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7" r:id="rId2"/>
    <p:sldId id="460" r:id="rId3"/>
    <p:sldId id="470" r:id="rId4"/>
    <p:sldId id="462" r:id="rId5"/>
    <p:sldId id="471" r:id="rId6"/>
    <p:sldId id="469" r:id="rId7"/>
    <p:sldId id="463" r:id="rId8"/>
    <p:sldId id="473" r:id="rId9"/>
    <p:sldId id="464" r:id="rId10"/>
    <p:sldId id="465" r:id="rId11"/>
    <p:sldId id="476" r:id="rId12"/>
    <p:sldId id="466" r:id="rId13"/>
    <p:sldId id="475" r:id="rId14"/>
    <p:sldId id="485" r:id="rId15"/>
    <p:sldId id="477" r:id="rId16"/>
    <p:sldId id="474" r:id="rId17"/>
    <p:sldId id="482" r:id="rId18"/>
    <p:sldId id="467" r:id="rId19"/>
    <p:sldId id="425" r:id="rId20"/>
    <p:sldId id="478" r:id="rId21"/>
    <p:sldId id="479" r:id="rId22"/>
    <p:sldId id="480" r:id="rId23"/>
    <p:sldId id="481" r:id="rId24"/>
    <p:sldId id="484" r:id="rId25"/>
    <p:sldId id="483" r:id="rId26"/>
    <p:sldId id="486" r:id="rId27"/>
  </p:sldIdLst>
  <p:sldSz cx="9144000" cy="6858000" type="screen4x3"/>
  <p:notesSz cx="6858000" cy="9144000"/>
  <p:defaultTextStyle>
    <a:defPPr>
      <a:defRPr lang="it-IT"/>
    </a:defPPr>
    <a:lvl1pPr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28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9933"/>
    <a:srgbClr val="FF8243"/>
    <a:srgbClr val="FF8040"/>
    <a:srgbClr val="FFA679"/>
    <a:srgbClr val="FF8F57"/>
    <a:srgbClr val="FCDD44"/>
    <a:srgbClr val="FF742F"/>
    <a:srgbClr val="FF6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698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41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41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200"/>
            </a:lvl1pPr>
          </a:lstStyle>
          <a:p>
            <a:pPr>
              <a:defRPr/>
            </a:pPr>
            <a:fld id="{743E2618-B2FA-4D37-A5A3-4670DCCC26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480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9803DEC4-9153-4C0D-8FAE-968BB62D77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6781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16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10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0151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11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6730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12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04468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13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4573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14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198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15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1406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16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30705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17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27250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18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189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19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486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3466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20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3926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21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14830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22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2282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23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6210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25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83996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26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127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3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1563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4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3511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5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17847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6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8581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7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48326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8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0851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7E04D98-2DAC-49A7-92CA-22D78BEB0254}" type="slidenum">
              <a:rPr lang="it-IT" altLang="it-IT" sz="1200" b="0" smtClean="0">
                <a:latin typeface="Times New Roman" pitchFamily="18" charset="0"/>
              </a:rPr>
              <a:pPr/>
              <a:t>9</a:t>
            </a:fld>
            <a:endParaRPr lang="it-IT" altLang="it-IT" sz="1200" b="0">
              <a:latin typeface="Times New Roman" pitchFamily="18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572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9869D4-E38D-422F-A79A-F57F05B55A4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84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E43F-B565-40B3-912A-07C0309E5FB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71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D5D466-CD78-4FCB-A19C-05226412FCC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1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8AB93-B7BD-4E4B-B78D-48743959461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064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807E52-08E0-4C18-B7D5-5000B1950278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172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99B393-F470-4AA5-9F50-2F04F0650705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71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7C7F8-7440-4B86-89BD-1E247685460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82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5AAF3-34AA-45ED-8A01-B3FD4F7C86E6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25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800AD5-E3AB-43C2-AFCA-3457DBBE643E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016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0DE648-E7F9-400E-8383-84E36E422B9D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631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0E768A-4149-47D7-BED0-751836412A53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38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420BA6-A305-43B5-8549-59EB6DAA07FB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987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3.gif"/><Relationship Id="rId3" Type="http://schemas.openxmlformats.org/officeDocument/2006/relationships/image" Target="../media/image1.png"/><Relationship Id="rId7" Type="http://schemas.openxmlformats.org/officeDocument/2006/relationships/image" Target="../media/image27.gif"/><Relationship Id="rId12" Type="http://schemas.openxmlformats.org/officeDocument/2006/relationships/image" Target="../media/image3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11" Type="http://schemas.openxmlformats.org/officeDocument/2006/relationships/image" Target="../media/image31.gif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image" Target="../media/image2.png"/><Relationship Id="rId9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050474" y="3854657"/>
            <a:ext cx="50430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it-IT" sz="1600" b="0" dirty="0">
                <a:latin typeface="+mj-lt"/>
              </a:rPr>
              <a:t>Francesco De Leo, Giovanni </a:t>
            </a:r>
            <a:r>
              <a:rPr lang="en-GB" altLang="it-IT" sz="1600" b="0" dirty="0" err="1">
                <a:latin typeface="+mj-lt"/>
              </a:rPr>
              <a:t>Besio</a:t>
            </a:r>
            <a:r>
              <a:rPr lang="en-GB" altLang="it-IT" sz="1600" b="0" dirty="0">
                <a:latin typeface="+mj-lt"/>
              </a:rPr>
              <a:t>, Andrea </a:t>
            </a:r>
            <a:r>
              <a:rPr lang="en-GB" altLang="it-IT" sz="1600" b="0" dirty="0" err="1">
                <a:latin typeface="+mj-lt"/>
              </a:rPr>
              <a:t>Mazzino</a:t>
            </a:r>
            <a:r>
              <a:rPr lang="en-GB" altLang="it-IT" sz="1600" b="0" dirty="0">
                <a:latin typeface="+mj-lt"/>
              </a:rPr>
              <a:t>, Andrea Lira-</a:t>
            </a:r>
            <a:r>
              <a:rPr lang="en-GB" altLang="it-IT" sz="1600" b="0" dirty="0" err="1">
                <a:latin typeface="+mj-lt"/>
              </a:rPr>
              <a:t>Loarca</a:t>
            </a:r>
            <a:r>
              <a:rPr lang="en-GB" altLang="it-IT" sz="1600" b="0" dirty="0">
                <a:latin typeface="+mj-lt"/>
              </a:rPr>
              <a:t>, Francesco Ferrari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1352501" y="4864517"/>
            <a:ext cx="6675883" cy="720080"/>
            <a:chOff x="1352501" y="3789040"/>
            <a:chExt cx="6675883" cy="720080"/>
          </a:xfrm>
        </p:grpSpPr>
        <p:sp>
          <p:nvSpPr>
            <p:cNvPr id="2054" name="Text Box 2"/>
            <p:cNvSpPr txBox="1">
              <a:spLocks noChangeArrowheads="1"/>
            </p:cNvSpPr>
            <p:nvPr/>
          </p:nvSpPr>
          <p:spPr bwMode="auto">
            <a:xfrm>
              <a:off x="1452368" y="3801234"/>
              <a:ext cx="657601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it-IT" altLang="it-IT" sz="2000" b="0" dirty="0">
                  <a:latin typeface="+mj-lt"/>
                </a:rPr>
                <a:t>DICCA Dipartimento di Ingegneria Civile, Chimica e Ambientale, Università di Genova</a:t>
              </a:r>
            </a:p>
          </p:txBody>
        </p:sp>
        <p:pic>
          <p:nvPicPr>
            <p:cNvPr id="2055" name="Picture 7" descr="D:\Users\Giospud\Dropbox_Win\Dropbox\Varie\Universita\stemma.g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501" y="3789040"/>
              <a:ext cx="555203" cy="715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1"/>
          <p:cNvSpPr/>
          <p:nvPr/>
        </p:nvSpPr>
        <p:spPr>
          <a:xfrm>
            <a:off x="419896" y="783107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latin typeface="+mj-lt"/>
              </a:rPr>
              <a:t>Ocean Renewables: uno </a:t>
            </a:r>
            <a:r>
              <a:rPr lang="en-GB" sz="3600" dirty="0" err="1">
                <a:latin typeface="+mj-lt"/>
              </a:rPr>
              <a:t>sguardo</a:t>
            </a:r>
            <a:r>
              <a:rPr lang="en-GB" sz="3600" dirty="0">
                <a:latin typeface="+mj-lt"/>
              </a:rPr>
              <a:t> verso il </a:t>
            </a:r>
            <a:r>
              <a:rPr lang="en-GB" sz="3600" dirty="0" err="1">
                <a:latin typeface="+mj-lt"/>
              </a:rPr>
              <a:t>futuro</a:t>
            </a:r>
            <a:endParaRPr lang="it-IT" sz="3600" dirty="0">
              <a:latin typeface="+mj-lt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283992" y="5815024"/>
            <a:ext cx="6576016" cy="68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5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>
                <a:solidFill>
                  <a:srgbClr val="002060"/>
                </a:solidFill>
                <a:latin typeface="+mj-lt"/>
              </a:rPr>
              <a:t>E-mail: francesco.deleo@unige.it</a:t>
            </a:r>
          </a:p>
          <a:p>
            <a:pPr algn="ctr">
              <a:lnSpc>
                <a:spcPct val="125000"/>
              </a:lnSpc>
              <a:spcBef>
                <a:spcPts val="0"/>
              </a:spcBef>
              <a:buFontTx/>
              <a:buNone/>
            </a:pPr>
            <a:r>
              <a:rPr lang="it-IT" altLang="it-IT" sz="1600" dirty="0">
                <a:solidFill>
                  <a:srgbClr val="002060"/>
                </a:solidFill>
                <a:latin typeface="+mj-lt"/>
              </a:rPr>
              <a:t>www.dicca.unige.it/meteocean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1079612" y="2202076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  <a:latin typeface="+mn-lt"/>
              </a:rPr>
              <a:t>Può l'energia del mare aiutarci nella transizione ecologica? Sfide ed opportunità per un futuro più sostenibile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7AE1C2-0819-42BD-A936-B2EFC02AAE63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EOLICO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86EDA95-77BF-43D4-BB1A-A90A8A347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65" y="1042317"/>
            <a:ext cx="5702071" cy="4402379"/>
          </a:xfrm>
          <a:prstGeom prst="rect">
            <a:avLst/>
          </a:prstGeom>
        </p:spPr>
      </p:pic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576E6572-B6B2-468D-8B72-B6E781EA0934}"/>
              </a:ext>
            </a:extLst>
          </p:cNvPr>
          <p:cNvSpPr/>
          <p:nvPr/>
        </p:nvSpPr>
        <p:spPr>
          <a:xfrm rot="10800000">
            <a:off x="3419872" y="5542657"/>
            <a:ext cx="54006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1E323B6-3574-4CD7-95E5-2306453DEDD7}"/>
              </a:ext>
            </a:extLst>
          </p:cNvPr>
          <p:cNvSpPr txBox="1"/>
          <p:nvPr/>
        </p:nvSpPr>
        <p:spPr>
          <a:xfrm>
            <a:off x="687479" y="5332730"/>
            <a:ext cx="2664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70C0"/>
                </a:solidFill>
                <a:latin typeface="+mj-lt"/>
              </a:rPr>
              <a:t>Costi/benefici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solidFill>
                  <a:srgbClr val="0070C0"/>
                </a:solidFill>
                <a:latin typeface="+mj-lt"/>
              </a:rPr>
              <a:t>Impatto ambientale</a:t>
            </a:r>
            <a:endParaRPr lang="en-US" sz="1800" b="0" baseline="300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Immagine 14" descr="Immagine che contiene testo, oggetto da esterni, mulino a vento&#10;&#10;Descrizione generata automaticamente">
            <a:extLst>
              <a:ext uri="{FF2B5EF4-FFF2-40B4-BE49-F238E27FC236}">
                <a16:creationId xmlns:a16="http://schemas.microsoft.com/office/drawing/2014/main" id="{A80FD0EE-4632-4E07-817D-BABDF07537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6" y="1736455"/>
            <a:ext cx="3272579" cy="173516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61BE62-C236-430E-9567-7E156606C2B5}"/>
              </a:ext>
            </a:extLst>
          </p:cNvPr>
          <p:cNvSpPr txBox="1"/>
          <p:nvPr/>
        </p:nvSpPr>
        <p:spPr>
          <a:xfrm>
            <a:off x="8273596" y="5975702"/>
            <a:ext cx="517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it-IT" b="0" dirty="0">
                <a:solidFill>
                  <a:srgbClr val="0070C0"/>
                </a:solidFill>
                <a:latin typeface="+mj-lt"/>
              </a:rPr>
              <a:t>(-)</a:t>
            </a:r>
            <a:endParaRPr lang="en-US" b="0" baseline="30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FF14F2-14E1-417A-B0C0-7D02363D7390}"/>
              </a:ext>
            </a:extLst>
          </p:cNvPr>
          <p:cNvSpPr txBox="1"/>
          <p:nvPr/>
        </p:nvSpPr>
        <p:spPr>
          <a:xfrm>
            <a:off x="3417694" y="5975702"/>
            <a:ext cx="578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it-IT" b="0" dirty="0">
                <a:solidFill>
                  <a:srgbClr val="0070C0"/>
                </a:solidFill>
                <a:latin typeface="+mj-lt"/>
              </a:rPr>
              <a:t>(+)</a:t>
            </a:r>
            <a:endParaRPr lang="en-US" b="0" baseline="300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756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7AE1C2-0819-42BD-A936-B2EFC02AAE63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EOLICO</a:t>
            </a:r>
          </a:p>
        </p:txBody>
      </p:sp>
      <p:pic>
        <p:nvPicPr>
          <p:cNvPr id="5" name="Immagine 4" descr="Immagine che contiene testo, natura, costa&#10;&#10;Descrizione generata automaticamente">
            <a:extLst>
              <a:ext uri="{FF2B5EF4-FFF2-40B4-BE49-F238E27FC236}">
                <a16:creationId xmlns:a16="http://schemas.microsoft.com/office/drawing/2014/main" id="{24754881-994F-4FE3-962E-4A254C2D4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15518"/>
            <a:ext cx="6869449" cy="3862157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9F5C1FE-56D8-4333-B803-FE202E42350E}"/>
              </a:ext>
            </a:extLst>
          </p:cNvPr>
          <p:cNvSpPr txBox="1"/>
          <p:nvPr/>
        </p:nvSpPr>
        <p:spPr>
          <a:xfrm>
            <a:off x="219333" y="1431940"/>
            <a:ext cx="75930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2400" b="0" dirty="0">
                <a:latin typeface="+mj-lt"/>
              </a:rPr>
              <a:t>Nuova diga, il ministero della Cultura boccia le pale eoliche: “Danno per il paesaggio di Genova”</a:t>
            </a:r>
            <a:br>
              <a:rPr lang="it-IT" sz="2400" dirty="0"/>
            </a:br>
            <a:endParaRPr lang="en-US" sz="2400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22B9C3-558F-481B-8407-31F4D201F7D4}"/>
              </a:ext>
            </a:extLst>
          </p:cNvPr>
          <p:cNvSpPr txBox="1"/>
          <p:nvPr/>
        </p:nvSpPr>
        <p:spPr>
          <a:xfrm>
            <a:off x="5248761" y="2124060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Genova Today - 27/03/2022</a:t>
            </a:r>
            <a:endParaRPr lang="en-US" sz="18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82830E2-137F-41E3-808E-895DEDB91F27}"/>
              </a:ext>
            </a:extLst>
          </p:cNvPr>
          <p:cNvSpPr txBox="1"/>
          <p:nvPr/>
        </p:nvSpPr>
        <p:spPr>
          <a:xfrm>
            <a:off x="2627784" y="6433171"/>
            <a:ext cx="607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Possibile rendering nuova diga foranea del Porto di Genova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3412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C25792-EF58-45B8-A2C1-57E3DA89C9AC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ENERGIA MAREOMOTRICE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D95DFA-F2EE-4788-B2D2-2BFBC49BE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8152"/>
            <a:ext cx="9144000" cy="40690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6F1CFC3-1FBC-4790-BC59-41D0D8958395}"/>
              </a:ext>
            </a:extLst>
          </p:cNvPr>
          <p:cNvSpPr txBox="1"/>
          <p:nvPr/>
        </p:nvSpPr>
        <p:spPr>
          <a:xfrm>
            <a:off x="6444208" y="891539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canadiangeographic.ca</a:t>
            </a:r>
            <a:endParaRPr lang="en-US" sz="1800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2969C55C-E21E-431A-9A31-0466F1136459}"/>
              </a:ext>
            </a:extLst>
          </p:cNvPr>
          <p:cNvCxnSpPr>
            <a:cxnSpLocks/>
          </p:cNvCxnSpPr>
          <p:nvPr/>
        </p:nvCxnSpPr>
        <p:spPr>
          <a:xfrm>
            <a:off x="3653643" y="5934669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2E2321B-B1E8-46A9-8D88-2AF688E31159}"/>
              </a:ext>
            </a:extLst>
          </p:cNvPr>
          <p:cNvCxnSpPr>
            <a:cxnSpLocks/>
          </p:cNvCxnSpPr>
          <p:nvPr/>
        </p:nvCxnSpPr>
        <p:spPr>
          <a:xfrm flipH="1">
            <a:off x="3653643" y="6414920"/>
            <a:ext cx="11521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A7E75B-06CD-4588-9A16-1BB79950260A}"/>
              </a:ext>
            </a:extLst>
          </p:cNvPr>
          <p:cNvSpPr txBox="1"/>
          <p:nvPr/>
        </p:nvSpPr>
        <p:spPr>
          <a:xfrm>
            <a:off x="1885136" y="5763323"/>
            <a:ext cx="1629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ALTA MAREA</a:t>
            </a:r>
            <a:endParaRPr lang="en-US" sz="18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C5ECBD4-8BA1-4DAF-BA10-0D663659412E}"/>
              </a:ext>
            </a:extLst>
          </p:cNvPr>
          <p:cNvSpPr txBox="1"/>
          <p:nvPr/>
        </p:nvSpPr>
        <p:spPr>
          <a:xfrm>
            <a:off x="1756648" y="6211668"/>
            <a:ext cx="1629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BASSA MAREA</a:t>
            </a:r>
            <a:endParaRPr lang="en-US" sz="1800" dirty="0"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310F7AA-2C33-433C-AF16-3AF77D8774E3}"/>
              </a:ext>
            </a:extLst>
          </p:cNvPr>
          <p:cNvGrpSpPr/>
          <p:nvPr/>
        </p:nvGrpSpPr>
        <p:grpSpPr>
          <a:xfrm>
            <a:off x="5868144" y="5733256"/>
            <a:ext cx="792088" cy="665863"/>
            <a:chOff x="6245932" y="5763323"/>
            <a:chExt cx="792088" cy="665863"/>
          </a:xfrm>
        </p:grpSpPr>
        <p:cxnSp>
          <p:nvCxnSpPr>
            <p:cNvPr id="28" name="Connettore curvo 27">
              <a:extLst>
                <a:ext uri="{FF2B5EF4-FFF2-40B4-BE49-F238E27FC236}">
                  <a16:creationId xmlns:a16="http://schemas.microsoft.com/office/drawing/2014/main" id="{FA4E834D-881F-4915-B233-87BCCF753925}"/>
                </a:ext>
              </a:extLst>
            </p:cNvPr>
            <p:cNvCxnSpPr/>
            <p:nvPr/>
          </p:nvCxnSpPr>
          <p:spPr>
            <a:xfrm>
              <a:off x="6245932" y="5925130"/>
              <a:ext cx="792088" cy="504056"/>
            </a:xfrm>
            <a:prstGeom prst="curvedConnector3">
              <a:avLst>
                <a:gd name="adj1" fmla="val 21739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9C55FAF0-CB7D-443C-98D4-6A2DFA37CADC}"/>
                </a:ext>
              </a:extLst>
            </p:cNvPr>
            <p:cNvSpPr/>
            <p:nvPr/>
          </p:nvSpPr>
          <p:spPr>
            <a:xfrm>
              <a:off x="6245932" y="5763323"/>
              <a:ext cx="630324" cy="3299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magine 11" descr="Immagine che contiene utensiledimetallo, ingranaggio&#10;&#10;Descrizione generata automaticamente">
            <a:extLst>
              <a:ext uri="{FF2B5EF4-FFF2-40B4-BE49-F238E27FC236}">
                <a16:creationId xmlns:a16="http://schemas.microsoft.com/office/drawing/2014/main" id="{83D1830C-3DE6-4EC2-8392-7F9EAB221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174" y="5691268"/>
            <a:ext cx="1224136" cy="10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99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CDC504-DF13-48BD-A8B6-4152F4879086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ENERGIA MAREOMOTRICE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3EC60E1-B6D4-4C6A-A110-ABF0CDC7F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77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07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A22187B-24BF-42C8-89F4-4FBFAC3EC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3" y="1628800"/>
            <a:ext cx="8912313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CDC504-DF13-48BD-A8B6-4152F4879086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ENERGIA MAREOMOTRICE</a:t>
            </a:r>
          </a:p>
        </p:txBody>
      </p:sp>
    </p:spTree>
    <p:extLst>
      <p:ext uri="{BB962C8B-B14F-4D97-AF65-F5344CB8AC3E}">
        <p14:creationId xmlns:p14="http://schemas.microsoft.com/office/powerpoint/2010/main" val="3250696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1C25792-EF58-45B8-A2C1-57E3DA89C9AC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GRADIENTE SALINO (OSMOTIC POWER)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604D6B-0B09-41A0-8E0F-1CD8B1C1C529}"/>
              </a:ext>
            </a:extLst>
          </p:cNvPr>
          <p:cNvSpPr txBox="1"/>
          <p:nvPr/>
        </p:nvSpPr>
        <p:spPr>
          <a:xfrm>
            <a:off x="219333" y="1431940"/>
            <a:ext cx="75930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it-IT" sz="2400" b="0" dirty="0">
                <a:latin typeface="+mj-lt"/>
              </a:rPr>
              <a:t>Sfrutta la pressione indotta su una membrana dal flusso indotto da due liquidi a diversa concentrazione salina </a:t>
            </a:r>
            <a:endParaRPr lang="en-US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61FB6A-894F-440A-B607-D09A5CF42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34" y="2297192"/>
            <a:ext cx="6548586" cy="430082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2D641F4-1EE5-4FF2-BDB7-5F06BE7D33EF}"/>
              </a:ext>
            </a:extLst>
          </p:cNvPr>
          <p:cNvSpPr txBox="1"/>
          <p:nvPr/>
        </p:nvSpPr>
        <p:spPr>
          <a:xfrm>
            <a:off x="6123298" y="5764614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Andrade et al., (2016)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4841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7AE1C2-0819-42BD-A936-B2EFC02AAE63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140B3CB-AE29-4663-884C-AB1F549BB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282" y="784126"/>
            <a:ext cx="3782485" cy="1983821"/>
          </a:xfrm>
          <a:prstGeom prst="rect">
            <a:avLst/>
          </a:prstGeom>
        </p:spPr>
      </p:pic>
      <p:grpSp>
        <p:nvGrpSpPr>
          <p:cNvPr id="11" name="Group 32">
            <a:extLst>
              <a:ext uri="{FF2B5EF4-FFF2-40B4-BE49-F238E27FC236}">
                <a16:creationId xmlns:a16="http://schemas.microsoft.com/office/drawing/2014/main" id="{2B74519B-B2DE-4646-8AB2-7A9ACF8359E8}"/>
              </a:ext>
            </a:extLst>
          </p:cNvPr>
          <p:cNvGrpSpPr/>
          <p:nvPr/>
        </p:nvGrpSpPr>
        <p:grpSpPr>
          <a:xfrm>
            <a:off x="444085" y="2931385"/>
            <a:ext cx="8709440" cy="3662252"/>
            <a:chOff x="5477071" y="1816118"/>
            <a:chExt cx="6917292" cy="2736960"/>
          </a:xfrm>
        </p:grpSpPr>
        <p:pic>
          <p:nvPicPr>
            <p:cNvPr id="12" name="Picture 33" descr="A body of water&#10;&#10;Description automatically generated">
              <a:extLst>
                <a:ext uri="{FF2B5EF4-FFF2-40B4-BE49-F238E27FC236}">
                  <a16:creationId xmlns:a16="http://schemas.microsoft.com/office/drawing/2014/main" id="{6EEEE9D6-B6C7-4AF5-9A5F-A00B7D30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071" y="1819470"/>
              <a:ext cx="1614195" cy="1291356"/>
            </a:xfrm>
            <a:prstGeom prst="rect">
              <a:avLst/>
            </a:prstGeom>
          </p:spPr>
        </p:pic>
        <p:pic>
          <p:nvPicPr>
            <p:cNvPr id="13" name="Picture 34" descr="A picture containing water, green, bird, sitting&#10;&#10;Description automatically generated">
              <a:extLst>
                <a:ext uri="{FF2B5EF4-FFF2-40B4-BE49-F238E27FC236}">
                  <a16:creationId xmlns:a16="http://schemas.microsoft.com/office/drawing/2014/main" id="{5EBEE2FA-4D76-4333-9619-29BA627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0168" y="3261722"/>
              <a:ext cx="1614195" cy="1291356"/>
            </a:xfrm>
            <a:prstGeom prst="rect">
              <a:avLst/>
            </a:prstGeom>
          </p:spPr>
        </p:pic>
        <p:pic>
          <p:nvPicPr>
            <p:cNvPr id="14" name="Picture 35" descr="A picture containing water, sitting, bird, table&#10;&#10;Description automatically generated">
              <a:extLst>
                <a:ext uri="{FF2B5EF4-FFF2-40B4-BE49-F238E27FC236}">
                  <a16:creationId xmlns:a16="http://schemas.microsoft.com/office/drawing/2014/main" id="{9E4BAAD6-D491-4549-AF33-1FCF20FD2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70" y="1819470"/>
              <a:ext cx="1614195" cy="1291356"/>
            </a:xfrm>
            <a:prstGeom prst="rect">
              <a:avLst/>
            </a:prstGeom>
          </p:spPr>
        </p:pic>
        <p:pic>
          <p:nvPicPr>
            <p:cNvPr id="15" name="Picture 36" descr="A picture containing water, table&#10;&#10;Description automatically generated">
              <a:extLst>
                <a:ext uri="{FF2B5EF4-FFF2-40B4-BE49-F238E27FC236}">
                  <a16:creationId xmlns:a16="http://schemas.microsoft.com/office/drawing/2014/main" id="{1B23CCE5-B2BC-4D50-B856-59992E228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469" y="1819470"/>
              <a:ext cx="1614195" cy="1291356"/>
            </a:xfrm>
            <a:prstGeom prst="rect">
              <a:avLst/>
            </a:prstGeom>
          </p:spPr>
        </p:pic>
        <p:pic>
          <p:nvPicPr>
            <p:cNvPr id="16" name="Picture 37" descr="A picture containing sitting, person, table, large&#10;&#10;Description automatically generated">
              <a:extLst>
                <a:ext uri="{FF2B5EF4-FFF2-40B4-BE49-F238E27FC236}">
                  <a16:creationId xmlns:a16="http://schemas.microsoft.com/office/drawing/2014/main" id="{75238A50-1607-4D55-8B9B-C609108FF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071" y="3261233"/>
              <a:ext cx="1614195" cy="1291356"/>
            </a:xfrm>
            <a:prstGeom prst="rect">
              <a:avLst/>
            </a:prstGeom>
          </p:spPr>
        </p:pic>
        <p:pic>
          <p:nvPicPr>
            <p:cNvPr id="17" name="Picture 38" descr="A close up of clouds in the sky&#10;&#10;Description automatically generated">
              <a:extLst>
                <a:ext uri="{FF2B5EF4-FFF2-40B4-BE49-F238E27FC236}">
                  <a16:creationId xmlns:a16="http://schemas.microsoft.com/office/drawing/2014/main" id="{3DDD3132-DD45-4929-A69D-50D39883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4770" y="3261233"/>
              <a:ext cx="1614195" cy="1291356"/>
            </a:xfrm>
            <a:prstGeom prst="rect">
              <a:avLst/>
            </a:prstGeom>
          </p:spPr>
        </p:pic>
        <p:pic>
          <p:nvPicPr>
            <p:cNvPr id="18" name="Picture 39" descr="A picture containing water&#10;&#10;Description automatically generated">
              <a:extLst>
                <a:ext uri="{FF2B5EF4-FFF2-40B4-BE49-F238E27FC236}">
                  <a16:creationId xmlns:a16="http://schemas.microsoft.com/office/drawing/2014/main" id="{8424F231-EBEF-4979-8A55-473C356BB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0168" y="1816118"/>
              <a:ext cx="1614195" cy="1291356"/>
            </a:xfrm>
            <a:prstGeom prst="rect">
              <a:avLst/>
            </a:prstGeom>
          </p:spPr>
        </p:pic>
        <p:pic>
          <p:nvPicPr>
            <p:cNvPr id="19" name="Picture 40" descr="A picture containing table, water, sitting, green&#10;&#10;Description automatically generated">
              <a:extLst>
                <a:ext uri="{FF2B5EF4-FFF2-40B4-BE49-F238E27FC236}">
                  <a16:creationId xmlns:a16="http://schemas.microsoft.com/office/drawing/2014/main" id="{18D374D7-DFDF-4342-9A93-C13BB09EE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2469" y="3261232"/>
              <a:ext cx="1614196" cy="1291357"/>
            </a:xfrm>
            <a:prstGeom prst="rect">
              <a:avLst/>
            </a:prstGeom>
          </p:spPr>
        </p:pic>
      </p:grp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5556FF32-2571-4A6E-B2FE-565B2189484C}"/>
              </a:ext>
            </a:extLst>
          </p:cNvPr>
          <p:cNvSpPr txBox="1"/>
          <p:nvPr/>
        </p:nvSpPr>
        <p:spPr>
          <a:xfrm>
            <a:off x="422654" y="1641089"/>
            <a:ext cx="37824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it-IT" sz="2400" b="0" dirty="0">
                <a:latin typeface="+mj-lt"/>
              </a:rPr>
              <a:t>Si sfrutta il moto ciclico indotto lungo la colonna d'acqua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71299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67AE1C2-0819-42BD-A936-B2EFC02AAE63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</a:t>
            </a: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67AC7187-E182-40D8-8A65-50E968B4752D}"/>
              </a:ext>
            </a:extLst>
          </p:cNvPr>
          <p:cNvGrpSpPr/>
          <p:nvPr/>
        </p:nvGrpSpPr>
        <p:grpSpPr>
          <a:xfrm>
            <a:off x="1967924" y="4078486"/>
            <a:ext cx="4620300" cy="2662882"/>
            <a:chOff x="690273" y="3236797"/>
            <a:chExt cx="4662015" cy="2686924"/>
          </a:xfrm>
        </p:grpSpPr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0C796A44-5923-4F87-A3E0-70653C317A5D}"/>
                </a:ext>
              </a:extLst>
            </p:cNvPr>
            <p:cNvSpPr/>
            <p:nvPr/>
          </p:nvSpPr>
          <p:spPr>
            <a:xfrm>
              <a:off x="690273" y="3483134"/>
              <a:ext cx="4662015" cy="402535"/>
            </a:xfrm>
            <a:prstGeom prst="rect">
              <a:avLst/>
            </a:prstGeom>
            <a:solidFill>
              <a:srgbClr val="1F4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B1DF5391-FC9D-4C5B-86A2-C072E7A99F74}"/>
                </a:ext>
              </a:extLst>
            </p:cNvPr>
            <p:cNvSpPr txBox="1"/>
            <p:nvPr/>
          </p:nvSpPr>
          <p:spPr>
            <a:xfrm>
              <a:off x="702848" y="4136362"/>
              <a:ext cx="1375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>
                <a:defRPr sz="1400">
                  <a:solidFill>
                    <a:srgbClr val="1F4E79"/>
                  </a:solidFill>
                </a:defRPr>
              </a:lvl1pPr>
            </a:lstStyle>
            <a:p>
              <a:r>
                <a:rPr lang="it-IT" b="1" dirty="0"/>
                <a:t>Costo cablaggio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240CBA64-DC4E-4721-A950-5CBC8AC061B8}"/>
                </a:ext>
              </a:extLst>
            </p:cNvPr>
            <p:cNvSpPr txBox="1"/>
            <p:nvPr/>
          </p:nvSpPr>
          <p:spPr>
            <a:xfrm>
              <a:off x="699365" y="4682989"/>
              <a:ext cx="17144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1F4E79"/>
                  </a:solidFill>
                </a:rPr>
                <a:t>Costo manutenzione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7A4F2203-E1EF-4705-BA04-2A23F9487965}"/>
                </a:ext>
              </a:extLst>
            </p:cNvPr>
            <p:cNvSpPr txBox="1"/>
            <p:nvPr/>
          </p:nvSpPr>
          <p:spPr>
            <a:xfrm>
              <a:off x="699365" y="5282678"/>
              <a:ext cx="17876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1F4E79"/>
                  </a:solidFill>
                </a:rPr>
                <a:t>Potenziale energetico</a:t>
              </a:r>
            </a:p>
          </p:txBody>
        </p:sp>
        <p:pic>
          <p:nvPicPr>
            <p:cNvPr id="26" name="Elemento grafico 25" descr="Segna Pollice su con riempimento a tinta unita">
              <a:extLst>
                <a:ext uri="{FF2B5EF4-FFF2-40B4-BE49-F238E27FC236}">
                  <a16:creationId xmlns:a16="http://schemas.microsoft.com/office/drawing/2014/main" id="{AA399E58-135C-439B-BA8E-339A130DC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2948228" y="4110250"/>
              <a:ext cx="360000" cy="360000"/>
            </a:xfrm>
            <a:prstGeom prst="rect">
              <a:avLst/>
            </a:prstGeom>
          </p:spPr>
        </p:pic>
        <p:pic>
          <p:nvPicPr>
            <p:cNvPr id="27" name="Elemento grafico 26" descr="Segna Pollice su con riempimento a tinta unita">
              <a:extLst>
                <a:ext uri="{FF2B5EF4-FFF2-40B4-BE49-F238E27FC236}">
                  <a16:creationId xmlns:a16="http://schemas.microsoft.com/office/drawing/2014/main" id="{448D50E7-10F6-447D-9D78-DEA16B5B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6911" y="4110250"/>
              <a:ext cx="360000" cy="360000"/>
            </a:xfrm>
            <a:prstGeom prst="rect">
              <a:avLst/>
            </a:prstGeom>
          </p:spPr>
        </p:pic>
        <p:pic>
          <p:nvPicPr>
            <p:cNvPr id="28" name="Elemento grafico 27" descr="Segna Pollice su con riempimento a tinta unita">
              <a:extLst>
                <a:ext uri="{FF2B5EF4-FFF2-40B4-BE49-F238E27FC236}">
                  <a16:creationId xmlns:a16="http://schemas.microsoft.com/office/drawing/2014/main" id="{F727045E-D05A-4BB7-89A8-F7FDA0248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6911" y="4656877"/>
              <a:ext cx="360000" cy="360000"/>
            </a:xfrm>
            <a:prstGeom prst="rect">
              <a:avLst/>
            </a:prstGeom>
          </p:spPr>
        </p:pic>
        <p:pic>
          <p:nvPicPr>
            <p:cNvPr id="29" name="Elemento grafico 28" descr="Segna Pollice su con riempimento a tinta unita">
              <a:extLst>
                <a:ext uri="{FF2B5EF4-FFF2-40B4-BE49-F238E27FC236}">
                  <a16:creationId xmlns:a16="http://schemas.microsoft.com/office/drawing/2014/main" id="{B513804A-BAAB-4EBE-A511-91533E445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26911" y="5256566"/>
              <a:ext cx="360000" cy="360000"/>
            </a:xfrm>
            <a:prstGeom prst="rect">
              <a:avLst/>
            </a:prstGeom>
          </p:spPr>
        </p:pic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58D1F68E-6F1F-4E3D-9E7F-DA7E34AD6AA5}"/>
                </a:ext>
              </a:extLst>
            </p:cNvPr>
            <p:cNvGrpSpPr/>
            <p:nvPr/>
          </p:nvGrpSpPr>
          <p:grpSpPr>
            <a:xfrm>
              <a:off x="2760089" y="5256566"/>
              <a:ext cx="736276" cy="360000"/>
              <a:chOff x="2545529" y="5256566"/>
              <a:chExt cx="736276" cy="360000"/>
            </a:xfrm>
          </p:grpSpPr>
          <p:pic>
            <p:nvPicPr>
              <p:cNvPr id="36" name="Elemento grafico 35" descr="Segna Pollice su con riempimento a tinta unita">
                <a:extLst>
                  <a:ext uri="{FF2B5EF4-FFF2-40B4-BE49-F238E27FC236}">
                    <a16:creationId xmlns:a16="http://schemas.microsoft.com/office/drawing/2014/main" id="{DDAF293F-6691-4E3E-B523-EAAA9A293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545529" y="5256566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37" name="Elemento grafico 36" descr="Segna Pollice su con riempimento a tinta unita">
                <a:extLst>
                  <a:ext uri="{FF2B5EF4-FFF2-40B4-BE49-F238E27FC236}">
                    <a16:creationId xmlns:a16="http://schemas.microsoft.com/office/drawing/2014/main" id="{E212E849-0085-4E07-B1FA-74A6FC368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921805" y="5256566"/>
                <a:ext cx="360000" cy="360000"/>
              </a:xfrm>
              <a:prstGeom prst="rect">
                <a:avLst/>
              </a:prstGeom>
            </p:spPr>
          </p:pic>
        </p:grpSp>
        <p:sp>
          <p:nvSpPr>
            <p:cNvPr id="31" name="Rettangolo 30">
              <a:extLst>
                <a:ext uri="{FF2B5EF4-FFF2-40B4-BE49-F238E27FC236}">
                  <a16:creationId xmlns:a16="http://schemas.microsoft.com/office/drawing/2014/main" id="{E1DD6697-5956-4E62-ACD9-CE4C4F1FE941}"/>
                </a:ext>
              </a:extLst>
            </p:cNvPr>
            <p:cNvSpPr/>
            <p:nvPr/>
          </p:nvSpPr>
          <p:spPr>
            <a:xfrm>
              <a:off x="690273" y="4087829"/>
              <a:ext cx="4662015" cy="416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A6C66771-D128-4E3C-B440-D55597A2AF4C}"/>
                </a:ext>
              </a:extLst>
            </p:cNvPr>
            <p:cNvSpPr/>
            <p:nvPr/>
          </p:nvSpPr>
          <p:spPr>
            <a:xfrm>
              <a:off x="690274" y="4623954"/>
              <a:ext cx="4662014" cy="416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912F2F93-2F26-40E1-99DC-7300CE3C7557}"/>
                </a:ext>
              </a:extLst>
            </p:cNvPr>
            <p:cNvSpPr/>
            <p:nvPr/>
          </p:nvSpPr>
          <p:spPr>
            <a:xfrm>
              <a:off x="690274" y="5236629"/>
              <a:ext cx="4662014" cy="4168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A2B58413-C885-4B41-90AE-BA39555A302C}"/>
                </a:ext>
              </a:extLst>
            </p:cNvPr>
            <p:cNvSpPr/>
            <p:nvPr/>
          </p:nvSpPr>
          <p:spPr>
            <a:xfrm rot="16200000">
              <a:off x="1792904" y="3987823"/>
              <a:ext cx="2686923" cy="118487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DBF1F3FB-B9BF-4F2E-A50A-A243ED190D7A}"/>
                </a:ext>
              </a:extLst>
            </p:cNvPr>
            <p:cNvSpPr/>
            <p:nvPr/>
          </p:nvSpPr>
          <p:spPr>
            <a:xfrm rot="16200000">
              <a:off x="3238394" y="3987822"/>
              <a:ext cx="2686924" cy="1184874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2B1FAC4-660B-42B4-BE6B-2C50DA407A36}"/>
              </a:ext>
            </a:extLst>
          </p:cNvPr>
          <p:cNvSpPr txBox="1"/>
          <p:nvPr/>
        </p:nvSpPr>
        <p:spPr>
          <a:xfrm>
            <a:off x="3736648" y="4341981"/>
            <a:ext cx="1310963" cy="335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chemeClr val="bg1"/>
                </a:solidFill>
              </a:rPr>
              <a:t>OFFSHORE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466F157-58BC-4A5C-8DA5-AD787F0E58F7}"/>
              </a:ext>
            </a:extLst>
          </p:cNvPr>
          <p:cNvSpPr txBox="1"/>
          <p:nvPr/>
        </p:nvSpPr>
        <p:spPr>
          <a:xfrm>
            <a:off x="5186442" y="4392128"/>
            <a:ext cx="1326150" cy="305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NEARSHORE</a:t>
            </a:r>
          </a:p>
        </p:txBody>
      </p:sp>
      <p:pic>
        <p:nvPicPr>
          <p:cNvPr id="5" name="Immagine 4" descr="Immagine che contiene cielo, esterni, spiaggia, mucchio&#10;&#10;Descrizione generata automaticamente">
            <a:extLst>
              <a:ext uri="{FF2B5EF4-FFF2-40B4-BE49-F238E27FC236}">
                <a16:creationId xmlns:a16="http://schemas.microsoft.com/office/drawing/2014/main" id="{D0EDC874-533C-456C-A099-DE4CEAF38C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65" y="851439"/>
            <a:ext cx="2608269" cy="1827927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98EADDE4-44D9-4C77-9C7A-4082AF750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0" y="1719971"/>
            <a:ext cx="3505232" cy="2332572"/>
          </a:xfrm>
          <a:prstGeom prst="rect">
            <a:avLst/>
          </a:prstGeom>
        </p:spPr>
      </p:pic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AA53CBC6-4786-45BC-ACC5-A8F0897BB534}"/>
              </a:ext>
            </a:extLst>
          </p:cNvPr>
          <p:cNvCxnSpPr/>
          <p:nvPr/>
        </p:nvCxnSpPr>
        <p:spPr>
          <a:xfrm flipH="1" flipV="1">
            <a:off x="2987824" y="3401182"/>
            <a:ext cx="817169" cy="6930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574843FA-56FB-4134-8E6F-FABD17C57749}"/>
              </a:ext>
            </a:extLst>
          </p:cNvPr>
          <p:cNvCxnSpPr>
            <a:cxnSpLocks/>
          </p:cNvCxnSpPr>
          <p:nvPr/>
        </p:nvCxnSpPr>
        <p:spPr>
          <a:xfrm flipV="1">
            <a:off x="6411822" y="3429000"/>
            <a:ext cx="258284" cy="663052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Elemento grafico 47" descr="Segna Pollice su con riempimento a tinta unita">
            <a:extLst>
              <a:ext uri="{FF2B5EF4-FFF2-40B4-BE49-F238E27FC236}">
                <a16:creationId xmlns:a16="http://schemas.microsoft.com/office/drawing/2014/main" id="{CCF2DC65-C133-49EE-A2A5-6B73981BAE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4213739" y="5506316"/>
            <a:ext cx="356779" cy="356779"/>
          </a:xfrm>
          <a:prstGeom prst="rect">
            <a:avLst/>
          </a:prstGeom>
        </p:spPr>
      </p:pic>
      <p:pic>
        <p:nvPicPr>
          <p:cNvPr id="4" name="Immagine 3" descr="Immagine che contiene acqua, pietra, costa, distanza&#10;&#10;Descrizione generata automaticamente">
            <a:extLst>
              <a:ext uri="{FF2B5EF4-FFF2-40B4-BE49-F238E27FC236}">
                <a16:creationId xmlns:a16="http://schemas.microsoft.com/office/drawing/2014/main" id="{B10DF474-5A5B-496C-A57B-F1FE384B91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613418"/>
            <a:ext cx="2729292" cy="1828800"/>
          </a:xfrm>
          <a:prstGeom prst="rect">
            <a:avLst/>
          </a:prstGeom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9211F9EB-E8DE-4C51-A754-16F1FF6FBA94}"/>
              </a:ext>
            </a:extLst>
          </p:cNvPr>
          <p:cNvCxnSpPr>
            <a:cxnSpLocks/>
          </p:cNvCxnSpPr>
          <p:nvPr/>
        </p:nvCxnSpPr>
        <p:spPr>
          <a:xfrm flipH="1" flipV="1">
            <a:off x="5237549" y="2729440"/>
            <a:ext cx="433578" cy="1349045"/>
          </a:xfrm>
          <a:prstGeom prst="straightConnector1">
            <a:avLst/>
          </a:prstGeom>
          <a:ln w="28575">
            <a:solidFill>
              <a:srgbClr val="00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A7106A9-23E5-42F3-9AC2-AAED60503079}"/>
              </a:ext>
            </a:extLst>
          </p:cNvPr>
          <p:cNvSpPr txBox="1"/>
          <p:nvPr/>
        </p:nvSpPr>
        <p:spPr>
          <a:xfrm>
            <a:off x="6706881" y="886221"/>
            <a:ext cx="1545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it-IT" sz="2400" b="0" dirty="0">
                <a:latin typeface="+mj-lt"/>
              </a:rPr>
              <a:t>Napoli</a:t>
            </a:r>
            <a:endParaRPr lang="en-US" sz="2400" dirty="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FA154F5F-879B-47C9-8A02-963D02CF02EA}"/>
              </a:ext>
            </a:extLst>
          </p:cNvPr>
          <p:cNvSpPr txBox="1"/>
          <p:nvPr/>
        </p:nvSpPr>
        <p:spPr>
          <a:xfrm>
            <a:off x="7103683" y="3587992"/>
            <a:ext cx="1925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it-IT" sz="2400" b="0" dirty="0">
                <a:latin typeface="+mj-lt"/>
              </a:rPr>
              <a:t>Civitavecchia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3046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2DEC98-12DC-437C-AED2-FFC96196C422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 - UNO SGUARDO SUL MEDITERRANEO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3B849F-1424-4FE6-BC05-BF78CB8BB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9" y="1628800"/>
            <a:ext cx="7755030" cy="455730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2024501-F074-4AB0-B4E4-703092ADBFB1}"/>
              </a:ext>
            </a:extLst>
          </p:cNvPr>
          <p:cNvSpPr txBox="1"/>
          <p:nvPr/>
        </p:nvSpPr>
        <p:spPr>
          <a:xfrm>
            <a:off x="5940152" y="6268516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 err="1">
                <a:latin typeface="+mj-lt"/>
              </a:rPr>
              <a:t>Besio</a:t>
            </a:r>
            <a:r>
              <a:rPr lang="it-IT" sz="1800" b="0" dirty="0">
                <a:latin typeface="+mj-lt"/>
              </a:rPr>
              <a:t> et al., (2016)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8075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 - UNO SGUARDO SUL MEDITERRANEO</a:t>
            </a:r>
          </a:p>
        </p:txBody>
      </p:sp>
      <p:sp>
        <p:nvSpPr>
          <p:cNvPr id="195" name="CasellaDiTesto 194">
            <a:extLst>
              <a:ext uri="{FF2B5EF4-FFF2-40B4-BE49-F238E27FC236}">
                <a16:creationId xmlns:a16="http://schemas.microsoft.com/office/drawing/2014/main" id="{CA581698-5211-48B8-A04C-87C57F9F0DC0}"/>
              </a:ext>
            </a:extLst>
          </p:cNvPr>
          <p:cNvSpPr txBox="1"/>
          <p:nvPr/>
        </p:nvSpPr>
        <p:spPr>
          <a:xfrm>
            <a:off x="5652120" y="6327834"/>
            <a:ext cx="2808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it-IT" sz="1800" b="0" dirty="0">
                <a:latin typeface="+mj-lt"/>
              </a:rPr>
              <a:t>Bozzi et al., (2017)</a:t>
            </a:r>
            <a:endParaRPr lang="en-US" sz="1800" dirty="0"/>
          </a:p>
        </p:txBody>
      </p:sp>
      <p:cxnSp>
        <p:nvCxnSpPr>
          <p:cNvPr id="196" name="Connettore 1 10">
            <a:extLst>
              <a:ext uri="{FF2B5EF4-FFF2-40B4-BE49-F238E27FC236}">
                <a16:creationId xmlns:a16="http://schemas.microsoft.com/office/drawing/2014/main" id="{10BCE32C-078B-4258-A971-B41F3FC2178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7" name="Rettangolo 196">
            <a:extLst>
              <a:ext uri="{FF2B5EF4-FFF2-40B4-BE49-F238E27FC236}">
                <a16:creationId xmlns:a16="http://schemas.microsoft.com/office/drawing/2014/main" id="{7A5793C9-17A8-4D02-8FF2-EB4745CFC040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98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D5F858EC-3627-45CF-AF6B-F5FD98AE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" name="Rettangolo 198">
            <a:extLst>
              <a:ext uri="{FF2B5EF4-FFF2-40B4-BE49-F238E27FC236}">
                <a16:creationId xmlns:a16="http://schemas.microsoft.com/office/drawing/2014/main" id="{1EBB676D-F903-4088-AEAF-0FEEFB4C681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0396CBE9-EBE8-4D8C-961B-DAA4FDCAA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F55019F5-F74D-489F-A763-EF9520BDD2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9" y="1539627"/>
            <a:ext cx="814384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20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450046-CAB6-4473-99BD-BDFA3353DFC8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ENERGIA E TRANSIZIONE ECOLOGICA: TEMI TRASVERSALI</a:t>
            </a: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90F0D08C-A881-4DBF-B806-8ABB423A1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1" y="1719971"/>
            <a:ext cx="8475377" cy="13339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083734-DA5F-41FC-83BB-EB6B97B3C6AD}"/>
              </a:ext>
            </a:extLst>
          </p:cNvPr>
          <p:cNvSpPr txBox="1"/>
          <p:nvPr/>
        </p:nvSpPr>
        <p:spPr>
          <a:xfrm>
            <a:off x="183040" y="3429000"/>
            <a:ext cx="8526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dirty="0">
                <a:latin typeface="+mj-lt"/>
              </a:rPr>
              <a:t>Il </a:t>
            </a:r>
            <a:r>
              <a:rPr lang="it-IT" sz="1800" dirty="0">
                <a:latin typeface="+mj-lt"/>
              </a:rPr>
              <a:t>Mi</a:t>
            </a:r>
            <a:r>
              <a:rPr lang="it-IT" sz="1800" b="0" dirty="0">
                <a:latin typeface="+mj-lt"/>
              </a:rPr>
              <a:t>nistero della </a:t>
            </a:r>
            <a:r>
              <a:rPr lang="it-IT" sz="1800" dirty="0">
                <a:latin typeface="+mj-lt"/>
              </a:rPr>
              <a:t>T</a:t>
            </a:r>
            <a:r>
              <a:rPr lang="it-IT" sz="1800" b="0" dirty="0">
                <a:latin typeface="+mj-lt"/>
              </a:rPr>
              <a:t>ransizione </a:t>
            </a:r>
            <a:r>
              <a:rPr lang="it-IT" sz="1800" dirty="0">
                <a:latin typeface="+mj-lt"/>
              </a:rPr>
              <a:t>E</a:t>
            </a:r>
            <a:r>
              <a:rPr lang="it-IT" sz="1800" b="0" dirty="0">
                <a:latin typeface="+mj-lt"/>
              </a:rPr>
              <a:t>cologica (Mite) [...] assorbe [...] alcune delle competenze chiave nel processo della transizione ecologica, </a:t>
            </a:r>
            <a:r>
              <a:rPr lang="it-IT" sz="1800" b="0" i="1" u="sng" dirty="0">
                <a:latin typeface="+mj-lt"/>
              </a:rPr>
              <a:t>inerenti principalmente il settore dell’energia</a:t>
            </a:r>
            <a:r>
              <a:rPr lang="it-IT" sz="1800" b="0" dirty="0">
                <a:latin typeface="+mj-lt"/>
              </a:rPr>
              <a:t>. </a:t>
            </a:r>
            <a:endParaRPr lang="en-US" sz="1800" b="0" dirty="0">
              <a:latin typeface="+mj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FEE3A8B-E6E9-42FC-B3E1-791EED8A60EA}"/>
              </a:ext>
            </a:extLst>
          </p:cNvPr>
          <p:cNvSpPr txBox="1"/>
          <p:nvPr/>
        </p:nvSpPr>
        <p:spPr>
          <a:xfrm>
            <a:off x="1404285" y="4557999"/>
            <a:ext cx="73448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dirty="0">
                <a:latin typeface="+mj-lt"/>
              </a:rPr>
              <a:t>Il Comitato interministeriale per la transizione ecologica (CITE) è presieduto dal Presidente del Consiglio dei ministri ed è composto dal ministro per il Sud e la coesione territoriale, dai ministri della Transizione ecologica, dell`Economia e delle finanze, dello Sviluppo economico, delle Infrastrutture e della mobilità sostenibile, della Cultura e delle Politiche agricole, alimentari e forestali.</a:t>
            </a:r>
            <a:endParaRPr lang="en-US" sz="1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87149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 - UNO SGUARDO SUL MEDITERRANEO</a:t>
            </a:r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F55019F5-F74D-489F-A763-EF9520BDD2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9" y="1539627"/>
            <a:ext cx="3628465" cy="208539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07EF96A-7FA0-4249-8793-21D13558BDEA}"/>
              </a:ext>
            </a:extLst>
          </p:cNvPr>
          <p:cNvSpPr txBox="1"/>
          <p:nvPr/>
        </p:nvSpPr>
        <p:spPr>
          <a:xfrm>
            <a:off x="4139952" y="2103132"/>
            <a:ext cx="399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/>
            <a:r>
              <a:rPr lang="it-IT" sz="2400" b="0" dirty="0">
                <a:latin typeface="+mj-lt"/>
              </a:rPr>
              <a:t>DISPOSITIVO "PELAMIS"</a:t>
            </a:r>
            <a:endParaRPr lang="en-US" sz="2400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A2C03DD-2E44-4494-8568-D5FE5B9AEF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4038184C-3835-4627-821E-9FC39AC00077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AF4A088-0501-43DA-AB7D-9FDDCDDC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38BA181A-CFBA-4EE4-9535-FE89F40BA7ED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03CB17C2-13B9-4A09-8E01-982837039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pic>
        <p:nvPicPr>
          <p:cNvPr id="8" name="Immagine 7" descr="Immagine che contiene cielo, acqua, esterni, natante&#10;&#10;Descrizione generata automaticamente">
            <a:extLst>
              <a:ext uri="{FF2B5EF4-FFF2-40B4-BE49-F238E27FC236}">
                <a16:creationId xmlns:a16="http://schemas.microsoft.com/office/drawing/2014/main" id="{5F362815-9128-4815-BA59-1A2E31D15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823059"/>
            <a:ext cx="7747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4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33">
            <a:extLst>
              <a:ext uri="{FF2B5EF4-FFF2-40B4-BE49-F238E27FC236}">
                <a16:creationId xmlns:a16="http://schemas.microsoft.com/office/drawing/2014/main" id="{171F5E0E-4072-4F95-B4D8-A7AD7FDAD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 - UNA PREZIOSA RISORSA PER LE ISOLE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CD6BF90-0BA5-47A5-8FFE-BB12CB692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D2C9D4-7A27-4211-8A03-62B9BEAD5075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E5F5089-99D1-4FC4-92FE-07E4F52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816B993-80A7-48CB-A5A4-F6878FCE3F0C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648CAE9-A312-4D9A-B0A6-FBBD5CB58076}"/>
              </a:ext>
            </a:extLst>
          </p:cNvPr>
          <p:cNvGrpSpPr/>
          <p:nvPr/>
        </p:nvGrpSpPr>
        <p:grpSpPr>
          <a:xfrm>
            <a:off x="3347864" y="1916832"/>
            <a:ext cx="5638318" cy="4176464"/>
            <a:chOff x="6006422" y="1604402"/>
            <a:chExt cx="5782334" cy="4259795"/>
          </a:xfrm>
        </p:grpSpPr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C7C9224A-0E4E-44D7-84B2-C16C7A62017A}"/>
                </a:ext>
              </a:extLst>
            </p:cNvPr>
            <p:cNvGrpSpPr/>
            <p:nvPr/>
          </p:nvGrpSpPr>
          <p:grpSpPr>
            <a:xfrm>
              <a:off x="6006422" y="1604402"/>
              <a:ext cx="5782334" cy="3916921"/>
              <a:chOff x="4947580" y="1914360"/>
              <a:chExt cx="4506865" cy="2946573"/>
            </a:xfrm>
          </p:grpSpPr>
          <p:grpSp>
            <p:nvGrpSpPr>
              <p:cNvPr id="46" name="Google Shape;2985;p20">
                <a:extLst>
                  <a:ext uri="{FF2B5EF4-FFF2-40B4-BE49-F238E27FC236}">
                    <a16:creationId xmlns:a16="http://schemas.microsoft.com/office/drawing/2014/main" id="{E53FD6F0-185C-45E4-9659-DE7C5F56ED0C}"/>
                  </a:ext>
                </a:extLst>
              </p:cNvPr>
              <p:cNvGrpSpPr/>
              <p:nvPr/>
            </p:nvGrpSpPr>
            <p:grpSpPr>
              <a:xfrm>
                <a:off x="4947580" y="1914360"/>
                <a:ext cx="4506865" cy="2946573"/>
                <a:chOff x="232925" y="510526"/>
                <a:chExt cx="7118725" cy="4654199"/>
              </a:xfrm>
              <a:solidFill>
                <a:srgbClr val="B3E8F9"/>
              </a:solidFill>
            </p:grpSpPr>
            <p:sp>
              <p:nvSpPr>
                <p:cNvPr id="51" name="Google Shape;2986;p20">
                  <a:extLst>
                    <a:ext uri="{FF2B5EF4-FFF2-40B4-BE49-F238E27FC236}">
                      <a16:creationId xmlns:a16="http://schemas.microsoft.com/office/drawing/2014/main" id="{8F2A637D-C3A2-40B0-AE35-2DF5E722DA6E}"/>
                    </a:ext>
                  </a:extLst>
                </p:cNvPr>
                <p:cNvSpPr/>
                <p:nvPr/>
              </p:nvSpPr>
              <p:spPr>
                <a:xfrm>
                  <a:off x="4836150" y="4438825"/>
                  <a:ext cx="42350" cy="2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830" extrusionOk="0">
                      <a:moveTo>
                        <a:pt x="1210" y="0"/>
                      </a:moveTo>
                      <a:cubicBezTo>
                        <a:pt x="1141" y="0"/>
                        <a:pt x="1072" y="35"/>
                        <a:pt x="1037" y="35"/>
                      </a:cubicBezTo>
                      <a:cubicBezTo>
                        <a:pt x="968" y="70"/>
                        <a:pt x="899" y="104"/>
                        <a:pt x="830" y="104"/>
                      </a:cubicBezTo>
                      <a:lnTo>
                        <a:pt x="726" y="104"/>
                      </a:lnTo>
                      <a:cubicBezTo>
                        <a:pt x="588" y="104"/>
                        <a:pt x="484" y="139"/>
                        <a:pt x="415" y="173"/>
                      </a:cubicBezTo>
                      <a:cubicBezTo>
                        <a:pt x="208" y="277"/>
                        <a:pt x="69" y="415"/>
                        <a:pt x="35" y="553"/>
                      </a:cubicBezTo>
                      <a:cubicBezTo>
                        <a:pt x="0" y="657"/>
                        <a:pt x="35" y="726"/>
                        <a:pt x="173" y="795"/>
                      </a:cubicBezTo>
                      <a:cubicBezTo>
                        <a:pt x="380" y="830"/>
                        <a:pt x="588" y="830"/>
                        <a:pt x="795" y="830"/>
                      </a:cubicBezTo>
                      <a:cubicBezTo>
                        <a:pt x="933" y="830"/>
                        <a:pt x="1072" y="830"/>
                        <a:pt x="1175" y="795"/>
                      </a:cubicBezTo>
                      <a:cubicBezTo>
                        <a:pt x="1417" y="726"/>
                        <a:pt x="1486" y="588"/>
                        <a:pt x="1556" y="450"/>
                      </a:cubicBezTo>
                      <a:cubicBezTo>
                        <a:pt x="1625" y="312"/>
                        <a:pt x="1694" y="173"/>
                        <a:pt x="1556" y="104"/>
                      </a:cubicBezTo>
                      <a:cubicBezTo>
                        <a:pt x="1486" y="35"/>
                        <a:pt x="1383" y="0"/>
                        <a:pt x="124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2987;p20">
                  <a:extLst>
                    <a:ext uri="{FF2B5EF4-FFF2-40B4-BE49-F238E27FC236}">
                      <a16:creationId xmlns:a16="http://schemas.microsoft.com/office/drawing/2014/main" id="{422B2F52-1F2F-43E1-86DC-80455BEF62AD}"/>
                    </a:ext>
                  </a:extLst>
                </p:cNvPr>
                <p:cNvSpPr/>
                <p:nvPr/>
              </p:nvSpPr>
              <p:spPr>
                <a:xfrm>
                  <a:off x="2768275" y="2940425"/>
                  <a:ext cx="45825" cy="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488" extrusionOk="0">
                      <a:moveTo>
                        <a:pt x="1003" y="1"/>
                      </a:moveTo>
                      <a:cubicBezTo>
                        <a:pt x="899" y="1"/>
                        <a:pt x="588" y="70"/>
                        <a:pt x="554" y="104"/>
                      </a:cubicBezTo>
                      <a:cubicBezTo>
                        <a:pt x="588" y="277"/>
                        <a:pt x="1" y="416"/>
                        <a:pt x="70" y="623"/>
                      </a:cubicBezTo>
                      <a:cubicBezTo>
                        <a:pt x="104" y="692"/>
                        <a:pt x="243" y="761"/>
                        <a:pt x="346" y="830"/>
                      </a:cubicBezTo>
                      <a:cubicBezTo>
                        <a:pt x="623" y="969"/>
                        <a:pt x="865" y="1141"/>
                        <a:pt x="1038" y="1314"/>
                      </a:cubicBezTo>
                      <a:cubicBezTo>
                        <a:pt x="1072" y="1383"/>
                        <a:pt x="1107" y="1418"/>
                        <a:pt x="1176" y="1452"/>
                      </a:cubicBezTo>
                      <a:cubicBezTo>
                        <a:pt x="1211" y="1452"/>
                        <a:pt x="1280" y="1487"/>
                        <a:pt x="1349" y="1487"/>
                      </a:cubicBezTo>
                      <a:lnTo>
                        <a:pt x="1383" y="1487"/>
                      </a:lnTo>
                      <a:cubicBezTo>
                        <a:pt x="1487" y="1452"/>
                        <a:pt x="1522" y="1418"/>
                        <a:pt x="1556" y="1383"/>
                      </a:cubicBezTo>
                      <a:cubicBezTo>
                        <a:pt x="1694" y="1211"/>
                        <a:pt x="1833" y="1038"/>
                        <a:pt x="1729" y="865"/>
                      </a:cubicBezTo>
                      <a:cubicBezTo>
                        <a:pt x="1694" y="727"/>
                        <a:pt x="1452" y="588"/>
                        <a:pt x="1314" y="450"/>
                      </a:cubicBezTo>
                      <a:cubicBezTo>
                        <a:pt x="1211" y="346"/>
                        <a:pt x="1141" y="243"/>
                        <a:pt x="1107" y="104"/>
                      </a:cubicBezTo>
                      <a:cubicBezTo>
                        <a:pt x="1107" y="70"/>
                        <a:pt x="1107" y="35"/>
                        <a:pt x="107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2988;p20">
                  <a:extLst>
                    <a:ext uri="{FF2B5EF4-FFF2-40B4-BE49-F238E27FC236}">
                      <a16:creationId xmlns:a16="http://schemas.microsoft.com/office/drawing/2014/main" id="{FC1B33C0-CBCC-4F76-8EE1-B213A4BFE416}"/>
                    </a:ext>
                  </a:extLst>
                </p:cNvPr>
                <p:cNvSpPr/>
                <p:nvPr/>
              </p:nvSpPr>
              <p:spPr>
                <a:xfrm>
                  <a:off x="5345100" y="4346350"/>
                  <a:ext cx="45825" cy="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796" extrusionOk="0">
                      <a:moveTo>
                        <a:pt x="1314" y="1"/>
                      </a:moveTo>
                      <a:cubicBezTo>
                        <a:pt x="1211" y="1"/>
                        <a:pt x="1142" y="1"/>
                        <a:pt x="1072" y="36"/>
                      </a:cubicBezTo>
                      <a:cubicBezTo>
                        <a:pt x="1003" y="70"/>
                        <a:pt x="969" y="105"/>
                        <a:pt x="934" y="139"/>
                      </a:cubicBezTo>
                      <a:cubicBezTo>
                        <a:pt x="796" y="208"/>
                        <a:pt x="554" y="243"/>
                        <a:pt x="347" y="243"/>
                      </a:cubicBezTo>
                      <a:cubicBezTo>
                        <a:pt x="243" y="243"/>
                        <a:pt x="174" y="243"/>
                        <a:pt x="105" y="277"/>
                      </a:cubicBezTo>
                      <a:cubicBezTo>
                        <a:pt x="36" y="277"/>
                        <a:pt x="1" y="347"/>
                        <a:pt x="1" y="381"/>
                      </a:cubicBezTo>
                      <a:cubicBezTo>
                        <a:pt x="36" y="450"/>
                        <a:pt x="105" y="519"/>
                        <a:pt x="208" y="554"/>
                      </a:cubicBezTo>
                      <a:cubicBezTo>
                        <a:pt x="312" y="554"/>
                        <a:pt x="416" y="589"/>
                        <a:pt x="450" y="623"/>
                      </a:cubicBezTo>
                      <a:cubicBezTo>
                        <a:pt x="519" y="658"/>
                        <a:pt x="519" y="692"/>
                        <a:pt x="589" y="727"/>
                      </a:cubicBezTo>
                      <a:cubicBezTo>
                        <a:pt x="658" y="796"/>
                        <a:pt x="796" y="796"/>
                        <a:pt x="900" y="796"/>
                      </a:cubicBezTo>
                      <a:lnTo>
                        <a:pt x="1038" y="796"/>
                      </a:lnTo>
                      <a:cubicBezTo>
                        <a:pt x="1072" y="796"/>
                        <a:pt x="1072" y="761"/>
                        <a:pt x="1107" y="761"/>
                      </a:cubicBezTo>
                      <a:cubicBezTo>
                        <a:pt x="1211" y="658"/>
                        <a:pt x="1349" y="623"/>
                        <a:pt x="1522" y="554"/>
                      </a:cubicBezTo>
                      <a:cubicBezTo>
                        <a:pt x="1626" y="554"/>
                        <a:pt x="1729" y="519"/>
                        <a:pt x="1798" y="485"/>
                      </a:cubicBezTo>
                      <a:cubicBezTo>
                        <a:pt x="1833" y="416"/>
                        <a:pt x="1833" y="381"/>
                        <a:pt x="1833" y="312"/>
                      </a:cubicBezTo>
                      <a:cubicBezTo>
                        <a:pt x="1833" y="208"/>
                        <a:pt x="1764" y="105"/>
                        <a:pt x="1626" y="36"/>
                      </a:cubicBezTo>
                      <a:cubicBezTo>
                        <a:pt x="1522" y="1"/>
                        <a:pt x="1418" y="1"/>
                        <a:pt x="1314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2989;p20">
                  <a:extLst>
                    <a:ext uri="{FF2B5EF4-FFF2-40B4-BE49-F238E27FC236}">
                      <a16:creationId xmlns:a16="http://schemas.microsoft.com/office/drawing/2014/main" id="{5F82A21C-9720-4184-8597-A5C667CE56F1}"/>
                    </a:ext>
                  </a:extLst>
                </p:cNvPr>
                <p:cNvSpPr/>
                <p:nvPr/>
              </p:nvSpPr>
              <p:spPr>
                <a:xfrm>
                  <a:off x="5260425" y="4408575"/>
                  <a:ext cx="3545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8" h="727" extrusionOk="0">
                      <a:moveTo>
                        <a:pt x="865" y="1"/>
                      </a:moveTo>
                      <a:cubicBezTo>
                        <a:pt x="796" y="1"/>
                        <a:pt x="692" y="35"/>
                        <a:pt x="623" y="35"/>
                      </a:cubicBezTo>
                      <a:lnTo>
                        <a:pt x="554" y="35"/>
                      </a:lnTo>
                      <a:cubicBezTo>
                        <a:pt x="485" y="70"/>
                        <a:pt x="415" y="104"/>
                        <a:pt x="381" y="139"/>
                      </a:cubicBezTo>
                      <a:cubicBezTo>
                        <a:pt x="208" y="243"/>
                        <a:pt x="1" y="381"/>
                        <a:pt x="35" y="519"/>
                      </a:cubicBezTo>
                      <a:cubicBezTo>
                        <a:pt x="139" y="588"/>
                        <a:pt x="312" y="554"/>
                        <a:pt x="415" y="588"/>
                      </a:cubicBezTo>
                      <a:cubicBezTo>
                        <a:pt x="485" y="623"/>
                        <a:pt x="519" y="692"/>
                        <a:pt x="588" y="692"/>
                      </a:cubicBezTo>
                      <a:cubicBezTo>
                        <a:pt x="623" y="727"/>
                        <a:pt x="657" y="727"/>
                        <a:pt x="726" y="727"/>
                      </a:cubicBezTo>
                      <a:lnTo>
                        <a:pt x="796" y="727"/>
                      </a:lnTo>
                      <a:cubicBezTo>
                        <a:pt x="899" y="727"/>
                        <a:pt x="968" y="692"/>
                        <a:pt x="1003" y="657"/>
                      </a:cubicBezTo>
                      <a:cubicBezTo>
                        <a:pt x="1072" y="657"/>
                        <a:pt x="1176" y="623"/>
                        <a:pt x="1210" y="588"/>
                      </a:cubicBezTo>
                      <a:cubicBezTo>
                        <a:pt x="1245" y="554"/>
                        <a:pt x="1245" y="554"/>
                        <a:pt x="1280" y="519"/>
                      </a:cubicBezTo>
                      <a:cubicBezTo>
                        <a:pt x="1349" y="450"/>
                        <a:pt x="1383" y="346"/>
                        <a:pt x="1418" y="243"/>
                      </a:cubicBezTo>
                      <a:cubicBezTo>
                        <a:pt x="1418" y="173"/>
                        <a:pt x="1418" y="104"/>
                        <a:pt x="1314" y="70"/>
                      </a:cubicBezTo>
                      <a:cubicBezTo>
                        <a:pt x="1280" y="35"/>
                        <a:pt x="1210" y="35"/>
                        <a:pt x="11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2990;p20">
                  <a:extLst>
                    <a:ext uri="{FF2B5EF4-FFF2-40B4-BE49-F238E27FC236}">
                      <a16:creationId xmlns:a16="http://schemas.microsoft.com/office/drawing/2014/main" id="{AEC43F76-396A-47A1-AF81-41D907D52313}"/>
                    </a:ext>
                  </a:extLst>
                </p:cNvPr>
                <p:cNvSpPr/>
                <p:nvPr/>
              </p:nvSpPr>
              <p:spPr>
                <a:xfrm>
                  <a:off x="4953650" y="4432775"/>
                  <a:ext cx="51875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623" extrusionOk="0">
                      <a:moveTo>
                        <a:pt x="277" y="0"/>
                      </a:moveTo>
                      <a:cubicBezTo>
                        <a:pt x="208" y="0"/>
                        <a:pt x="139" y="0"/>
                        <a:pt x="105" y="35"/>
                      </a:cubicBezTo>
                      <a:cubicBezTo>
                        <a:pt x="36" y="70"/>
                        <a:pt x="36" y="70"/>
                        <a:pt x="1" y="104"/>
                      </a:cubicBezTo>
                      <a:cubicBezTo>
                        <a:pt x="1" y="173"/>
                        <a:pt x="36" y="242"/>
                        <a:pt x="105" y="277"/>
                      </a:cubicBezTo>
                      <a:cubicBezTo>
                        <a:pt x="208" y="312"/>
                        <a:pt x="312" y="346"/>
                        <a:pt x="416" y="346"/>
                      </a:cubicBezTo>
                      <a:cubicBezTo>
                        <a:pt x="519" y="381"/>
                        <a:pt x="623" y="415"/>
                        <a:pt x="692" y="415"/>
                      </a:cubicBezTo>
                      <a:cubicBezTo>
                        <a:pt x="1003" y="519"/>
                        <a:pt x="1349" y="623"/>
                        <a:pt x="1695" y="623"/>
                      </a:cubicBezTo>
                      <a:lnTo>
                        <a:pt x="1798" y="623"/>
                      </a:lnTo>
                      <a:cubicBezTo>
                        <a:pt x="1867" y="623"/>
                        <a:pt x="1971" y="588"/>
                        <a:pt x="2006" y="588"/>
                      </a:cubicBezTo>
                      <a:cubicBezTo>
                        <a:pt x="2040" y="554"/>
                        <a:pt x="2075" y="484"/>
                        <a:pt x="2075" y="450"/>
                      </a:cubicBezTo>
                      <a:cubicBezTo>
                        <a:pt x="2040" y="277"/>
                        <a:pt x="1729" y="173"/>
                        <a:pt x="1384" y="139"/>
                      </a:cubicBezTo>
                      <a:cubicBezTo>
                        <a:pt x="1072" y="70"/>
                        <a:pt x="692" y="35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2991;p20">
                  <a:extLst>
                    <a:ext uri="{FF2B5EF4-FFF2-40B4-BE49-F238E27FC236}">
                      <a16:creationId xmlns:a16="http://schemas.microsoft.com/office/drawing/2014/main" id="{788E2028-0C34-4EF5-AE47-4B80ED61AC54}"/>
                    </a:ext>
                  </a:extLst>
                </p:cNvPr>
                <p:cNvSpPr/>
                <p:nvPr/>
              </p:nvSpPr>
              <p:spPr>
                <a:xfrm>
                  <a:off x="5111800" y="4432775"/>
                  <a:ext cx="54450" cy="2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934" extrusionOk="0">
                      <a:moveTo>
                        <a:pt x="761" y="0"/>
                      </a:moveTo>
                      <a:cubicBezTo>
                        <a:pt x="692" y="35"/>
                        <a:pt x="588" y="35"/>
                        <a:pt x="519" y="70"/>
                      </a:cubicBezTo>
                      <a:cubicBezTo>
                        <a:pt x="381" y="139"/>
                        <a:pt x="173" y="208"/>
                        <a:pt x="104" y="277"/>
                      </a:cubicBezTo>
                      <a:cubicBezTo>
                        <a:pt x="70" y="312"/>
                        <a:pt x="0" y="519"/>
                        <a:pt x="70" y="554"/>
                      </a:cubicBezTo>
                      <a:cubicBezTo>
                        <a:pt x="311" y="623"/>
                        <a:pt x="588" y="657"/>
                        <a:pt x="865" y="692"/>
                      </a:cubicBezTo>
                      <a:lnTo>
                        <a:pt x="1037" y="692"/>
                      </a:lnTo>
                      <a:cubicBezTo>
                        <a:pt x="1279" y="726"/>
                        <a:pt x="1279" y="899"/>
                        <a:pt x="1487" y="934"/>
                      </a:cubicBezTo>
                      <a:lnTo>
                        <a:pt x="1590" y="934"/>
                      </a:lnTo>
                      <a:cubicBezTo>
                        <a:pt x="1694" y="934"/>
                        <a:pt x="1763" y="934"/>
                        <a:pt x="1832" y="899"/>
                      </a:cubicBezTo>
                      <a:cubicBezTo>
                        <a:pt x="1901" y="865"/>
                        <a:pt x="1971" y="795"/>
                        <a:pt x="2005" y="761"/>
                      </a:cubicBezTo>
                      <a:cubicBezTo>
                        <a:pt x="2109" y="623"/>
                        <a:pt x="2143" y="484"/>
                        <a:pt x="2178" y="346"/>
                      </a:cubicBezTo>
                      <a:cubicBezTo>
                        <a:pt x="2178" y="277"/>
                        <a:pt x="2143" y="173"/>
                        <a:pt x="2040" y="104"/>
                      </a:cubicBezTo>
                      <a:cubicBezTo>
                        <a:pt x="1901" y="0"/>
                        <a:pt x="1660" y="0"/>
                        <a:pt x="145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2992;p20">
                  <a:extLst>
                    <a:ext uri="{FF2B5EF4-FFF2-40B4-BE49-F238E27FC236}">
                      <a16:creationId xmlns:a16="http://schemas.microsoft.com/office/drawing/2014/main" id="{8D91C62F-2542-4780-BDC4-B6AAFEEEEF9C}"/>
                    </a:ext>
                  </a:extLst>
                </p:cNvPr>
                <p:cNvSpPr/>
                <p:nvPr/>
              </p:nvSpPr>
              <p:spPr>
                <a:xfrm>
                  <a:off x="5169700" y="4456975"/>
                  <a:ext cx="89900" cy="6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6" h="2489" extrusionOk="0">
                      <a:moveTo>
                        <a:pt x="1383" y="0"/>
                      </a:moveTo>
                      <a:cubicBezTo>
                        <a:pt x="1175" y="0"/>
                        <a:pt x="934" y="35"/>
                        <a:pt x="726" y="69"/>
                      </a:cubicBezTo>
                      <a:cubicBezTo>
                        <a:pt x="415" y="139"/>
                        <a:pt x="104" y="242"/>
                        <a:pt x="35" y="381"/>
                      </a:cubicBezTo>
                      <a:cubicBezTo>
                        <a:pt x="0" y="519"/>
                        <a:pt x="104" y="622"/>
                        <a:pt x="208" y="726"/>
                      </a:cubicBezTo>
                      <a:cubicBezTo>
                        <a:pt x="311" y="864"/>
                        <a:pt x="484" y="968"/>
                        <a:pt x="726" y="1037"/>
                      </a:cubicBezTo>
                      <a:cubicBezTo>
                        <a:pt x="899" y="1106"/>
                        <a:pt x="1106" y="1106"/>
                        <a:pt x="1279" y="1176"/>
                      </a:cubicBezTo>
                      <a:cubicBezTo>
                        <a:pt x="1487" y="1245"/>
                        <a:pt x="1556" y="1383"/>
                        <a:pt x="1417" y="1487"/>
                      </a:cubicBezTo>
                      <a:cubicBezTo>
                        <a:pt x="1383" y="1521"/>
                        <a:pt x="1348" y="1556"/>
                        <a:pt x="1279" y="1590"/>
                      </a:cubicBezTo>
                      <a:cubicBezTo>
                        <a:pt x="1106" y="1763"/>
                        <a:pt x="1210" y="1936"/>
                        <a:pt x="1348" y="2109"/>
                      </a:cubicBezTo>
                      <a:cubicBezTo>
                        <a:pt x="1452" y="2178"/>
                        <a:pt x="1521" y="2212"/>
                        <a:pt x="1625" y="2282"/>
                      </a:cubicBezTo>
                      <a:cubicBezTo>
                        <a:pt x="2005" y="2454"/>
                        <a:pt x="2558" y="2489"/>
                        <a:pt x="3077" y="2489"/>
                      </a:cubicBezTo>
                      <a:lnTo>
                        <a:pt x="3388" y="2489"/>
                      </a:lnTo>
                      <a:cubicBezTo>
                        <a:pt x="3422" y="2454"/>
                        <a:pt x="3422" y="2420"/>
                        <a:pt x="3457" y="2385"/>
                      </a:cubicBezTo>
                      <a:cubicBezTo>
                        <a:pt x="3595" y="2143"/>
                        <a:pt x="3353" y="1832"/>
                        <a:pt x="2904" y="1659"/>
                      </a:cubicBezTo>
                      <a:cubicBezTo>
                        <a:pt x="2731" y="1590"/>
                        <a:pt x="2524" y="1556"/>
                        <a:pt x="2385" y="1487"/>
                      </a:cubicBezTo>
                      <a:cubicBezTo>
                        <a:pt x="2074" y="1348"/>
                        <a:pt x="2005" y="1106"/>
                        <a:pt x="2005" y="899"/>
                      </a:cubicBezTo>
                      <a:cubicBezTo>
                        <a:pt x="2178" y="864"/>
                        <a:pt x="2351" y="864"/>
                        <a:pt x="2489" y="830"/>
                      </a:cubicBezTo>
                      <a:cubicBezTo>
                        <a:pt x="2662" y="795"/>
                        <a:pt x="2731" y="692"/>
                        <a:pt x="2662" y="622"/>
                      </a:cubicBezTo>
                      <a:cubicBezTo>
                        <a:pt x="2524" y="484"/>
                        <a:pt x="2143" y="553"/>
                        <a:pt x="1970" y="450"/>
                      </a:cubicBezTo>
                      <a:cubicBezTo>
                        <a:pt x="1798" y="346"/>
                        <a:pt x="1936" y="173"/>
                        <a:pt x="1867" y="69"/>
                      </a:cubicBezTo>
                      <a:cubicBezTo>
                        <a:pt x="1729" y="35"/>
                        <a:pt x="1556" y="0"/>
                        <a:pt x="138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2993;p20">
                  <a:extLst>
                    <a:ext uri="{FF2B5EF4-FFF2-40B4-BE49-F238E27FC236}">
                      <a16:creationId xmlns:a16="http://schemas.microsoft.com/office/drawing/2014/main" id="{3323FB9A-A243-4CC2-81A5-67F3F7069DFE}"/>
                    </a:ext>
                  </a:extLst>
                </p:cNvPr>
                <p:cNvSpPr/>
                <p:nvPr/>
              </p:nvSpPr>
              <p:spPr>
                <a:xfrm>
                  <a:off x="3694625" y="4543375"/>
                  <a:ext cx="1937400" cy="6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6" h="24854" extrusionOk="0">
                      <a:moveTo>
                        <a:pt x="74903" y="1"/>
                      </a:moveTo>
                      <a:cubicBezTo>
                        <a:pt x="74246" y="1"/>
                        <a:pt x="73659" y="243"/>
                        <a:pt x="73071" y="381"/>
                      </a:cubicBezTo>
                      <a:cubicBezTo>
                        <a:pt x="72795" y="485"/>
                        <a:pt x="72484" y="554"/>
                        <a:pt x="72173" y="623"/>
                      </a:cubicBezTo>
                      <a:cubicBezTo>
                        <a:pt x="71412" y="796"/>
                        <a:pt x="70617" y="969"/>
                        <a:pt x="69822" y="1176"/>
                      </a:cubicBezTo>
                      <a:cubicBezTo>
                        <a:pt x="69546" y="1245"/>
                        <a:pt x="69269" y="1314"/>
                        <a:pt x="68854" y="1314"/>
                      </a:cubicBezTo>
                      <a:cubicBezTo>
                        <a:pt x="68578" y="1314"/>
                        <a:pt x="68301" y="1280"/>
                        <a:pt x="68163" y="1176"/>
                      </a:cubicBezTo>
                      <a:cubicBezTo>
                        <a:pt x="67921" y="1038"/>
                        <a:pt x="67956" y="830"/>
                        <a:pt x="67990" y="623"/>
                      </a:cubicBezTo>
                      <a:cubicBezTo>
                        <a:pt x="67990" y="588"/>
                        <a:pt x="67990" y="519"/>
                        <a:pt x="67783" y="485"/>
                      </a:cubicBezTo>
                      <a:cubicBezTo>
                        <a:pt x="67541" y="519"/>
                        <a:pt x="67333" y="554"/>
                        <a:pt x="67126" y="588"/>
                      </a:cubicBezTo>
                      <a:cubicBezTo>
                        <a:pt x="67230" y="727"/>
                        <a:pt x="67368" y="899"/>
                        <a:pt x="67333" y="1038"/>
                      </a:cubicBezTo>
                      <a:cubicBezTo>
                        <a:pt x="67299" y="1280"/>
                        <a:pt x="67057" y="1453"/>
                        <a:pt x="66780" y="1625"/>
                      </a:cubicBezTo>
                      <a:cubicBezTo>
                        <a:pt x="66435" y="1867"/>
                        <a:pt x="66055" y="2109"/>
                        <a:pt x="65605" y="2282"/>
                      </a:cubicBezTo>
                      <a:cubicBezTo>
                        <a:pt x="65156" y="2489"/>
                        <a:pt x="64568" y="2593"/>
                        <a:pt x="63946" y="2593"/>
                      </a:cubicBezTo>
                      <a:cubicBezTo>
                        <a:pt x="63600" y="2593"/>
                        <a:pt x="63220" y="2524"/>
                        <a:pt x="63047" y="2386"/>
                      </a:cubicBezTo>
                      <a:cubicBezTo>
                        <a:pt x="63013" y="2351"/>
                        <a:pt x="62978" y="2282"/>
                        <a:pt x="62909" y="2248"/>
                      </a:cubicBezTo>
                      <a:cubicBezTo>
                        <a:pt x="62771" y="2178"/>
                        <a:pt x="62563" y="2144"/>
                        <a:pt x="62356" y="2144"/>
                      </a:cubicBezTo>
                      <a:lnTo>
                        <a:pt x="62045" y="2144"/>
                      </a:lnTo>
                      <a:cubicBezTo>
                        <a:pt x="61492" y="2144"/>
                        <a:pt x="60870" y="2109"/>
                        <a:pt x="60593" y="1867"/>
                      </a:cubicBezTo>
                      <a:cubicBezTo>
                        <a:pt x="60386" y="1694"/>
                        <a:pt x="60075" y="1591"/>
                        <a:pt x="59556" y="1591"/>
                      </a:cubicBezTo>
                      <a:cubicBezTo>
                        <a:pt x="59072" y="1591"/>
                        <a:pt x="58623" y="1764"/>
                        <a:pt x="58208" y="1902"/>
                      </a:cubicBezTo>
                      <a:cubicBezTo>
                        <a:pt x="57828" y="2040"/>
                        <a:pt x="57379" y="2178"/>
                        <a:pt x="56791" y="2178"/>
                      </a:cubicBezTo>
                      <a:cubicBezTo>
                        <a:pt x="56515" y="2144"/>
                        <a:pt x="56238" y="2075"/>
                        <a:pt x="55892" y="2075"/>
                      </a:cubicBezTo>
                      <a:cubicBezTo>
                        <a:pt x="55339" y="2109"/>
                        <a:pt x="54959" y="2351"/>
                        <a:pt x="54648" y="2559"/>
                      </a:cubicBezTo>
                      <a:cubicBezTo>
                        <a:pt x="53300" y="3388"/>
                        <a:pt x="51295" y="4010"/>
                        <a:pt x="49187" y="4010"/>
                      </a:cubicBezTo>
                      <a:lnTo>
                        <a:pt x="48703" y="4010"/>
                      </a:lnTo>
                      <a:cubicBezTo>
                        <a:pt x="48426" y="4010"/>
                        <a:pt x="48150" y="3976"/>
                        <a:pt x="47873" y="3976"/>
                      </a:cubicBezTo>
                      <a:cubicBezTo>
                        <a:pt x="47666" y="3976"/>
                        <a:pt x="47458" y="3976"/>
                        <a:pt x="47286" y="4045"/>
                      </a:cubicBezTo>
                      <a:cubicBezTo>
                        <a:pt x="46905" y="4114"/>
                        <a:pt x="46594" y="4287"/>
                        <a:pt x="46214" y="4391"/>
                      </a:cubicBezTo>
                      <a:cubicBezTo>
                        <a:pt x="46041" y="4425"/>
                        <a:pt x="45834" y="4425"/>
                        <a:pt x="45661" y="4425"/>
                      </a:cubicBezTo>
                      <a:lnTo>
                        <a:pt x="45315" y="4425"/>
                      </a:lnTo>
                      <a:cubicBezTo>
                        <a:pt x="44624" y="4391"/>
                        <a:pt x="43967" y="4321"/>
                        <a:pt x="43311" y="4218"/>
                      </a:cubicBezTo>
                      <a:cubicBezTo>
                        <a:pt x="42758" y="4114"/>
                        <a:pt x="42170" y="4010"/>
                        <a:pt x="41617" y="4010"/>
                      </a:cubicBezTo>
                      <a:cubicBezTo>
                        <a:pt x="41444" y="4010"/>
                        <a:pt x="41271" y="4010"/>
                        <a:pt x="41099" y="4045"/>
                      </a:cubicBezTo>
                      <a:cubicBezTo>
                        <a:pt x="40684" y="4114"/>
                        <a:pt x="40304" y="4252"/>
                        <a:pt x="39889" y="4252"/>
                      </a:cubicBezTo>
                      <a:cubicBezTo>
                        <a:pt x="39820" y="4252"/>
                        <a:pt x="39716" y="4252"/>
                        <a:pt x="39647" y="4218"/>
                      </a:cubicBezTo>
                      <a:cubicBezTo>
                        <a:pt x="39370" y="4183"/>
                        <a:pt x="39163" y="4045"/>
                        <a:pt x="38921" y="3941"/>
                      </a:cubicBezTo>
                      <a:cubicBezTo>
                        <a:pt x="38644" y="3838"/>
                        <a:pt x="38299" y="3803"/>
                        <a:pt x="37953" y="3803"/>
                      </a:cubicBezTo>
                      <a:cubicBezTo>
                        <a:pt x="37573" y="3803"/>
                        <a:pt x="37158" y="3838"/>
                        <a:pt x="36812" y="3941"/>
                      </a:cubicBezTo>
                      <a:cubicBezTo>
                        <a:pt x="36156" y="4079"/>
                        <a:pt x="35603" y="4356"/>
                        <a:pt x="34946" y="4529"/>
                      </a:cubicBezTo>
                      <a:cubicBezTo>
                        <a:pt x="34151" y="4771"/>
                        <a:pt x="33252" y="4874"/>
                        <a:pt x="32354" y="4874"/>
                      </a:cubicBezTo>
                      <a:cubicBezTo>
                        <a:pt x="30556" y="4874"/>
                        <a:pt x="28724" y="4460"/>
                        <a:pt x="27480" y="3803"/>
                      </a:cubicBezTo>
                      <a:cubicBezTo>
                        <a:pt x="27203" y="3665"/>
                        <a:pt x="26823" y="3388"/>
                        <a:pt x="26892" y="3181"/>
                      </a:cubicBezTo>
                      <a:cubicBezTo>
                        <a:pt x="26996" y="3008"/>
                        <a:pt x="27307" y="2870"/>
                        <a:pt x="26823" y="2731"/>
                      </a:cubicBezTo>
                      <a:cubicBezTo>
                        <a:pt x="26685" y="2697"/>
                        <a:pt x="26547" y="2662"/>
                        <a:pt x="26374" y="2662"/>
                      </a:cubicBezTo>
                      <a:cubicBezTo>
                        <a:pt x="26201" y="2662"/>
                        <a:pt x="25994" y="2697"/>
                        <a:pt x="25821" y="2731"/>
                      </a:cubicBezTo>
                      <a:cubicBezTo>
                        <a:pt x="25475" y="2801"/>
                        <a:pt x="25199" y="2904"/>
                        <a:pt x="24853" y="2973"/>
                      </a:cubicBezTo>
                      <a:cubicBezTo>
                        <a:pt x="24715" y="2973"/>
                        <a:pt x="24576" y="3008"/>
                        <a:pt x="24404" y="3008"/>
                      </a:cubicBezTo>
                      <a:cubicBezTo>
                        <a:pt x="23816" y="3008"/>
                        <a:pt x="23194" y="2835"/>
                        <a:pt x="23090" y="2524"/>
                      </a:cubicBezTo>
                      <a:cubicBezTo>
                        <a:pt x="22986" y="2248"/>
                        <a:pt x="23401" y="1833"/>
                        <a:pt x="22917" y="1660"/>
                      </a:cubicBezTo>
                      <a:cubicBezTo>
                        <a:pt x="22779" y="1591"/>
                        <a:pt x="22537" y="1556"/>
                        <a:pt x="22399" y="1522"/>
                      </a:cubicBezTo>
                      <a:cubicBezTo>
                        <a:pt x="22088" y="1383"/>
                        <a:pt x="22019" y="1141"/>
                        <a:pt x="21604" y="1107"/>
                      </a:cubicBezTo>
                      <a:cubicBezTo>
                        <a:pt x="21154" y="1107"/>
                        <a:pt x="21016" y="1487"/>
                        <a:pt x="20463" y="1522"/>
                      </a:cubicBezTo>
                      <a:cubicBezTo>
                        <a:pt x="20325" y="1522"/>
                        <a:pt x="20152" y="1487"/>
                        <a:pt x="20014" y="1453"/>
                      </a:cubicBezTo>
                      <a:cubicBezTo>
                        <a:pt x="19876" y="1418"/>
                        <a:pt x="19737" y="1383"/>
                        <a:pt x="19599" y="1383"/>
                      </a:cubicBezTo>
                      <a:cubicBezTo>
                        <a:pt x="19530" y="1383"/>
                        <a:pt x="19461" y="1418"/>
                        <a:pt x="19392" y="1418"/>
                      </a:cubicBezTo>
                      <a:cubicBezTo>
                        <a:pt x="19219" y="1487"/>
                        <a:pt x="19253" y="1625"/>
                        <a:pt x="19184" y="1764"/>
                      </a:cubicBezTo>
                      <a:cubicBezTo>
                        <a:pt x="19081" y="1936"/>
                        <a:pt x="18666" y="2040"/>
                        <a:pt x="18286" y="2040"/>
                      </a:cubicBezTo>
                      <a:cubicBezTo>
                        <a:pt x="17940" y="2040"/>
                        <a:pt x="17560" y="1936"/>
                        <a:pt x="17283" y="1833"/>
                      </a:cubicBezTo>
                      <a:cubicBezTo>
                        <a:pt x="17007" y="1729"/>
                        <a:pt x="16661" y="1625"/>
                        <a:pt x="16384" y="1625"/>
                      </a:cubicBezTo>
                      <a:cubicBezTo>
                        <a:pt x="16246" y="1625"/>
                        <a:pt x="16142" y="1660"/>
                        <a:pt x="16073" y="1694"/>
                      </a:cubicBezTo>
                      <a:cubicBezTo>
                        <a:pt x="15762" y="1867"/>
                        <a:pt x="16039" y="2178"/>
                        <a:pt x="15693" y="2317"/>
                      </a:cubicBezTo>
                      <a:cubicBezTo>
                        <a:pt x="15589" y="2351"/>
                        <a:pt x="15486" y="2351"/>
                        <a:pt x="15417" y="2386"/>
                      </a:cubicBezTo>
                      <a:cubicBezTo>
                        <a:pt x="15244" y="2455"/>
                        <a:pt x="15313" y="2593"/>
                        <a:pt x="15451" y="2662"/>
                      </a:cubicBezTo>
                      <a:cubicBezTo>
                        <a:pt x="15589" y="2766"/>
                        <a:pt x="15728" y="2835"/>
                        <a:pt x="15762" y="2939"/>
                      </a:cubicBezTo>
                      <a:cubicBezTo>
                        <a:pt x="15762" y="3112"/>
                        <a:pt x="15486" y="3215"/>
                        <a:pt x="15244" y="3284"/>
                      </a:cubicBezTo>
                      <a:cubicBezTo>
                        <a:pt x="14725" y="3457"/>
                        <a:pt x="14207" y="3596"/>
                        <a:pt x="13688" y="3768"/>
                      </a:cubicBezTo>
                      <a:cubicBezTo>
                        <a:pt x="13239" y="3907"/>
                        <a:pt x="12755" y="4045"/>
                        <a:pt x="12167" y="4045"/>
                      </a:cubicBezTo>
                      <a:cubicBezTo>
                        <a:pt x="11372" y="4045"/>
                        <a:pt x="10716" y="3768"/>
                        <a:pt x="10094" y="3526"/>
                      </a:cubicBezTo>
                      <a:cubicBezTo>
                        <a:pt x="9713" y="3319"/>
                        <a:pt x="9299" y="3112"/>
                        <a:pt x="9229" y="2870"/>
                      </a:cubicBezTo>
                      <a:cubicBezTo>
                        <a:pt x="9195" y="2731"/>
                        <a:pt x="9229" y="2593"/>
                        <a:pt x="9057" y="2489"/>
                      </a:cubicBezTo>
                      <a:cubicBezTo>
                        <a:pt x="8987" y="2455"/>
                        <a:pt x="8918" y="2455"/>
                        <a:pt x="8884" y="2420"/>
                      </a:cubicBezTo>
                      <a:cubicBezTo>
                        <a:pt x="8849" y="2351"/>
                        <a:pt x="8987" y="2317"/>
                        <a:pt x="9022" y="2248"/>
                      </a:cubicBezTo>
                      <a:cubicBezTo>
                        <a:pt x="9022" y="2178"/>
                        <a:pt x="8884" y="2144"/>
                        <a:pt x="8780" y="2075"/>
                      </a:cubicBezTo>
                      <a:cubicBezTo>
                        <a:pt x="8538" y="2006"/>
                        <a:pt x="8400" y="1833"/>
                        <a:pt x="8158" y="1729"/>
                      </a:cubicBezTo>
                      <a:cubicBezTo>
                        <a:pt x="8054" y="1694"/>
                        <a:pt x="7847" y="1660"/>
                        <a:pt x="7674" y="1660"/>
                      </a:cubicBezTo>
                      <a:cubicBezTo>
                        <a:pt x="7570" y="1660"/>
                        <a:pt x="7432" y="1660"/>
                        <a:pt x="7363" y="1729"/>
                      </a:cubicBezTo>
                      <a:cubicBezTo>
                        <a:pt x="7467" y="2075"/>
                        <a:pt x="7536" y="2455"/>
                        <a:pt x="7605" y="2801"/>
                      </a:cubicBezTo>
                      <a:lnTo>
                        <a:pt x="7328" y="2801"/>
                      </a:lnTo>
                      <a:cubicBezTo>
                        <a:pt x="7052" y="2801"/>
                        <a:pt x="6775" y="2766"/>
                        <a:pt x="6568" y="2697"/>
                      </a:cubicBezTo>
                      <a:cubicBezTo>
                        <a:pt x="6430" y="2628"/>
                        <a:pt x="6291" y="2559"/>
                        <a:pt x="6153" y="2559"/>
                      </a:cubicBezTo>
                      <a:cubicBezTo>
                        <a:pt x="5946" y="2559"/>
                        <a:pt x="5808" y="2662"/>
                        <a:pt x="5773" y="2766"/>
                      </a:cubicBezTo>
                      <a:cubicBezTo>
                        <a:pt x="5738" y="2835"/>
                        <a:pt x="5773" y="2939"/>
                        <a:pt x="5738" y="3043"/>
                      </a:cubicBezTo>
                      <a:cubicBezTo>
                        <a:pt x="5704" y="3319"/>
                        <a:pt x="5151" y="3526"/>
                        <a:pt x="4598" y="3526"/>
                      </a:cubicBezTo>
                      <a:cubicBezTo>
                        <a:pt x="4459" y="3526"/>
                        <a:pt x="4287" y="3492"/>
                        <a:pt x="4148" y="3457"/>
                      </a:cubicBezTo>
                      <a:cubicBezTo>
                        <a:pt x="4010" y="3423"/>
                        <a:pt x="3872" y="3354"/>
                        <a:pt x="3664" y="3354"/>
                      </a:cubicBezTo>
                      <a:cubicBezTo>
                        <a:pt x="3353" y="3354"/>
                        <a:pt x="3181" y="3526"/>
                        <a:pt x="3111" y="3665"/>
                      </a:cubicBezTo>
                      <a:cubicBezTo>
                        <a:pt x="3008" y="3838"/>
                        <a:pt x="2869" y="4010"/>
                        <a:pt x="2524" y="4045"/>
                      </a:cubicBezTo>
                      <a:cubicBezTo>
                        <a:pt x="2420" y="4045"/>
                        <a:pt x="2351" y="4010"/>
                        <a:pt x="2282" y="4010"/>
                      </a:cubicBezTo>
                      <a:cubicBezTo>
                        <a:pt x="2213" y="4010"/>
                        <a:pt x="2159" y="3995"/>
                        <a:pt x="2059" y="3995"/>
                      </a:cubicBezTo>
                      <a:cubicBezTo>
                        <a:pt x="2009" y="3995"/>
                        <a:pt x="1948" y="3999"/>
                        <a:pt x="1867" y="4010"/>
                      </a:cubicBezTo>
                      <a:cubicBezTo>
                        <a:pt x="1660" y="4045"/>
                        <a:pt x="1694" y="4218"/>
                        <a:pt x="1798" y="4321"/>
                      </a:cubicBezTo>
                      <a:cubicBezTo>
                        <a:pt x="1902" y="4425"/>
                        <a:pt x="2109" y="4494"/>
                        <a:pt x="2144" y="4598"/>
                      </a:cubicBezTo>
                      <a:cubicBezTo>
                        <a:pt x="2178" y="4702"/>
                        <a:pt x="2005" y="4805"/>
                        <a:pt x="1763" y="4805"/>
                      </a:cubicBezTo>
                      <a:cubicBezTo>
                        <a:pt x="1902" y="5047"/>
                        <a:pt x="1971" y="5220"/>
                        <a:pt x="1729" y="5462"/>
                      </a:cubicBezTo>
                      <a:cubicBezTo>
                        <a:pt x="1591" y="5600"/>
                        <a:pt x="1314" y="5704"/>
                        <a:pt x="1072" y="5808"/>
                      </a:cubicBezTo>
                      <a:cubicBezTo>
                        <a:pt x="796" y="5911"/>
                        <a:pt x="519" y="6015"/>
                        <a:pt x="381" y="6153"/>
                      </a:cubicBezTo>
                      <a:cubicBezTo>
                        <a:pt x="208" y="6292"/>
                        <a:pt x="173" y="6464"/>
                        <a:pt x="381" y="6603"/>
                      </a:cubicBezTo>
                      <a:cubicBezTo>
                        <a:pt x="450" y="6672"/>
                        <a:pt x="623" y="6706"/>
                        <a:pt x="796" y="6706"/>
                      </a:cubicBezTo>
                      <a:cubicBezTo>
                        <a:pt x="934" y="6706"/>
                        <a:pt x="1107" y="6672"/>
                        <a:pt x="1176" y="6568"/>
                      </a:cubicBezTo>
                      <a:cubicBezTo>
                        <a:pt x="1245" y="6499"/>
                        <a:pt x="1210" y="6430"/>
                        <a:pt x="1279" y="6361"/>
                      </a:cubicBezTo>
                      <a:cubicBezTo>
                        <a:pt x="1297" y="6343"/>
                        <a:pt x="1331" y="6326"/>
                        <a:pt x="1392" y="6326"/>
                      </a:cubicBezTo>
                      <a:cubicBezTo>
                        <a:pt x="1452" y="6326"/>
                        <a:pt x="1539" y="6343"/>
                        <a:pt x="1660" y="6395"/>
                      </a:cubicBezTo>
                      <a:cubicBezTo>
                        <a:pt x="1660" y="6603"/>
                        <a:pt x="1625" y="6810"/>
                        <a:pt x="1487" y="6983"/>
                      </a:cubicBezTo>
                      <a:cubicBezTo>
                        <a:pt x="1349" y="7156"/>
                        <a:pt x="1038" y="7329"/>
                        <a:pt x="657" y="7363"/>
                      </a:cubicBezTo>
                      <a:cubicBezTo>
                        <a:pt x="554" y="7398"/>
                        <a:pt x="450" y="7398"/>
                        <a:pt x="381" y="7398"/>
                      </a:cubicBezTo>
                      <a:cubicBezTo>
                        <a:pt x="1" y="7501"/>
                        <a:pt x="70" y="7778"/>
                        <a:pt x="381" y="7951"/>
                      </a:cubicBezTo>
                      <a:cubicBezTo>
                        <a:pt x="692" y="8089"/>
                        <a:pt x="1107" y="8158"/>
                        <a:pt x="1349" y="8331"/>
                      </a:cubicBezTo>
                      <a:cubicBezTo>
                        <a:pt x="1763" y="8677"/>
                        <a:pt x="1314" y="9161"/>
                        <a:pt x="1798" y="9472"/>
                      </a:cubicBezTo>
                      <a:cubicBezTo>
                        <a:pt x="2386" y="9817"/>
                        <a:pt x="3595" y="9610"/>
                        <a:pt x="4390" y="9817"/>
                      </a:cubicBezTo>
                      <a:cubicBezTo>
                        <a:pt x="5185" y="9990"/>
                        <a:pt x="5358" y="10509"/>
                        <a:pt x="5531" y="10923"/>
                      </a:cubicBezTo>
                      <a:cubicBezTo>
                        <a:pt x="5566" y="11062"/>
                        <a:pt x="5635" y="11165"/>
                        <a:pt x="5842" y="11269"/>
                      </a:cubicBezTo>
                      <a:cubicBezTo>
                        <a:pt x="5946" y="11304"/>
                        <a:pt x="6049" y="11304"/>
                        <a:pt x="6188" y="11304"/>
                      </a:cubicBezTo>
                      <a:cubicBezTo>
                        <a:pt x="6464" y="11304"/>
                        <a:pt x="6741" y="11234"/>
                        <a:pt x="6983" y="11200"/>
                      </a:cubicBezTo>
                      <a:cubicBezTo>
                        <a:pt x="7881" y="10992"/>
                        <a:pt x="8918" y="10958"/>
                        <a:pt x="9921" y="10889"/>
                      </a:cubicBezTo>
                      <a:cubicBezTo>
                        <a:pt x="10266" y="10889"/>
                        <a:pt x="10647" y="10854"/>
                        <a:pt x="11027" y="10854"/>
                      </a:cubicBezTo>
                      <a:cubicBezTo>
                        <a:pt x="11234" y="10854"/>
                        <a:pt x="11476" y="10854"/>
                        <a:pt x="11684" y="10889"/>
                      </a:cubicBezTo>
                      <a:cubicBezTo>
                        <a:pt x="12271" y="10923"/>
                        <a:pt x="12859" y="11062"/>
                        <a:pt x="13204" y="11304"/>
                      </a:cubicBezTo>
                      <a:cubicBezTo>
                        <a:pt x="13723" y="11615"/>
                        <a:pt x="13861" y="12133"/>
                        <a:pt x="14622" y="12237"/>
                      </a:cubicBezTo>
                      <a:lnTo>
                        <a:pt x="14933" y="12237"/>
                      </a:lnTo>
                      <a:cubicBezTo>
                        <a:pt x="15209" y="12237"/>
                        <a:pt x="15486" y="12202"/>
                        <a:pt x="15762" y="12168"/>
                      </a:cubicBezTo>
                      <a:cubicBezTo>
                        <a:pt x="15970" y="12168"/>
                        <a:pt x="16177" y="12133"/>
                        <a:pt x="16384" y="12133"/>
                      </a:cubicBezTo>
                      <a:cubicBezTo>
                        <a:pt x="17249" y="12133"/>
                        <a:pt x="18147" y="12340"/>
                        <a:pt x="18804" y="12617"/>
                      </a:cubicBezTo>
                      <a:cubicBezTo>
                        <a:pt x="19530" y="12963"/>
                        <a:pt x="19945" y="13550"/>
                        <a:pt x="20843" y="13758"/>
                      </a:cubicBezTo>
                      <a:cubicBezTo>
                        <a:pt x="21051" y="13792"/>
                        <a:pt x="21293" y="13827"/>
                        <a:pt x="21431" y="13896"/>
                      </a:cubicBezTo>
                      <a:cubicBezTo>
                        <a:pt x="21569" y="13965"/>
                        <a:pt x="21604" y="14069"/>
                        <a:pt x="21707" y="14172"/>
                      </a:cubicBezTo>
                      <a:cubicBezTo>
                        <a:pt x="21949" y="14380"/>
                        <a:pt x="22537" y="14380"/>
                        <a:pt x="22986" y="14484"/>
                      </a:cubicBezTo>
                      <a:cubicBezTo>
                        <a:pt x="23816" y="14691"/>
                        <a:pt x="24300" y="15244"/>
                        <a:pt x="25233" y="15244"/>
                      </a:cubicBezTo>
                      <a:cubicBezTo>
                        <a:pt x="25406" y="15244"/>
                        <a:pt x="25544" y="15209"/>
                        <a:pt x="25682" y="15209"/>
                      </a:cubicBezTo>
                      <a:cubicBezTo>
                        <a:pt x="25786" y="15209"/>
                        <a:pt x="25890" y="15209"/>
                        <a:pt x="25994" y="15244"/>
                      </a:cubicBezTo>
                      <a:cubicBezTo>
                        <a:pt x="26063" y="15279"/>
                        <a:pt x="26132" y="15348"/>
                        <a:pt x="26236" y="15382"/>
                      </a:cubicBezTo>
                      <a:cubicBezTo>
                        <a:pt x="26339" y="15451"/>
                        <a:pt x="26477" y="15451"/>
                        <a:pt x="26858" y="15451"/>
                      </a:cubicBezTo>
                      <a:cubicBezTo>
                        <a:pt x="27687" y="15451"/>
                        <a:pt x="28517" y="15693"/>
                        <a:pt x="28932" y="16039"/>
                      </a:cubicBezTo>
                      <a:cubicBezTo>
                        <a:pt x="29243" y="16315"/>
                        <a:pt x="29381" y="16627"/>
                        <a:pt x="29899" y="16765"/>
                      </a:cubicBezTo>
                      <a:cubicBezTo>
                        <a:pt x="30280" y="16903"/>
                        <a:pt x="30764" y="16903"/>
                        <a:pt x="31109" y="17041"/>
                      </a:cubicBezTo>
                      <a:cubicBezTo>
                        <a:pt x="31317" y="17110"/>
                        <a:pt x="31455" y="17214"/>
                        <a:pt x="31662" y="17283"/>
                      </a:cubicBezTo>
                      <a:cubicBezTo>
                        <a:pt x="31870" y="17352"/>
                        <a:pt x="32112" y="17387"/>
                        <a:pt x="32354" y="17387"/>
                      </a:cubicBezTo>
                      <a:lnTo>
                        <a:pt x="32941" y="17387"/>
                      </a:lnTo>
                      <a:cubicBezTo>
                        <a:pt x="33218" y="17387"/>
                        <a:pt x="33460" y="17387"/>
                        <a:pt x="33667" y="17491"/>
                      </a:cubicBezTo>
                      <a:cubicBezTo>
                        <a:pt x="33909" y="17594"/>
                        <a:pt x="33978" y="17802"/>
                        <a:pt x="34151" y="17940"/>
                      </a:cubicBezTo>
                      <a:cubicBezTo>
                        <a:pt x="34393" y="18113"/>
                        <a:pt x="34808" y="18147"/>
                        <a:pt x="35222" y="18147"/>
                      </a:cubicBezTo>
                      <a:cubicBezTo>
                        <a:pt x="35568" y="18147"/>
                        <a:pt x="35948" y="18113"/>
                        <a:pt x="36294" y="18078"/>
                      </a:cubicBezTo>
                      <a:cubicBezTo>
                        <a:pt x="36605" y="18044"/>
                        <a:pt x="36951" y="18009"/>
                        <a:pt x="37262" y="18009"/>
                      </a:cubicBezTo>
                      <a:cubicBezTo>
                        <a:pt x="37573" y="18009"/>
                        <a:pt x="37884" y="17975"/>
                        <a:pt x="38195" y="17975"/>
                      </a:cubicBezTo>
                      <a:cubicBezTo>
                        <a:pt x="39854" y="17975"/>
                        <a:pt x="41513" y="18182"/>
                        <a:pt x="42965" y="18562"/>
                      </a:cubicBezTo>
                      <a:cubicBezTo>
                        <a:pt x="44693" y="19012"/>
                        <a:pt x="46318" y="19772"/>
                        <a:pt x="47355" y="20567"/>
                      </a:cubicBezTo>
                      <a:cubicBezTo>
                        <a:pt x="47839" y="20982"/>
                        <a:pt x="48288" y="21397"/>
                        <a:pt x="48634" y="21846"/>
                      </a:cubicBezTo>
                      <a:cubicBezTo>
                        <a:pt x="48876" y="22122"/>
                        <a:pt x="49118" y="22468"/>
                        <a:pt x="49671" y="22675"/>
                      </a:cubicBezTo>
                      <a:cubicBezTo>
                        <a:pt x="50155" y="22864"/>
                        <a:pt x="50806" y="22885"/>
                        <a:pt x="51445" y="22885"/>
                      </a:cubicBezTo>
                      <a:cubicBezTo>
                        <a:pt x="51628" y="22885"/>
                        <a:pt x="51810" y="22883"/>
                        <a:pt x="51987" y="22883"/>
                      </a:cubicBezTo>
                      <a:cubicBezTo>
                        <a:pt x="52782" y="22917"/>
                        <a:pt x="53715" y="23056"/>
                        <a:pt x="53922" y="23436"/>
                      </a:cubicBezTo>
                      <a:cubicBezTo>
                        <a:pt x="53957" y="23540"/>
                        <a:pt x="53991" y="23643"/>
                        <a:pt x="54130" y="23712"/>
                      </a:cubicBezTo>
                      <a:cubicBezTo>
                        <a:pt x="54199" y="23782"/>
                        <a:pt x="54337" y="23782"/>
                        <a:pt x="54475" y="23782"/>
                      </a:cubicBezTo>
                      <a:cubicBezTo>
                        <a:pt x="54683" y="23782"/>
                        <a:pt x="54925" y="23747"/>
                        <a:pt x="55097" y="23678"/>
                      </a:cubicBezTo>
                      <a:cubicBezTo>
                        <a:pt x="55201" y="23643"/>
                        <a:pt x="55305" y="23609"/>
                        <a:pt x="55547" y="23609"/>
                      </a:cubicBezTo>
                      <a:cubicBezTo>
                        <a:pt x="55650" y="23643"/>
                        <a:pt x="55720" y="23712"/>
                        <a:pt x="55789" y="23782"/>
                      </a:cubicBezTo>
                      <a:cubicBezTo>
                        <a:pt x="55996" y="23954"/>
                        <a:pt x="56376" y="24023"/>
                        <a:pt x="56757" y="24023"/>
                      </a:cubicBezTo>
                      <a:cubicBezTo>
                        <a:pt x="56895" y="24023"/>
                        <a:pt x="57033" y="24023"/>
                        <a:pt x="57171" y="23989"/>
                      </a:cubicBezTo>
                      <a:cubicBezTo>
                        <a:pt x="57655" y="23920"/>
                        <a:pt x="58070" y="23782"/>
                        <a:pt x="58519" y="23609"/>
                      </a:cubicBezTo>
                      <a:cubicBezTo>
                        <a:pt x="58658" y="23574"/>
                        <a:pt x="58830" y="23505"/>
                        <a:pt x="59003" y="23505"/>
                      </a:cubicBezTo>
                      <a:cubicBezTo>
                        <a:pt x="59522" y="23505"/>
                        <a:pt x="59695" y="23851"/>
                        <a:pt x="60006" y="24023"/>
                      </a:cubicBezTo>
                      <a:cubicBezTo>
                        <a:pt x="60213" y="24162"/>
                        <a:pt x="60559" y="24231"/>
                        <a:pt x="60870" y="24231"/>
                      </a:cubicBezTo>
                      <a:cubicBezTo>
                        <a:pt x="61008" y="24231"/>
                        <a:pt x="61112" y="24196"/>
                        <a:pt x="61250" y="24196"/>
                      </a:cubicBezTo>
                      <a:cubicBezTo>
                        <a:pt x="61492" y="24127"/>
                        <a:pt x="61734" y="24058"/>
                        <a:pt x="62045" y="24058"/>
                      </a:cubicBezTo>
                      <a:cubicBezTo>
                        <a:pt x="62356" y="24058"/>
                        <a:pt x="62598" y="24196"/>
                        <a:pt x="62736" y="24300"/>
                      </a:cubicBezTo>
                      <a:cubicBezTo>
                        <a:pt x="62875" y="24438"/>
                        <a:pt x="62944" y="24576"/>
                        <a:pt x="63117" y="24715"/>
                      </a:cubicBezTo>
                      <a:cubicBezTo>
                        <a:pt x="63255" y="24784"/>
                        <a:pt x="63497" y="24853"/>
                        <a:pt x="63704" y="24853"/>
                      </a:cubicBezTo>
                      <a:cubicBezTo>
                        <a:pt x="63773" y="24853"/>
                        <a:pt x="63842" y="24853"/>
                        <a:pt x="63912" y="24818"/>
                      </a:cubicBezTo>
                      <a:cubicBezTo>
                        <a:pt x="64188" y="24749"/>
                        <a:pt x="64292" y="24507"/>
                        <a:pt x="64603" y="24507"/>
                      </a:cubicBezTo>
                      <a:cubicBezTo>
                        <a:pt x="64713" y="24507"/>
                        <a:pt x="64846" y="24552"/>
                        <a:pt x="65019" y="24552"/>
                      </a:cubicBezTo>
                      <a:cubicBezTo>
                        <a:pt x="65062" y="24552"/>
                        <a:pt x="65107" y="24549"/>
                        <a:pt x="65156" y="24542"/>
                      </a:cubicBezTo>
                      <a:cubicBezTo>
                        <a:pt x="65225" y="24507"/>
                        <a:pt x="65225" y="24473"/>
                        <a:pt x="65225" y="24404"/>
                      </a:cubicBezTo>
                      <a:cubicBezTo>
                        <a:pt x="65190" y="24023"/>
                        <a:pt x="65018" y="23643"/>
                        <a:pt x="64707" y="23298"/>
                      </a:cubicBezTo>
                      <a:cubicBezTo>
                        <a:pt x="64465" y="23056"/>
                        <a:pt x="64188" y="22779"/>
                        <a:pt x="64223" y="22503"/>
                      </a:cubicBezTo>
                      <a:cubicBezTo>
                        <a:pt x="64257" y="22295"/>
                        <a:pt x="64292" y="22088"/>
                        <a:pt x="64465" y="21880"/>
                      </a:cubicBezTo>
                      <a:cubicBezTo>
                        <a:pt x="64637" y="21673"/>
                        <a:pt x="64879" y="21466"/>
                        <a:pt x="65121" y="21258"/>
                      </a:cubicBezTo>
                      <a:cubicBezTo>
                        <a:pt x="65432" y="21016"/>
                        <a:pt x="65778" y="20740"/>
                        <a:pt x="66020" y="20498"/>
                      </a:cubicBezTo>
                      <a:cubicBezTo>
                        <a:pt x="66089" y="20429"/>
                        <a:pt x="66158" y="20325"/>
                        <a:pt x="66227" y="20256"/>
                      </a:cubicBezTo>
                      <a:cubicBezTo>
                        <a:pt x="66331" y="20187"/>
                        <a:pt x="66469" y="20152"/>
                        <a:pt x="66711" y="20152"/>
                      </a:cubicBezTo>
                      <a:lnTo>
                        <a:pt x="67022" y="20152"/>
                      </a:lnTo>
                      <a:cubicBezTo>
                        <a:pt x="67195" y="20187"/>
                        <a:pt x="67333" y="20187"/>
                        <a:pt x="67506" y="20187"/>
                      </a:cubicBezTo>
                      <a:cubicBezTo>
                        <a:pt x="67714" y="20187"/>
                        <a:pt x="67886" y="20187"/>
                        <a:pt x="68336" y="20048"/>
                      </a:cubicBezTo>
                      <a:cubicBezTo>
                        <a:pt x="68405" y="19945"/>
                        <a:pt x="68336" y="19807"/>
                        <a:pt x="68370" y="19703"/>
                      </a:cubicBezTo>
                      <a:cubicBezTo>
                        <a:pt x="68405" y="19565"/>
                        <a:pt x="68509" y="19426"/>
                        <a:pt x="68854" y="19392"/>
                      </a:cubicBezTo>
                      <a:cubicBezTo>
                        <a:pt x="69062" y="19392"/>
                        <a:pt x="69269" y="19495"/>
                        <a:pt x="69442" y="19530"/>
                      </a:cubicBezTo>
                      <a:cubicBezTo>
                        <a:pt x="69615" y="19565"/>
                        <a:pt x="69788" y="19599"/>
                        <a:pt x="69960" y="19599"/>
                      </a:cubicBezTo>
                      <a:cubicBezTo>
                        <a:pt x="70030" y="19599"/>
                        <a:pt x="70099" y="19599"/>
                        <a:pt x="70202" y="19565"/>
                      </a:cubicBezTo>
                      <a:cubicBezTo>
                        <a:pt x="70168" y="19461"/>
                        <a:pt x="69926" y="19392"/>
                        <a:pt x="69753" y="19288"/>
                      </a:cubicBezTo>
                      <a:cubicBezTo>
                        <a:pt x="69615" y="19219"/>
                        <a:pt x="69580" y="19081"/>
                        <a:pt x="69476" y="18977"/>
                      </a:cubicBezTo>
                      <a:cubicBezTo>
                        <a:pt x="69433" y="18933"/>
                        <a:pt x="69348" y="18890"/>
                        <a:pt x="69142" y="18890"/>
                      </a:cubicBezTo>
                      <a:cubicBezTo>
                        <a:pt x="69023" y="18890"/>
                        <a:pt x="68863" y="18904"/>
                        <a:pt x="68647" y="18942"/>
                      </a:cubicBezTo>
                      <a:cubicBezTo>
                        <a:pt x="68509" y="18942"/>
                        <a:pt x="68336" y="18942"/>
                        <a:pt x="68232" y="18873"/>
                      </a:cubicBezTo>
                      <a:cubicBezTo>
                        <a:pt x="68094" y="18839"/>
                        <a:pt x="68059" y="18735"/>
                        <a:pt x="68163" y="18666"/>
                      </a:cubicBezTo>
                      <a:cubicBezTo>
                        <a:pt x="68336" y="18597"/>
                        <a:pt x="68647" y="18666"/>
                        <a:pt x="68993" y="18528"/>
                      </a:cubicBezTo>
                      <a:cubicBezTo>
                        <a:pt x="69096" y="18424"/>
                        <a:pt x="69165" y="18320"/>
                        <a:pt x="69200" y="18182"/>
                      </a:cubicBezTo>
                      <a:cubicBezTo>
                        <a:pt x="69235" y="18113"/>
                        <a:pt x="69235" y="18009"/>
                        <a:pt x="68958" y="17940"/>
                      </a:cubicBezTo>
                      <a:cubicBezTo>
                        <a:pt x="68820" y="17940"/>
                        <a:pt x="68647" y="18009"/>
                        <a:pt x="68336" y="18044"/>
                      </a:cubicBezTo>
                      <a:cubicBezTo>
                        <a:pt x="68198" y="18044"/>
                        <a:pt x="68025" y="18009"/>
                        <a:pt x="67921" y="17975"/>
                      </a:cubicBezTo>
                      <a:cubicBezTo>
                        <a:pt x="67575" y="17871"/>
                        <a:pt x="67368" y="17698"/>
                        <a:pt x="67506" y="17525"/>
                      </a:cubicBezTo>
                      <a:cubicBezTo>
                        <a:pt x="67610" y="17525"/>
                        <a:pt x="67748" y="17456"/>
                        <a:pt x="67783" y="17387"/>
                      </a:cubicBezTo>
                      <a:cubicBezTo>
                        <a:pt x="67783" y="17318"/>
                        <a:pt x="67748" y="17249"/>
                        <a:pt x="67714" y="17180"/>
                      </a:cubicBezTo>
                      <a:cubicBezTo>
                        <a:pt x="67679" y="17145"/>
                        <a:pt x="67645" y="17110"/>
                        <a:pt x="67610" y="17076"/>
                      </a:cubicBezTo>
                      <a:cubicBezTo>
                        <a:pt x="67541" y="17041"/>
                        <a:pt x="67437" y="17041"/>
                        <a:pt x="66884" y="17041"/>
                      </a:cubicBezTo>
                      <a:cubicBezTo>
                        <a:pt x="66642" y="17007"/>
                        <a:pt x="66504" y="16869"/>
                        <a:pt x="66435" y="16730"/>
                      </a:cubicBezTo>
                      <a:cubicBezTo>
                        <a:pt x="66296" y="16523"/>
                        <a:pt x="66296" y="16315"/>
                        <a:pt x="66331" y="16074"/>
                      </a:cubicBezTo>
                      <a:cubicBezTo>
                        <a:pt x="66366" y="16004"/>
                        <a:pt x="66400" y="15935"/>
                        <a:pt x="66538" y="15935"/>
                      </a:cubicBezTo>
                      <a:cubicBezTo>
                        <a:pt x="66642" y="15935"/>
                        <a:pt x="66711" y="16004"/>
                        <a:pt x="66746" y="16039"/>
                      </a:cubicBezTo>
                      <a:cubicBezTo>
                        <a:pt x="66780" y="16108"/>
                        <a:pt x="66780" y="16143"/>
                        <a:pt x="66850" y="16177"/>
                      </a:cubicBezTo>
                      <a:cubicBezTo>
                        <a:pt x="66874" y="16202"/>
                        <a:pt x="66916" y="16226"/>
                        <a:pt x="67024" y="16226"/>
                      </a:cubicBezTo>
                      <a:cubicBezTo>
                        <a:pt x="67068" y="16226"/>
                        <a:pt x="67124" y="16222"/>
                        <a:pt x="67195" y="16212"/>
                      </a:cubicBezTo>
                      <a:cubicBezTo>
                        <a:pt x="67333" y="16177"/>
                        <a:pt x="67403" y="16108"/>
                        <a:pt x="67403" y="16039"/>
                      </a:cubicBezTo>
                      <a:cubicBezTo>
                        <a:pt x="67506" y="16074"/>
                        <a:pt x="67645" y="16108"/>
                        <a:pt x="67783" y="16108"/>
                      </a:cubicBezTo>
                      <a:cubicBezTo>
                        <a:pt x="68267" y="16108"/>
                        <a:pt x="67990" y="15762"/>
                        <a:pt x="67783" y="15659"/>
                      </a:cubicBezTo>
                      <a:cubicBezTo>
                        <a:pt x="67575" y="15555"/>
                        <a:pt x="67091" y="15140"/>
                        <a:pt x="66815" y="15037"/>
                      </a:cubicBezTo>
                      <a:cubicBezTo>
                        <a:pt x="66573" y="15037"/>
                        <a:pt x="66227" y="15175"/>
                        <a:pt x="66089" y="15175"/>
                      </a:cubicBezTo>
                      <a:cubicBezTo>
                        <a:pt x="65778" y="15175"/>
                        <a:pt x="65398" y="15071"/>
                        <a:pt x="65087" y="15002"/>
                      </a:cubicBezTo>
                      <a:cubicBezTo>
                        <a:pt x="64741" y="14933"/>
                        <a:pt x="64188" y="14864"/>
                        <a:pt x="64050" y="14656"/>
                      </a:cubicBezTo>
                      <a:cubicBezTo>
                        <a:pt x="64015" y="14587"/>
                        <a:pt x="64015" y="14518"/>
                        <a:pt x="64015" y="14449"/>
                      </a:cubicBezTo>
                      <a:lnTo>
                        <a:pt x="64015" y="13619"/>
                      </a:lnTo>
                      <a:cubicBezTo>
                        <a:pt x="64015" y="13412"/>
                        <a:pt x="63912" y="13205"/>
                        <a:pt x="63946" y="13032"/>
                      </a:cubicBezTo>
                      <a:cubicBezTo>
                        <a:pt x="63946" y="12617"/>
                        <a:pt x="63981" y="12168"/>
                        <a:pt x="64223" y="11787"/>
                      </a:cubicBezTo>
                      <a:cubicBezTo>
                        <a:pt x="64465" y="11373"/>
                        <a:pt x="65640" y="11373"/>
                        <a:pt x="66262" y="10958"/>
                      </a:cubicBezTo>
                      <a:cubicBezTo>
                        <a:pt x="66884" y="10543"/>
                        <a:pt x="65916" y="10336"/>
                        <a:pt x="65916" y="10301"/>
                      </a:cubicBezTo>
                      <a:cubicBezTo>
                        <a:pt x="65916" y="10232"/>
                        <a:pt x="66020" y="10197"/>
                        <a:pt x="66435" y="9921"/>
                      </a:cubicBezTo>
                      <a:cubicBezTo>
                        <a:pt x="66850" y="9644"/>
                        <a:pt x="67230" y="9230"/>
                        <a:pt x="67022" y="8919"/>
                      </a:cubicBezTo>
                      <a:cubicBezTo>
                        <a:pt x="66815" y="8607"/>
                        <a:pt x="66919" y="8711"/>
                        <a:pt x="67022" y="8296"/>
                      </a:cubicBezTo>
                      <a:cubicBezTo>
                        <a:pt x="67091" y="7847"/>
                        <a:pt x="67679" y="7812"/>
                        <a:pt x="67956" y="7640"/>
                      </a:cubicBezTo>
                      <a:cubicBezTo>
                        <a:pt x="68267" y="7467"/>
                        <a:pt x="68198" y="7259"/>
                        <a:pt x="68198" y="7156"/>
                      </a:cubicBezTo>
                      <a:cubicBezTo>
                        <a:pt x="68198" y="7052"/>
                        <a:pt x="68578" y="6948"/>
                        <a:pt x="69200" y="6810"/>
                      </a:cubicBezTo>
                      <a:cubicBezTo>
                        <a:pt x="69822" y="6672"/>
                        <a:pt x="69304" y="6637"/>
                        <a:pt x="69200" y="6430"/>
                      </a:cubicBezTo>
                      <a:cubicBezTo>
                        <a:pt x="69131" y="6257"/>
                        <a:pt x="69926" y="5946"/>
                        <a:pt x="70825" y="5358"/>
                      </a:cubicBezTo>
                      <a:cubicBezTo>
                        <a:pt x="71758" y="4736"/>
                        <a:pt x="74730" y="3043"/>
                        <a:pt x="75422" y="2524"/>
                      </a:cubicBezTo>
                      <a:cubicBezTo>
                        <a:pt x="76078" y="2006"/>
                        <a:pt x="76148" y="1660"/>
                        <a:pt x="75767" y="1591"/>
                      </a:cubicBezTo>
                      <a:cubicBezTo>
                        <a:pt x="75422" y="1522"/>
                        <a:pt x="75940" y="899"/>
                        <a:pt x="76666" y="796"/>
                      </a:cubicBezTo>
                      <a:cubicBezTo>
                        <a:pt x="76943" y="727"/>
                        <a:pt x="77185" y="658"/>
                        <a:pt x="77461" y="485"/>
                      </a:cubicBezTo>
                      <a:cubicBezTo>
                        <a:pt x="77496" y="450"/>
                        <a:pt x="77496" y="416"/>
                        <a:pt x="77115" y="346"/>
                      </a:cubicBezTo>
                      <a:lnTo>
                        <a:pt x="76839" y="346"/>
                      </a:lnTo>
                      <a:cubicBezTo>
                        <a:pt x="76217" y="277"/>
                        <a:pt x="75664" y="35"/>
                        <a:pt x="74903" y="1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2994;p20">
                  <a:extLst>
                    <a:ext uri="{FF2B5EF4-FFF2-40B4-BE49-F238E27FC236}">
                      <a16:creationId xmlns:a16="http://schemas.microsoft.com/office/drawing/2014/main" id="{CB293510-699B-4E20-8F22-371F27FAA215}"/>
                    </a:ext>
                  </a:extLst>
                </p:cNvPr>
                <p:cNvSpPr/>
                <p:nvPr/>
              </p:nvSpPr>
              <p:spPr>
                <a:xfrm>
                  <a:off x="4544925" y="3591975"/>
                  <a:ext cx="8125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0" h="1280" extrusionOk="0">
                      <a:moveTo>
                        <a:pt x="1418" y="1"/>
                      </a:moveTo>
                      <a:cubicBezTo>
                        <a:pt x="1245" y="1"/>
                        <a:pt x="1038" y="35"/>
                        <a:pt x="830" y="35"/>
                      </a:cubicBezTo>
                      <a:cubicBezTo>
                        <a:pt x="727" y="70"/>
                        <a:pt x="588" y="70"/>
                        <a:pt x="519" y="139"/>
                      </a:cubicBezTo>
                      <a:cubicBezTo>
                        <a:pt x="381" y="208"/>
                        <a:pt x="519" y="346"/>
                        <a:pt x="381" y="416"/>
                      </a:cubicBezTo>
                      <a:cubicBezTo>
                        <a:pt x="346" y="450"/>
                        <a:pt x="277" y="485"/>
                        <a:pt x="208" y="485"/>
                      </a:cubicBezTo>
                      <a:cubicBezTo>
                        <a:pt x="35" y="588"/>
                        <a:pt x="1" y="727"/>
                        <a:pt x="1" y="830"/>
                      </a:cubicBezTo>
                      <a:cubicBezTo>
                        <a:pt x="1" y="865"/>
                        <a:pt x="35" y="865"/>
                        <a:pt x="35" y="899"/>
                      </a:cubicBezTo>
                      <a:cubicBezTo>
                        <a:pt x="139" y="1003"/>
                        <a:pt x="450" y="969"/>
                        <a:pt x="588" y="1072"/>
                      </a:cubicBezTo>
                      <a:cubicBezTo>
                        <a:pt x="657" y="1107"/>
                        <a:pt x="657" y="1176"/>
                        <a:pt x="692" y="1211"/>
                      </a:cubicBezTo>
                      <a:cubicBezTo>
                        <a:pt x="761" y="1245"/>
                        <a:pt x="899" y="1280"/>
                        <a:pt x="1038" y="1280"/>
                      </a:cubicBezTo>
                      <a:cubicBezTo>
                        <a:pt x="1107" y="1280"/>
                        <a:pt x="1210" y="1280"/>
                        <a:pt x="1280" y="1245"/>
                      </a:cubicBezTo>
                      <a:cubicBezTo>
                        <a:pt x="1487" y="1211"/>
                        <a:pt x="1694" y="1141"/>
                        <a:pt x="1902" y="1141"/>
                      </a:cubicBezTo>
                      <a:lnTo>
                        <a:pt x="2420" y="1141"/>
                      </a:lnTo>
                      <a:cubicBezTo>
                        <a:pt x="2593" y="1141"/>
                        <a:pt x="2766" y="1107"/>
                        <a:pt x="2800" y="1038"/>
                      </a:cubicBezTo>
                      <a:cubicBezTo>
                        <a:pt x="2835" y="1003"/>
                        <a:pt x="2766" y="934"/>
                        <a:pt x="2835" y="865"/>
                      </a:cubicBezTo>
                      <a:cubicBezTo>
                        <a:pt x="2870" y="830"/>
                        <a:pt x="2973" y="796"/>
                        <a:pt x="3077" y="796"/>
                      </a:cubicBezTo>
                      <a:cubicBezTo>
                        <a:pt x="3181" y="727"/>
                        <a:pt x="3250" y="657"/>
                        <a:pt x="3215" y="588"/>
                      </a:cubicBezTo>
                      <a:cubicBezTo>
                        <a:pt x="3146" y="312"/>
                        <a:pt x="2247" y="104"/>
                        <a:pt x="1798" y="35"/>
                      </a:cubicBezTo>
                      <a:cubicBezTo>
                        <a:pt x="1660" y="35"/>
                        <a:pt x="1556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2995;p20">
                  <a:extLst>
                    <a:ext uri="{FF2B5EF4-FFF2-40B4-BE49-F238E27FC236}">
                      <a16:creationId xmlns:a16="http://schemas.microsoft.com/office/drawing/2014/main" id="{A6453076-AA99-462C-AB5C-9B3CE56F3B75}"/>
                    </a:ext>
                  </a:extLst>
                </p:cNvPr>
                <p:cNvSpPr/>
                <p:nvPr/>
              </p:nvSpPr>
              <p:spPr>
                <a:xfrm>
                  <a:off x="4741950" y="3670625"/>
                  <a:ext cx="61375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623" extrusionOk="0">
                      <a:moveTo>
                        <a:pt x="796" y="0"/>
                      </a:moveTo>
                      <a:cubicBezTo>
                        <a:pt x="554" y="0"/>
                        <a:pt x="312" y="69"/>
                        <a:pt x="173" y="173"/>
                      </a:cubicBezTo>
                      <a:cubicBezTo>
                        <a:pt x="35" y="277"/>
                        <a:pt x="1" y="415"/>
                        <a:pt x="70" y="553"/>
                      </a:cubicBezTo>
                      <a:cubicBezTo>
                        <a:pt x="70" y="588"/>
                        <a:pt x="70" y="588"/>
                        <a:pt x="104" y="622"/>
                      </a:cubicBezTo>
                      <a:lnTo>
                        <a:pt x="692" y="622"/>
                      </a:lnTo>
                      <a:cubicBezTo>
                        <a:pt x="761" y="588"/>
                        <a:pt x="796" y="553"/>
                        <a:pt x="865" y="553"/>
                      </a:cubicBezTo>
                      <a:cubicBezTo>
                        <a:pt x="934" y="553"/>
                        <a:pt x="968" y="519"/>
                        <a:pt x="1003" y="519"/>
                      </a:cubicBezTo>
                      <a:cubicBezTo>
                        <a:pt x="1107" y="519"/>
                        <a:pt x="1210" y="553"/>
                        <a:pt x="1314" y="553"/>
                      </a:cubicBezTo>
                      <a:cubicBezTo>
                        <a:pt x="1383" y="588"/>
                        <a:pt x="1452" y="588"/>
                        <a:pt x="1521" y="588"/>
                      </a:cubicBezTo>
                      <a:cubicBezTo>
                        <a:pt x="1729" y="588"/>
                        <a:pt x="1902" y="553"/>
                        <a:pt x="2074" y="519"/>
                      </a:cubicBezTo>
                      <a:cubicBezTo>
                        <a:pt x="2213" y="450"/>
                        <a:pt x="2316" y="415"/>
                        <a:pt x="2386" y="346"/>
                      </a:cubicBezTo>
                      <a:cubicBezTo>
                        <a:pt x="2455" y="277"/>
                        <a:pt x="2455" y="242"/>
                        <a:pt x="2420" y="208"/>
                      </a:cubicBezTo>
                      <a:cubicBezTo>
                        <a:pt x="2247" y="69"/>
                        <a:pt x="1349" y="35"/>
                        <a:pt x="110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2996;p20">
                  <a:extLst>
                    <a:ext uri="{FF2B5EF4-FFF2-40B4-BE49-F238E27FC236}">
                      <a16:creationId xmlns:a16="http://schemas.microsoft.com/office/drawing/2014/main" id="{55924A2F-1DD4-4D2E-B676-C233FDFE77CC}"/>
                    </a:ext>
                  </a:extLst>
                </p:cNvPr>
                <p:cNvSpPr/>
                <p:nvPr/>
              </p:nvSpPr>
              <p:spPr>
                <a:xfrm>
                  <a:off x="1859225" y="3399275"/>
                  <a:ext cx="20750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485" extrusionOk="0">
                      <a:moveTo>
                        <a:pt x="277" y="1"/>
                      </a:moveTo>
                      <a:cubicBezTo>
                        <a:pt x="138" y="1"/>
                        <a:pt x="35" y="35"/>
                        <a:pt x="35" y="104"/>
                      </a:cubicBezTo>
                      <a:cubicBezTo>
                        <a:pt x="35" y="174"/>
                        <a:pt x="69" y="208"/>
                        <a:pt x="69" y="277"/>
                      </a:cubicBezTo>
                      <a:cubicBezTo>
                        <a:pt x="69" y="312"/>
                        <a:pt x="0" y="416"/>
                        <a:pt x="104" y="485"/>
                      </a:cubicBezTo>
                      <a:lnTo>
                        <a:pt x="277" y="485"/>
                      </a:lnTo>
                      <a:cubicBezTo>
                        <a:pt x="311" y="416"/>
                        <a:pt x="346" y="381"/>
                        <a:pt x="380" y="346"/>
                      </a:cubicBezTo>
                      <a:cubicBezTo>
                        <a:pt x="450" y="312"/>
                        <a:pt x="519" y="312"/>
                        <a:pt x="588" y="312"/>
                      </a:cubicBezTo>
                      <a:lnTo>
                        <a:pt x="761" y="312"/>
                      </a:lnTo>
                      <a:cubicBezTo>
                        <a:pt x="761" y="312"/>
                        <a:pt x="795" y="312"/>
                        <a:pt x="830" y="277"/>
                      </a:cubicBezTo>
                      <a:cubicBezTo>
                        <a:pt x="830" y="277"/>
                        <a:pt x="830" y="277"/>
                        <a:pt x="830" y="243"/>
                      </a:cubicBezTo>
                      <a:cubicBezTo>
                        <a:pt x="795" y="174"/>
                        <a:pt x="692" y="70"/>
                        <a:pt x="519" y="35"/>
                      </a:cubicBezTo>
                      <a:cubicBezTo>
                        <a:pt x="450" y="1"/>
                        <a:pt x="346" y="1"/>
                        <a:pt x="27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2997;p20">
                  <a:extLst>
                    <a:ext uri="{FF2B5EF4-FFF2-40B4-BE49-F238E27FC236}">
                      <a16:creationId xmlns:a16="http://schemas.microsoft.com/office/drawing/2014/main" id="{8C3BD55C-0BEA-4058-BA26-B272EA78956F}"/>
                    </a:ext>
                  </a:extLst>
                </p:cNvPr>
                <p:cNvSpPr/>
                <p:nvPr/>
              </p:nvSpPr>
              <p:spPr>
                <a:xfrm>
                  <a:off x="1880825" y="3389775"/>
                  <a:ext cx="70875" cy="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5" h="1626" extrusionOk="0">
                      <a:moveTo>
                        <a:pt x="1037" y="1"/>
                      </a:moveTo>
                      <a:cubicBezTo>
                        <a:pt x="864" y="1"/>
                        <a:pt x="692" y="70"/>
                        <a:pt x="657" y="173"/>
                      </a:cubicBezTo>
                      <a:cubicBezTo>
                        <a:pt x="657" y="208"/>
                        <a:pt x="657" y="242"/>
                        <a:pt x="657" y="277"/>
                      </a:cubicBezTo>
                      <a:cubicBezTo>
                        <a:pt x="657" y="381"/>
                        <a:pt x="657" y="484"/>
                        <a:pt x="657" y="588"/>
                      </a:cubicBezTo>
                      <a:cubicBezTo>
                        <a:pt x="657" y="692"/>
                        <a:pt x="484" y="726"/>
                        <a:pt x="311" y="726"/>
                      </a:cubicBezTo>
                      <a:cubicBezTo>
                        <a:pt x="208" y="761"/>
                        <a:pt x="104" y="761"/>
                        <a:pt x="69" y="796"/>
                      </a:cubicBezTo>
                      <a:cubicBezTo>
                        <a:pt x="35" y="830"/>
                        <a:pt x="35" y="830"/>
                        <a:pt x="35" y="865"/>
                      </a:cubicBezTo>
                      <a:cubicBezTo>
                        <a:pt x="0" y="934"/>
                        <a:pt x="35" y="1003"/>
                        <a:pt x="104" y="1072"/>
                      </a:cubicBezTo>
                      <a:cubicBezTo>
                        <a:pt x="104" y="1107"/>
                        <a:pt x="139" y="1107"/>
                        <a:pt x="173" y="1141"/>
                      </a:cubicBezTo>
                      <a:cubicBezTo>
                        <a:pt x="208" y="1141"/>
                        <a:pt x="277" y="1176"/>
                        <a:pt x="346" y="1176"/>
                      </a:cubicBezTo>
                      <a:lnTo>
                        <a:pt x="830" y="1176"/>
                      </a:lnTo>
                      <a:cubicBezTo>
                        <a:pt x="934" y="1176"/>
                        <a:pt x="1037" y="1141"/>
                        <a:pt x="1141" y="1107"/>
                      </a:cubicBezTo>
                      <a:lnTo>
                        <a:pt x="1245" y="1107"/>
                      </a:lnTo>
                      <a:cubicBezTo>
                        <a:pt x="1314" y="1107"/>
                        <a:pt x="1383" y="1107"/>
                        <a:pt x="1452" y="1141"/>
                      </a:cubicBezTo>
                      <a:cubicBezTo>
                        <a:pt x="1521" y="1176"/>
                        <a:pt x="1521" y="1245"/>
                        <a:pt x="1556" y="1314"/>
                      </a:cubicBezTo>
                      <a:cubicBezTo>
                        <a:pt x="1556" y="1383"/>
                        <a:pt x="1590" y="1487"/>
                        <a:pt x="1729" y="1521"/>
                      </a:cubicBezTo>
                      <a:cubicBezTo>
                        <a:pt x="1901" y="1625"/>
                        <a:pt x="2143" y="1625"/>
                        <a:pt x="2385" y="1625"/>
                      </a:cubicBezTo>
                      <a:lnTo>
                        <a:pt x="2524" y="1625"/>
                      </a:lnTo>
                      <a:cubicBezTo>
                        <a:pt x="2524" y="1591"/>
                        <a:pt x="2558" y="1591"/>
                        <a:pt x="2558" y="1556"/>
                      </a:cubicBezTo>
                      <a:cubicBezTo>
                        <a:pt x="2593" y="1521"/>
                        <a:pt x="2593" y="1452"/>
                        <a:pt x="2558" y="1418"/>
                      </a:cubicBezTo>
                      <a:cubicBezTo>
                        <a:pt x="2524" y="1349"/>
                        <a:pt x="2454" y="1279"/>
                        <a:pt x="2489" y="1210"/>
                      </a:cubicBezTo>
                      <a:cubicBezTo>
                        <a:pt x="2524" y="1141"/>
                        <a:pt x="2593" y="1107"/>
                        <a:pt x="2662" y="1072"/>
                      </a:cubicBezTo>
                      <a:cubicBezTo>
                        <a:pt x="2766" y="1003"/>
                        <a:pt x="2800" y="934"/>
                        <a:pt x="2800" y="830"/>
                      </a:cubicBezTo>
                      <a:cubicBezTo>
                        <a:pt x="2835" y="796"/>
                        <a:pt x="2800" y="761"/>
                        <a:pt x="2766" y="692"/>
                      </a:cubicBezTo>
                      <a:cubicBezTo>
                        <a:pt x="2696" y="657"/>
                        <a:pt x="2558" y="623"/>
                        <a:pt x="2454" y="588"/>
                      </a:cubicBezTo>
                      <a:cubicBezTo>
                        <a:pt x="2351" y="588"/>
                        <a:pt x="2247" y="554"/>
                        <a:pt x="2178" y="554"/>
                      </a:cubicBezTo>
                      <a:cubicBezTo>
                        <a:pt x="2143" y="554"/>
                        <a:pt x="2109" y="554"/>
                        <a:pt x="2074" y="588"/>
                      </a:cubicBezTo>
                      <a:cubicBezTo>
                        <a:pt x="2005" y="588"/>
                        <a:pt x="1936" y="623"/>
                        <a:pt x="1832" y="623"/>
                      </a:cubicBezTo>
                      <a:cubicBezTo>
                        <a:pt x="1729" y="588"/>
                        <a:pt x="1659" y="554"/>
                        <a:pt x="1625" y="484"/>
                      </a:cubicBezTo>
                      <a:cubicBezTo>
                        <a:pt x="1590" y="415"/>
                        <a:pt x="1556" y="346"/>
                        <a:pt x="1487" y="277"/>
                      </a:cubicBezTo>
                      <a:cubicBezTo>
                        <a:pt x="1452" y="173"/>
                        <a:pt x="1348" y="70"/>
                        <a:pt x="1176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2998;p20">
                  <a:extLst>
                    <a:ext uri="{FF2B5EF4-FFF2-40B4-BE49-F238E27FC236}">
                      <a16:creationId xmlns:a16="http://schemas.microsoft.com/office/drawing/2014/main" id="{A446193A-6255-4FD5-BE9B-D0B7AAACDD12}"/>
                    </a:ext>
                  </a:extLst>
                </p:cNvPr>
                <p:cNvSpPr/>
                <p:nvPr/>
              </p:nvSpPr>
              <p:spPr>
                <a:xfrm>
                  <a:off x="2064875" y="3528900"/>
                  <a:ext cx="39775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623" extrusionOk="0">
                      <a:moveTo>
                        <a:pt x="1418" y="1"/>
                      </a:moveTo>
                      <a:cubicBezTo>
                        <a:pt x="1280" y="1"/>
                        <a:pt x="1141" y="35"/>
                        <a:pt x="1038" y="70"/>
                      </a:cubicBezTo>
                      <a:cubicBezTo>
                        <a:pt x="934" y="104"/>
                        <a:pt x="830" y="173"/>
                        <a:pt x="692" y="208"/>
                      </a:cubicBezTo>
                      <a:cubicBezTo>
                        <a:pt x="588" y="242"/>
                        <a:pt x="519" y="242"/>
                        <a:pt x="415" y="277"/>
                      </a:cubicBezTo>
                      <a:cubicBezTo>
                        <a:pt x="312" y="277"/>
                        <a:pt x="208" y="312"/>
                        <a:pt x="139" y="312"/>
                      </a:cubicBezTo>
                      <a:cubicBezTo>
                        <a:pt x="35" y="381"/>
                        <a:pt x="1" y="415"/>
                        <a:pt x="35" y="484"/>
                      </a:cubicBezTo>
                      <a:cubicBezTo>
                        <a:pt x="35" y="554"/>
                        <a:pt x="139" y="588"/>
                        <a:pt x="243" y="623"/>
                      </a:cubicBezTo>
                      <a:lnTo>
                        <a:pt x="554" y="623"/>
                      </a:lnTo>
                      <a:cubicBezTo>
                        <a:pt x="692" y="588"/>
                        <a:pt x="796" y="588"/>
                        <a:pt x="899" y="588"/>
                      </a:cubicBezTo>
                      <a:cubicBezTo>
                        <a:pt x="1038" y="554"/>
                        <a:pt x="1141" y="554"/>
                        <a:pt x="1245" y="519"/>
                      </a:cubicBezTo>
                      <a:cubicBezTo>
                        <a:pt x="1280" y="484"/>
                        <a:pt x="1314" y="450"/>
                        <a:pt x="1314" y="450"/>
                      </a:cubicBezTo>
                      <a:cubicBezTo>
                        <a:pt x="1452" y="312"/>
                        <a:pt x="1522" y="208"/>
                        <a:pt x="1556" y="104"/>
                      </a:cubicBezTo>
                      <a:cubicBezTo>
                        <a:pt x="1556" y="70"/>
                        <a:pt x="1591" y="35"/>
                        <a:pt x="1556" y="35"/>
                      </a:cubicBezTo>
                      <a:cubicBezTo>
                        <a:pt x="1522" y="1"/>
                        <a:pt x="1487" y="1"/>
                        <a:pt x="145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2999;p20">
                  <a:extLst>
                    <a:ext uri="{FF2B5EF4-FFF2-40B4-BE49-F238E27FC236}">
                      <a16:creationId xmlns:a16="http://schemas.microsoft.com/office/drawing/2014/main" id="{42CF27E5-ED7E-44AF-8528-CE95237909B1}"/>
                    </a:ext>
                  </a:extLst>
                </p:cNvPr>
                <p:cNvSpPr/>
                <p:nvPr/>
              </p:nvSpPr>
              <p:spPr>
                <a:xfrm>
                  <a:off x="1182600" y="4199450"/>
                  <a:ext cx="69150" cy="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" h="1764" extrusionOk="0">
                      <a:moveTo>
                        <a:pt x="1867" y="1"/>
                      </a:moveTo>
                      <a:cubicBezTo>
                        <a:pt x="1798" y="1"/>
                        <a:pt x="1729" y="35"/>
                        <a:pt x="1694" y="35"/>
                      </a:cubicBezTo>
                      <a:cubicBezTo>
                        <a:pt x="1591" y="105"/>
                        <a:pt x="1556" y="174"/>
                        <a:pt x="1522" y="243"/>
                      </a:cubicBezTo>
                      <a:cubicBezTo>
                        <a:pt x="1452" y="312"/>
                        <a:pt x="1314" y="381"/>
                        <a:pt x="1176" y="450"/>
                      </a:cubicBezTo>
                      <a:cubicBezTo>
                        <a:pt x="1003" y="485"/>
                        <a:pt x="830" y="485"/>
                        <a:pt x="657" y="519"/>
                      </a:cubicBezTo>
                      <a:cubicBezTo>
                        <a:pt x="519" y="519"/>
                        <a:pt x="346" y="554"/>
                        <a:pt x="208" y="589"/>
                      </a:cubicBezTo>
                      <a:cubicBezTo>
                        <a:pt x="70" y="658"/>
                        <a:pt x="1" y="761"/>
                        <a:pt x="35" y="830"/>
                      </a:cubicBezTo>
                      <a:cubicBezTo>
                        <a:pt x="104" y="900"/>
                        <a:pt x="277" y="934"/>
                        <a:pt x="450" y="969"/>
                      </a:cubicBezTo>
                      <a:cubicBezTo>
                        <a:pt x="623" y="1003"/>
                        <a:pt x="796" y="1003"/>
                        <a:pt x="899" y="1072"/>
                      </a:cubicBezTo>
                      <a:cubicBezTo>
                        <a:pt x="1107" y="1211"/>
                        <a:pt x="934" y="1418"/>
                        <a:pt x="1072" y="1556"/>
                      </a:cubicBezTo>
                      <a:cubicBezTo>
                        <a:pt x="1210" y="1695"/>
                        <a:pt x="1556" y="1764"/>
                        <a:pt x="1867" y="1764"/>
                      </a:cubicBezTo>
                      <a:lnTo>
                        <a:pt x="1902" y="1764"/>
                      </a:lnTo>
                      <a:cubicBezTo>
                        <a:pt x="2040" y="1764"/>
                        <a:pt x="2144" y="1729"/>
                        <a:pt x="2247" y="1695"/>
                      </a:cubicBezTo>
                      <a:cubicBezTo>
                        <a:pt x="2317" y="1695"/>
                        <a:pt x="2351" y="1660"/>
                        <a:pt x="2420" y="1625"/>
                      </a:cubicBezTo>
                      <a:cubicBezTo>
                        <a:pt x="2628" y="1418"/>
                        <a:pt x="2697" y="1211"/>
                        <a:pt x="2697" y="969"/>
                      </a:cubicBezTo>
                      <a:cubicBezTo>
                        <a:pt x="2697" y="830"/>
                        <a:pt x="2697" y="692"/>
                        <a:pt x="2697" y="519"/>
                      </a:cubicBezTo>
                      <a:cubicBezTo>
                        <a:pt x="2697" y="416"/>
                        <a:pt x="2766" y="277"/>
                        <a:pt x="2628" y="139"/>
                      </a:cubicBezTo>
                      <a:cubicBezTo>
                        <a:pt x="2524" y="35"/>
                        <a:pt x="2282" y="1"/>
                        <a:pt x="20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000;p20">
                  <a:extLst>
                    <a:ext uri="{FF2B5EF4-FFF2-40B4-BE49-F238E27FC236}">
                      <a16:creationId xmlns:a16="http://schemas.microsoft.com/office/drawing/2014/main" id="{10DF41A5-CD1E-4490-809E-A654D3E263F6}"/>
                    </a:ext>
                  </a:extLst>
                </p:cNvPr>
                <p:cNvSpPr/>
                <p:nvPr/>
              </p:nvSpPr>
              <p:spPr>
                <a:xfrm>
                  <a:off x="1146300" y="3398425"/>
                  <a:ext cx="1020575" cy="93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23" h="37262" extrusionOk="0">
                      <a:moveTo>
                        <a:pt x="25925" y="0"/>
                      </a:moveTo>
                      <a:cubicBezTo>
                        <a:pt x="25614" y="35"/>
                        <a:pt x="25406" y="208"/>
                        <a:pt x="25026" y="242"/>
                      </a:cubicBezTo>
                      <a:cubicBezTo>
                        <a:pt x="24853" y="242"/>
                        <a:pt x="24680" y="208"/>
                        <a:pt x="24508" y="138"/>
                      </a:cubicBezTo>
                      <a:cubicBezTo>
                        <a:pt x="24428" y="118"/>
                        <a:pt x="24336" y="99"/>
                        <a:pt x="24187" y="99"/>
                      </a:cubicBezTo>
                      <a:cubicBezTo>
                        <a:pt x="24078" y="99"/>
                        <a:pt x="23937" y="109"/>
                        <a:pt x="23747" y="138"/>
                      </a:cubicBezTo>
                      <a:cubicBezTo>
                        <a:pt x="23713" y="277"/>
                        <a:pt x="23816" y="380"/>
                        <a:pt x="23989" y="450"/>
                      </a:cubicBezTo>
                      <a:cubicBezTo>
                        <a:pt x="24127" y="484"/>
                        <a:pt x="24335" y="519"/>
                        <a:pt x="24369" y="622"/>
                      </a:cubicBezTo>
                      <a:cubicBezTo>
                        <a:pt x="24369" y="691"/>
                        <a:pt x="24231" y="726"/>
                        <a:pt x="24197" y="795"/>
                      </a:cubicBezTo>
                      <a:cubicBezTo>
                        <a:pt x="24127" y="899"/>
                        <a:pt x="24266" y="1003"/>
                        <a:pt x="24439" y="1072"/>
                      </a:cubicBezTo>
                      <a:cubicBezTo>
                        <a:pt x="24611" y="1106"/>
                        <a:pt x="24784" y="1175"/>
                        <a:pt x="24888" y="1279"/>
                      </a:cubicBezTo>
                      <a:cubicBezTo>
                        <a:pt x="24957" y="1348"/>
                        <a:pt x="24922" y="1452"/>
                        <a:pt x="24784" y="1521"/>
                      </a:cubicBezTo>
                      <a:cubicBezTo>
                        <a:pt x="24680" y="1590"/>
                        <a:pt x="24473" y="1625"/>
                        <a:pt x="24197" y="1625"/>
                      </a:cubicBezTo>
                      <a:cubicBezTo>
                        <a:pt x="24058" y="1625"/>
                        <a:pt x="23885" y="1590"/>
                        <a:pt x="23574" y="1590"/>
                      </a:cubicBezTo>
                      <a:cubicBezTo>
                        <a:pt x="23505" y="1625"/>
                        <a:pt x="23436" y="1625"/>
                        <a:pt x="23367" y="1625"/>
                      </a:cubicBezTo>
                      <a:cubicBezTo>
                        <a:pt x="23298" y="1659"/>
                        <a:pt x="23263" y="1728"/>
                        <a:pt x="23194" y="1798"/>
                      </a:cubicBezTo>
                      <a:cubicBezTo>
                        <a:pt x="23056" y="1936"/>
                        <a:pt x="22779" y="2005"/>
                        <a:pt x="22503" y="2040"/>
                      </a:cubicBezTo>
                      <a:cubicBezTo>
                        <a:pt x="22399" y="2074"/>
                        <a:pt x="22261" y="2109"/>
                        <a:pt x="22123" y="2109"/>
                      </a:cubicBezTo>
                      <a:cubicBezTo>
                        <a:pt x="21915" y="2109"/>
                        <a:pt x="21777" y="2040"/>
                        <a:pt x="21466" y="2005"/>
                      </a:cubicBezTo>
                      <a:cubicBezTo>
                        <a:pt x="21259" y="2005"/>
                        <a:pt x="21086" y="2074"/>
                        <a:pt x="20913" y="2143"/>
                      </a:cubicBezTo>
                      <a:cubicBezTo>
                        <a:pt x="20740" y="2212"/>
                        <a:pt x="20602" y="2316"/>
                        <a:pt x="20464" y="2420"/>
                      </a:cubicBezTo>
                      <a:cubicBezTo>
                        <a:pt x="20256" y="2558"/>
                        <a:pt x="20049" y="2662"/>
                        <a:pt x="19841" y="2800"/>
                      </a:cubicBezTo>
                      <a:cubicBezTo>
                        <a:pt x="19669" y="2869"/>
                        <a:pt x="19427" y="2973"/>
                        <a:pt x="19323" y="3076"/>
                      </a:cubicBezTo>
                      <a:cubicBezTo>
                        <a:pt x="19046" y="3284"/>
                        <a:pt x="18770" y="3526"/>
                        <a:pt x="18286" y="3630"/>
                      </a:cubicBezTo>
                      <a:cubicBezTo>
                        <a:pt x="18113" y="3664"/>
                        <a:pt x="17906" y="3664"/>
                        <a:pt x="17767" y="3699"/>
                      </a:cubicBezTo>
                      <a:cubicBezTo>
                        <a:pt x="17595" y="3733"/>
                        <a:pt x="17422" y="3802"/>
                        <a:pt x="17353" y="3871"/>
                      </a:cubicBezTo>
                      <a:cubicBezTo>
                        <a:pt x="17284" y="3941"/>
                        <a:pt x="17318" y="4044"/>
                        <a:pt x="17284" y="4148"/>
                      </a:cubicBezTo>
                      <a:cubicBezTo>
                        <a:pt x="17249" y="4217"/>
                        <a:pt x="17180" y="4286"/>
                        <a:pt x="17111" y="4321"/>
                      </a:cubicBezTo>
                      <a:cubicBezTo>
                        <a:pt x="16834" y="4528"/>
                        <a:pt x="16592" y="4701"/>
                        <a:pt x="16350" y="4874"/>
                      </a:cubicBezTo>
                      <a:cubicBezTo>
                        <a:pt x="16143" y="5012"/>
                        <a:pt x="15935" y="5150"/>
                        <a:pt x="15659" y="5220"/>
                      </a:cubicBezTo>
                      <a:cubicBezTo>
                        <a:pt x="15382" y="5323"/>
                        <a:pt x="15002" y="5323"/>
                        <a:pt x="14657" y="5323"/>
                      </a:cubicBezTo>
                      <a:lnTo>
                        <a:pt x="13896" y="5323"/>
                      </a:lnTo>
                      <a:cubicBezTo>
                        <a:pt x="13516" y="5323"/>
                        <a:pt x="13136" y="5358"/>
                        <a:pt x="12825" y="5461"/>
                      </a:cubicBezTo>
                      <a:cubicBezTo>
                        <a:pt x="12514" y="5600"/>
                        <a:pt x="12202" y="5738"/>
                        <a:pt x="11891" y="5876"/>
                      </a:cubicBezTo>
                      <a:cubicBezTo>
                        <a:pt x="11338" y="6187"/>
                        <a:pt x="10820" y="6533"/>
                        <a:pt x="10025" y="6706"/>
                      </a:cubicBezTo>
                      <a:cubicBezTo>
                        <a:pt x="9783" y="6740"/>
                        <a:pt x="9506" y="6775"/>
                        <a:pt x="9230" y="6809"/>
                      </a:cubicBezTo>
                      <a:cubicBezTo>
                        <a:pt x="8781" y="6844"/>
                        <a:pt x="8297" y="6879"/>
                        <a:pt x="7640" y="6913"/>
                      </a:cubicBezTo>
                      <a:lnTo>
                        <a:pt x="7432" y="6913"/>
                      </a:lnTo>
                      <a:cubicBezTo>
                        <a:pt x="7294" y="6879"/>
                        <a:pt x="7260" y="6775"/>
                        <a:pt x="7156" y="6740"/>
                      </a:cubicBezTo>
                      <a:cubicBezTo>
                        <a:pt x="6983" y="6602"/>
                        <a:pt x="6707" y="6533"/>
                        <a:pt x="6430" y="6533"/>
                      </a:cubicBezTo>
                      <a:cubicBezTo>
                        <a:pt x="6326" y="6533"/>
                        <a:pt x="6223" y="6568"/>
                        <a:pt x="6154" y="6568"/>
                      </a:cubicBezTo>
                      <a:cubicBezTo>
                        <a:pt x="5946" y="6602"/>
                        <a:pt x="5739" y="6671"/>
                        <a:pt x="5462" y="6671"/>
                      </a:cubicBezTo>
                      <a:cubicBezTo>
                        <a:pt x="5255" y="6637"/>
                        <a:pt x="5117" y="6533"/>
                        <a:pt x="4944" y="6533"/>
                      </a:cubicBezTo>
                      <a:cubicBezTo>
                        <a:pt x="4806" y="6533"/>
                        <a:pt x="4702" y="6568"/>
                        <a:pt x="4494" y="6602"/>
                      </a:cubicBezTo>
                      <a:cubicBezTo>
                        <a:pt x="4287" y="6602"/>
                        <a:pt x="4080" y="6533"/>
                        <a:pt x="3976" y="6464"/>
                      </a:cubicBezTo>
                      <a:cubicBezTo>
                        <a:pt x="3838" y="6360"/>
                        <a:pt x="3734" y="6256"/>
                        <a:pt x="3596" y="6153"/>
                      </a:cubicBezTo>
                      <a:cubicBezTo>
                        <a:pt x="3216" y="5911"/>
                        <a:pt x="2490" y="5807"/>
                        <a:pt x="2386" y="5496"/>
                      </a:cubicBezTo>
                      <a:cubicBezTo>
                        <a:pt x="2317" y="5358"/>
                        <a:pt x="2455" y="5220"/>
                        <a:pt x="2455" y="5047"/>
                      </a:cubicBezTo>
                      <a:cubicBezTo>
                        <a:pt x="2455" y="4908"/>
                        <a:pt x="2282" y="4770"/>
                        <a:pt x="1971" y="4770"/>
                      </a:cubicBezTo>
                      <a:cubicBezTo>
                        <a:pt x="1971" y="4666"/>
                        <a:pt x="1971" y="4597"/>
                        <a:pt x="2179" y="4459"/>
                      </a:cubicBezTo>
                      <a:cubicBezTo>
                        <a:pt x="2248" y="4459"/>
                        <a:pt x="2317" y="4459"/>
                        <a:pt x="2455" y="4494"/>
                      </a:cubicBezTo>
                      <a:cubicBezTo>
                        <a:pt x="2662" y="4494"/>
                        <a:pt x="2870" y="4355"/>
                        <a:pt x="2904" y="4252"/>
                      </a:cubicBezTo>
                      <a:cubicBezTo>
                        <a:pt x="2939" y="4148"/>
                        <a:pt x="2835" y="4010"/>
                        <a:pt x="2697" y="3906"/>
                      </a:cubicBezTo>
                      <a:cubicBezTo>
                        <a:pt x="2628" y="3802"/>
                        <a:pt x="2524" y="3699"/>
                        <a:pt x="2662" y="3630"/>
                      </a:cubicBezTo>
                      <a:cubicBezTo>
                        <a:pt x="2697" y="3595"/>
                        <a:pt x="2766" y="3560"/>
                        <a:pt x="2835" y="3526"/>
                      </a:cubicBezTo>
                      <a:cubicBezTo>
                        <a:pt x="3008" y="3457"/>
                        <a:pt x="3043" y="3318"/>
                        <a:pt x="3112" y="3215"/>
                      </a:cubicBezTo>
                      <a:cubicBezTo>
                        <a:pt x="3181" y="3146"/>
                        <a:pt x="3354" y="3042"/>
                        <a:pt x="3630" y="3042"/>
                      </a:cubicBezTo>
                      <a:cubicBezTo>
                        <a:pt x="3699" y="3076"/>
                        <a:pt x="3769" y="3111"/>
                        <a:pt x="3803" y="3111"/>
                      </a:cubicBezTo>
                      <a:cubicBezTo>
                        <a:pt x="4004" y="3226"/>
                        <a:pt x="4251" y="3293"/>
                        <a:pt x="4606" y="3293"/>
                      </a:cubicBezTo>
                      <a:cubicBezTo>
                        <a:pt x="4679" y="3293"/>
                        <a:pt x="4757" y="3290"/>
                        <a:pt x="4840" y="3284"/>
                      </a:cubicBezTo>
                      <a:cubicBezTo>
                        <a:pt x="4909" y="3180"/>
                        <a:pt x="4944" y="3042"/>
                        <a:pt x="5013" y="2938"/>
                      </a:cubicBezTo>
                      <a:cubicBezTo>
                        <a:pt x="5047" y="2869"/>
                        <a:pt x="5082" y="2800"/>
                        <a:pt x="5082" y="2731"/>
                      </a:cubicBezTo>
                      <a:cubicBezTo>
                        <a:pt x="5047" y="2593"/>
                        <a:pt x="4840" y="2454"/>
                        <a:pt x="4633" y="2351"/>
                      </a:cubicBezTo>
                      <a:cubicBezTo>
                        <a:pt x="4460" y="2247"/>
                        <a:pt x="4252" y="2178"/>
                        <a:pt x="4011" y="2143"/>
                      </a:cubicBezTo>
                      <a:cubicBezTo>
                        <a:pt x="3734" y="2143"/>
                        <a:pt x="3527" y="2247"/>
                        <a:pt x="3388" y="2385"/>
                      </a:cubicBezTo>
                      <a:cubicBezTo>
                        <a:pt x="3285" y="2489"/>
                        <a:pt x="3250" y="2627"/>
                        <a:pt x="3146" y="2765"/>
                      </a:cubicBezTo>
                      <a:cubicBezTo>
                        <a:pt x="2974" y="2973"/>
                        <a:pt x="2593" y="3180"/>
                        <a:pt x="2144" y="3284"/>
                      </a:cubicBezTo>
                      <a:cubicBezTo>
                        <a:pt x="2109" y="3284"/>
                        <a:pt x="2040" y="3318"/>
                        <a:pt x="1971" y="3318"/>
                      </a:cubicBezTo>
                      <a:cubicBezTo>
                        <a:pt x="1902" y="3388"/>
                        <a:pt x="1971" y="3491"/>
                        <a:pt x="2006" y="3560"/>
                      </a:cubicBezTo>
                      <a:cubicBezTo>
                        <a:pt x="2075" y="3664"/>
                        <a:pt x="2040" y="3733"/>
                        <a:pt x="1937" y="3837"/>
                      </a:cubicBezTo>
                      <a:cubicBezTo>
                        <a:pt x="1867" y="3906"/>
                        <a:pt x="1729" y="3975"/>
                        <a:pt x="1660" y="4044"/>
                      </a:cubicBezTo>
                      <a:cubicBezTo>
                        <a:pt x="1522" y="4183"/>
                        <a:pt x="1695" y="4390"/>
                        <a:pt x="1591" y="4528"/>
                      </a:cubicBezTo>
                      <a:cubicBezTo>
                        <a:pt x="1522" y="4632"/>
                        <a:pt x="1349" y="4736"/>
                        <a:pt x="1211" y="4805"/>
                      </a:cubicBezTo>
                      <a:cubicBezTo>
                        <a:pt x="865" y="4978"/>
                        <a:pt x="969" y="5289"/>
                        <a:pt x="1211" y="5461"/>
                      </a:cubicBezTo>
                      <a:cubicBezTo>
                        <a:pt x="1349" y="5600"/>
                        <a:pt x="1591" y="5669"/>
                        <a:pt x="1798" y="5773"/>
                      </a:cubicBezTo>
                      <a:cubicBezTo>
                        <a:pt x="1867" y="5807"/>
                        <a:pt x="1937" y="5842"/>
                        <a:pt x="1971" y="5876"/>
                      </a:cubicBezTo>
                      <a:cubicBezTo>
                        <a:pt x="2006" y="5945"/>
                        <a:pt x="2006" y="6014"/>
                        <a:pt x="1971" y="6084"/>
                      </a:cubicBezTo>
                      <a:cubicBezTo>
                        <a:pt x="1867" y="6291"/>
                        <a:pt x="1798" y="6498"/>
                        <a:pt x="1626" y="6671"/>
                      </a:cubicBezTo>
                      <a:cubicBezTo>
                        <a:pt x="1453" y="6879"/>
                        <a:pt x="1176" y="7051"/>
                        <a:pt x="796" y="7155"/>
                      </a:cubicBezTo>
                      <a:cubicBezTo>
                        <a:pt x="692" y="7190"/>
                        <a:pt x="623" y="7190"/>
                        <a:pt x="554" y="7293"/>
                      </a:cubicBezTo>
                      <a:cubicBezTo>
                        <a:pt x="554" y="7432"/>
                        <a:pt x="623" y="7535"/>
                        <a:pt x="623" y="7674"/>
                      </a:cubicBezTo>
                      <a:cubicBezTo>
                        <a:pt x="658" y="7777"/>
                        <a:pt x="623" y="7916"/>
                        <a:pt x="450" y="7985"/>
                      </a:cubicBezTo>
                      <a:cubicBezTo>
                        <a:pt x="312" y="8054"/>
                        <a:pt x="174" y="8088"/>
                        <a:pt x="70" y="8158"/>
                      </a:cubicBezTo>
                      <a:cubicBezTo>
                        <a:pt x="1" y="8192"/>
                        <a:pt x="1" y="8296"/>
                        <a:pt x="1" y="8365"/>
                      </a:cubicBezTo>
                      <a:cubicBezTo>
                        <a:pt x="36" y="8469"/>
                        <a:pt x="105" y="8607"/>
                        <a:pt x="277" y="8711"/>
                      </a:cubicBezTo>
                      <a:cubicBezTo>
                        <a:pt x="485" y="8849"/>
                        <a:pt x="796" y="8883"/>
                        <a:pt x="1072" y="8953"/>
                      </a:cubicBezTo>
                      <a:cubicBezTo>
                        <a:pt x="1591" y="9091"/>
                        <a:pt x="1764" y="9402"/>
                        <a:pt x="1280" y="9609"/>
                      </a:cubicBezTo>
                      <a:cubicBezTo>
                        <a:pt x="1072" y="9713"/>
                        <a:pt x="865" y="9782"/>
                        <a:pt x="623" y="9851"/>
                      </a:cubicBezTo>
                      <a:cubicBezTo>
                        <a:pt x="450" y="9886"/>
                        <a:pt x="277" y="9920"/>
                        <a:pt x="139" y="9989"/>
                      </a:cubicBezTo>
                      <a:cubicBezTo>
                        <a:pt x="70" y="10059"/>
                        <a:pt x="70" y="10162"/>
                        <a:pt x="70" y="10231"/>
                      </a:cubicBezTo>
                      <a:cubicBezTo>
                        <a:pt x="70" y="10439"/>
                        <a:pt x="174" y="10681"/>
                        <a:pt x="381" y="10888"/>
                      </a:cubicBezTo>
                      <a:cubicBezTo>
                        <a:pt x="623" y="10784"/>
                        <a:pt x="831" y="10646"/>
                        <a:pt x="934" y="10473"/>
                      </a:cubicBezTo>
                      <a:cubicBezTo>
                        <a:pt x="969" y="10404"/>
                        <a:pt x="1003" y="10335"/>
                        <a:pt x="1107" y="10266"/>
                      </a:cubicBezTo>
                      <a:cubicBezTo>
                        <a:pt x="1142" y="10231"/>
                        <a:pt x="1245" y="10197"/>
                        <a:pt x="1349" y="10197"/>
                      </a:cubicBezTo>
                      <a:cubicBezTo>
                        <a:pt x="1418" y="10197"/>
                        <a:pt x="1487" y="10197"/>
                        <a:pt x="1522" y="10231"/>
                      </a:cubicBezTo>
                      <a:cubicBezTo>
                        <a:pt x="1695" y="10404"/>
                        <a:pt x="1211" y="10577"/>
                        <a:pt x="1245" y="10784"/>
                      </a:cubicBezTo>
                      <a:cubicBezTo>
                        <a:pt x="1245" y="10854"/>
                        <a:pt x="1384" y="10923"/>
                        <a:pt x="1522" y="10957"/>
                      </a:cubicBezTo>
                      <a:cubicBezTo>
                        <a:pt x="1660" y="10992"/>
                        <a:pt x="1833" y="11026"/>
                        <a:pt x="1971" y="11026"/>
                      </a:cubicBezTo>
                      <a:lnTo>
                        <a:pt x="2213" y="11026"/>
                      </a:lnTo>
                      <a:cubicBezTo>
                        <a:pt x="2317" y="11026"/>
                        <a:pt x="2421" y="11026"/>
                        <a:pt x="2490" y="10992"/>
                      </a:cubicBezTo>
                      <a:cubicBezTo>
                        <a:pt x="2559" y="10923"/>
                        <a:pt x="2524" y="10854"/>
                        <a:pt x="2593" y="10819"/>
                      </a:cubicBezTo>
                      <a:cubicBezTo>
                        <a:pt x="2662" y="10750"/>
                        <a:pt x="2801" y="10715"/>
                        <a:pt x="2904" y="10681"/>
                      </a:cubicBezTo>
                      <a:cubicBezTo>
                        <a:pt x="3008" y="10646"/>
                        <a:pt x="3112" y="10612"/>
                        <a:pt x="3285" y="10612"/>
                      </a:cubicBezTo>
                      <a:cubicBezTo>
                        <a:pt x="3492" y="10612"/>
                        <a:pt x="3699" y="10681"/>
                        <a:pt x="3838" y="10750"/>
                      </a:cubicBezTo>
                      <a:cubicBezTo>
                        <a:pt x="3941" y="10854"/>
                        <a:pt x="4011" y="10957"/>
                        <a:pt x="4045" y="11096"/>
                      </a:cubicBezTo>
                      <a:cubicBezTo>
                        <a:pt x="4183" y="11338"/>
                        <a:pt x="4287" y="11579"/>
                        <a:pt x="4425" y="11856"/>
                      </a:cubicBezTo>
                      <a:cubicBezTo>
                        <a:pt x="4460" y="11925"/>
                        <a:pt x="4460" y="11960"/>
                        <a:pt x="4564" y="12029"/>
                      </a:cubicBezTo>
                      <a:cubicBezTo>
                        <a:pt x="4771" y="12167"/>
                        <a:pt x="5220" y="12132"/>
                        <a:pt x="5497" y="12236"/>
                      </a:cubicBezTo>
                      <a:cubicBezTo>
                        <a:pt x="5773" y="12409"/>
                        <a:pt x="5601" y="12651"/>
                        <a:pt x="5704" y="12858"/>
                      </a:cubicBezTo>
                      <a:cubicBezTo>
                        <a:pt x="5808" y="13031"/>
                        <a:pt x="6154" y="13169"/>
                        <a:pt x="6188" y="13342"/>
                      </a:cubicBezTo>
                      <a:cubicBezTo>
                        <a:pt x="6257" y="13550"/>
                        <a:pt x="5877" y="13757"/>
                        <a:pt x="5773" y="13964"/>
                      </a:cubicBezTo>
                      <a:cubicBezTo>
                        <a:pt x="5704" y="14103"/>
                        <a:pt x="5773" y="14241"/>
                        <a:pt x="5739" y="14379"/>
                      </a:cubicBezTo>
                      <a:cubicBezTo>
                        <a:pt x="5704" y="14414"/>
                        <a:pt x="5704" y="14483"/>
                        <a:pt x="5739" y="14517"/>
                      </a:cubicBezTo>
                      <a:cubicBezTo>
                        <a:pt x="5808" y="14552"/>
                        <a:pt x="5912" y="14587"/>
                        <a:pt x="6015" y="14587"/>
                      </a:cubicBezTo>
                      <a:cubicBezTo>
                        <a:pt x="7191" y="14587"/>
                        <a:pt x="8227" y="15105"/>
                        <a:pt x="8020" y="15693"/>
                      </a:cubicBezTo>
                      <a:cubicBezTo>
                        <a:pt x="7916" y="15969"/>
                        <a:pt x="7674" y="16246"/>
                        <a:pt x="7467" y="16522"/>
                      </a:cubicBezTo>
                      <a:cubicBezTo>
                        <a:pt x="7294" y="16764"/>
                        <a:pt x="7191" y="17075"/>
                        <a:pt x="7432" y="17352"/>
                      </a:cubicBezTo>
                      <a:cubicBezTo>
                        <a:pt x="7571" y="17525"/>
                        <a:pt x="7882" y="17663"/>
                        <a:pt x="8055" y="17870"/>
                      </a:cubicBezTo>
                      <a:cubicBezTo>
                        <a:pt x="8193" y="18009"/>
                        <a:pt x="8227" y="18181"/>
                        <a:pt x="8227" y="18354"/>
                      </a:cubicBezTo>
                      <a:cubicBezTo>
                        <a:pt x="8227" y="18458"/>
                        <a:pt x="8227" y="18562"/>
                        <a:pt x="8124" y="18665"/>
                      </a:cubicBezTo>
                      <a:cubicBezTo>
                        <a:pt x="8020" y="18769"/>
                        <a:pt x="7847" y="18804"/>
                        <a:pt x="7674" y="18838"/>
                      </a:cubicBezTo>
                      <a:cubicBezTo>
                        <a:pt x="7363" y="18907"/>
                        <a:pt x="7087" y="18942"/>
                        <a:pt x="6776" y="18942"/>
                      </a:cubicBezTo>
                      <a:cubicBezTo>
                        <a:pt x="6603" y="18942"/>
                        <a:pt x="6430" y="18942"/>
                        <a:pt x="6223" y="18907"/>
                      </a:cubicBezTo>
                      <a:lnTo>
                        <a:pt x="5912" y="18907"/>
                      </a:lnTo>
                      <a:cubicBezTo>
                        <a:pt x="5773" y="18942"/>
                        <a:pt x="5670" y="19011"/>
                        <a:pt x="5635" y="19080"/>
                      </a:cubicBezTo>
                      <a:cubicBezTo>
                        <a:pt x="5601" y="19149"/>
                        <a:pt x="5635" y="19218"/>
                        <a:pt x="5704" y="19357"/>
                      </a:cubicBezTo>
                      <a:cubicBezTo>
                        <a:pt x="5808" y="19460"/>
                        <a:pt x="6154" y="19460"/>
                        <a:pt x="6257" y="19564"/>
                      </a:cubicBezTo>
                      <a:cubicBezTo>
                        <a:pt x="6292" y="19633"/>
                        <a:pt x="6257" y="19668"/>
                        <a:pt x="6188" y="19737"/>
                      </a:cubicBezTo>
                      <a:cubicBezTo>
                        <a:pt x="6154" y="19771"/>
                        <a:pt x="6050" y="19806"/>
                        <a:pt x="6015" y="19875"/>
                      </a:cubicBezTo>
                      <a:cubicBezTo>
                        <a:pt x="5808" y="20048"/>
                        <a:pt x="6154" y="20290"/>
                        <a:pt x="6050" y="20497"/>
                      </a:cubicBezTo>
                      <a:cubicBezTo>
                        <a:pt x="6050" y="20566"/>
                        <a:pt x="5981" y="20601"/>
                        <a:pt x="5946" y="20635"/>
                      </a:cubicBezTo>
                      <a:cubicBezTo>
                        <a:pt x="5842" y="20774"/>
                        <a:pt x="5842" y="20947"/>
                        <a:pt x="5912" y="21085"/>
                      </a:cubicBezTo>
                      <a:cubicBezTo>
                        <a:pt x="5912" y="21119"/>
                        <a:pt x="5946" y="21189"/>
                        <a:pt x="5981" y="21189"/>
                      </a:cubicBezTo>
                      <a:cubicBezTo>
                        <a:pt x="6154" y="21292"/>
                        <a:pt x="6499" y="21258"/>
                        <a:pt x="6672" y="21361"/>
                      </a:cubicBezTo>
                      <a:cubicBezTo>
                        <a:pt x="6810" y="21430"/>
                        <a:pt x="6776" y="21569"/>
                        <a:pt x="6914" y="21638"/>
                      </a:cubicBezTo>
                      <a:cubicBezTo>
                        <a:pt x="6983" y="21707"/>
                        <a:pt x="7121" y="21707"/>
                        <a:pt x="7329" y="21707"/>
                      </a:cubicBezTo>
                      <a:cubicBezTo>
                        <a:pt x="7502" y="21707"/>
                        <a:pt x="7640" y="21672"/>
                        <a:pt x="7778" y="21638"/>
                      </a:cubicBezTo>
                      <a:cubicBezTo>
                        <a:pt x="7882" y="21569"/>
                        <a:pt x="7916" y="21500"/>
                        <a:pt x="7986" y="21430"/>
                      </a:cubicBezTo>
                      <a:cubicBezTo>
                        <a:pt x="8124" y="21292"/>
                        <a:pt x="8400" y="21223"/>
                        <a:pt x="8711" y="21223"/>
                      </a:cubicBezTo>
                      <a:lnTo>
                        <a:pt x="8919" y="21223"/>
                      </a:lnTo>
                      <a:cubicBezTo>
                        <a:pt x="9264" y="21292"/>
                        <a:pt x="9506" y="21465"/>
                        <a:pt x="9576" y="21638"/>
                      </a:cubicBezTo>
                      <a:cubicBezTo>
                        <a:pt x="9679" y="21845"/>
                        <a:pt x="9610" y="22018"/>
                        <a:pt x="9610" y="22225"/>
                      </a:cubicBezTo>
                      <a:cubicBezTo>
                        <a:pt x="9576" y="22433"/>
                        <a:pt x="9679" y="22640"/>
                        <a:pt x="9679" y="22813"/>
                      </a:cubicBezTo>
                      <a:cubicBezTo>
                        <a:pt x="9679" y="22882"/>
                        <a:pt x="9679" y="22917"/>
                        <a:pt x="9645" y="22951"/>
                      </a:cubicBezTo>
                      <a:cubicBezTo>
                        <a:pt x="9506" y="23124"/>
                        <a:pt x="9092" y="23124"/>
                        <a:pt x="8919" y="23262"/>
                      </a:cubicBezTo>
                      <a:cubicBezTo>
                        <a:pt x="8711" y="23435"/>
                        <a:pt x="8953" y="23677"/>
                        <a:pt x="8746" y="23850"/>
                      </a:cubicBezTo>
                      <a:cubicBezTo>
                        <a:pt x="8711" y="23885"/>
                        <a:pt x="8642" y="23919"/>
                        <a:pt x="8504" y="23919"/>
                      </a:cubicBezTo>
                      <a:cubicBezTo>
                        <a:pt x="8400" y="23919"/>
                        <a:pt x="8297" y="23885"/>
                        <a:pt x="8193" y="23815"/>
                      </a:cubicBezTo>
                      <a:cubicBezTo>
                        <a:pt x="8055" y="23746"/>
                        <a:pt x="7916" y="23608"/>
                        <a:pt x="7847" y="23504"/>
                      </a:cubicBezTo>
                      <a:cubicBezTo>
                        <a:pt x="7778" y="23401"/>
                        <a:pt x="7709" y="23297"/>
                        <a:pt x="7467" y="23262"/>
                      </a:cubicBezTo>
                      <a:cubicBezTo>
                        <a:pt x="7363" y="23262"/>
                        <a:pt x="7260" y="23297"/>
                        <a:pt x="7191" y="23332"/>
                      </a:cubicBezTo>
                      <a:cubicBezTo>
                        <a:pt x="7121" y="23401"/>
                        <a:pt x="7087" y="23435"/>
                        <a:pt x="7087" y="23504"/>
                      </a:cubicBezTo>
                      <a:cubicBezTo>
                        <a:pt x="7052" y="23677"/>
                        <a:pt x="7225" y="23850"/>
                        <a:pt x="7260" y="24023"/>
                      </a:cubicBezTo>
                      <a:cubicBezTo>
                        <a:pt x="7329" y="24230"/>
                        <a:pt x="7260" y="24403"/>
                        <a:pt x="7225" y="24610"/>
                      </a:cubicBezTo>
                      <a:cubicBezTo>
                        <a:pt x="7191" y="24991"/>
                        <a:pt x="7156" y="25440"/>
                        <a:pt x="7536" y="25786"/>
                      </a:cubicBezTo>
                      <a:cubicBezTo>
                        <a:pt x="7571" y="25820"/>
                        <a:pt x="7640" y="25855"/>
                        <a:pt x="7674" y="25889"/>
                      </a:cubicBezTo>
                      <a:cubicBezTo>
                        <a:pt x="7744" y="25993"/>
                        <a:pt x="7709" y="26131"/>
                        <a:pt x="7640" y="26235"/>
                      </a:cubicBezTo>
                      <a:cubicBezTo>
                        <a:pt x="7571" y="26339"/>
                        <a:pt x="7432" y="26442"/>
                        <a:pt x="7363" y="26546"/>
                      </a:cubicBezTo>
                      <a:cubicBezTo>
                        <a:pt x="7260" y="26650"/>
                        <a:pt x="7225" y="26788"/>
                        <a:pt x="7121" y="26892"/>
                      </a:cubicBezTo>
                      <a:cubicBezTo>
                        <a:pt x="6949" y="27099"/>
                        <a:pt x="6603" y="27237"/>
                        <a:pt x="6326" y="27410"/>
                      </a:cubicBezTo>
                      <a:cubicBezTo>
                        <a:pt x="6050" y="27583"/>
                        <a:pt x="5773" y="27790"/>
                        <a:pt x="5773" y="27998"/>
                      </a:cubicBezTo>
                      <a:cubicBezTo>
                        <a:pt x="5739" y="28067"/>
                        <a:pt x="5773" y="28136"/>
                        <a:pt x="5808" y="28171"/>
                      </a:cubicBezTo>
                      <a:cubicBezTo>
                        <a:pt x="5877" y="28240"/>
                        <a:pt x="5981" y="28274"/>
                        <a:pt x="6084" y="28343"/>
                      </a:cubicBezTo>
                      <a:cubicBezTo>
                        <a:pt x="6292" y="28482"/>
                        <a:pt x="6292" y="28758"/>
                        <a:pt x="6119" y="28897"/>
                      </a:cubicBezTo>
                      <a:cubicBezTo>
                        <a:pt x="5981" y="29000"/>
                        <a:pt x="5773" y="29035"/>
                        <a:pt x="5566" y="29138"/>
                      </a:cubicBezTo>
                      <a:cubicBezTo>
                        <a:pt x="5393" y="29208"/>
                        <a:pt x="5255" y="29346"/>
                        <a:pt x="5359" y="29450"/>
                      </a:cubicBezTo>
                      <a:cubicBezTo>
                        <a:pt x="5428" y="29519"/>
                        <a:pt x="5566" y="29553"/>
                        <a:pt x="5635" y="29588"/>
                      </a:cubicBezTo>
                      <a:cubicBezTo>
                        <a:pt x="5773" y="29692"/>
                        <a:pt x="5670" y="29864"/>
                        <a:pt x="5842" y="30037"/>
                      </a:cubicBezTo>
                      <a:cubicBezTo>
                        <a:pt x="5946" y="30072"/>
                        <a:pt x="6084" y="30072"/>
                        <a:pt x="6188" y="30106"/>
                      </a:cubicBezTo>
                      <a:cubicBezTo>
                        <a:pt x="6326" y="30106"/>
                        <a:pt x="6465" y="30106"/>
                        <a:pt x="6603" y="30141"/>
                      </a:cubicBezTo>
                      <a:cubicBezTo>
                        <a:pt x="6845" y="30210"/>
                        <a:pt x="6949" y="30348"/>
                        <a:pt x="6949" y="30487"/>
                      </a:cubicBezTo>
                      <a:cubicBezTo>
                        <a:pt x="6983" y="30659"/>
                        <a:pt x="6914" y="30832"/>
                        <a:pt x="6707" y="30936"/>
                      </a:cubicBezTo>
                      <a:cubicBezTo>
                        <a:pt x="6534" y="31074"/>
                        <a:pt x="6223" y="31178"/>
                        <a:pt x="5981" y="31282"/>
                      </a:cubicBezTo>
                      <a:cubicBezTo>
                        <a:pt x="5877" y="31316"/>
                        <a:pt x="5773" y="31385"/>
                        <a:pt x="5704" y="31420"/>
                      </a:cubicBezTo>
                      <a:cubicBezTo>
                        <a:pt x="5531" y="31420"/>
                        <a:pt x="5393" y="31489"/>
                        <a:pt x="5359" y="31593"/>
                      </a:cubicBezTo>
                      <a:cubicBezTo>
                        <a:pt x="5324" y="31662"/>
                        <a:pt x="5359" y="31731"/>
                        <a:pt x="5428" y="31835"/>
                      </a:cubicBezTo>
                      <a:cubicBezTo>
                        <a:pt x="5497" y="31973"/>
                        <a:pt x="5566" y="32111"/>
                        <a:pt x="5808" y="32215"/>
                      </a:cubicBezTo>
                      <a:cubicBezTo>
                        <a:pt x="5912" y="32249"/>
                        <a:pt x="6084" y="32284"/>
                        <a:pt x="6223" y="32318"/>
                      </a:cubicBezTo>
                      <a:cubicBezTo>
                        <a:pt x="6568" y="32388"/>
                        <a:pt x="6914" y="32526"/>
                        <a:pt x="7018" y="32699"/>
                      </a:cubicBezTo>
                      <a:cubicBezTo>
                        <a:pt x="7087" y="32837"/>
                        <a:pt x="7052" y="32941"/>
                        <a:pt x="7087" y="33044"/>
                      </a:cubicBezTo>
                      <a:cubicBezTo>
                        <a:pt x="7087" y="33183"/>
                        <a:pt x="7191" y="33286"/>
                        <a:pt x="7398" y="33355"/>
                      </a:cubicBezTo>
                      <a:cubicBezTo>
                        <a:pt x="7571" y="33355"/>
                        <a:pt x="7744" y="33355"/>
                        <a:pt x="7882" y="33390"/>
                      </a:cubicBezTo>
                      <a:cubicBezTo>
                        <a:pt x="8158" y="33459"/>
                        <a:pt x="8193" y="33632"/>
                        <a:pt x="8158" y="33770"/>
                      </a:cubicBezTo>
                      <a:cubicBezTo>
                        <a:pt x="8124" y="33839"/>
                        <a:pt x="8089" y="33908"/>
                        <a:pt x="8020" y="33978"/>
                      </a:cubicBezTo>
                      <a:cubicBezTo>
                        <a:pt x="7951" y="34012"/>
                        <a:pt x="7847" y="34012"/>
                        <a:pt x="7709" y="34012"/>
                      </a:cubicBezTo>
                      <a:cubicBezTo>
                        <a:pt x="7640" y="34012"/>
                        <a:pt x="7536" y="34012"/>
                        <a:pt x="7432" y="33978"/>
                      </a:cubicBezTo>
                      <a:cubicBezTo>
                        <a:pt x="7260" y="33908"/>
                        <a:pt x="7156" y="33839"/>
                        <a:pt x="7087" y="33736"/>
                      </a:cubicBezTo>
                      <a:cubicBezTo>
                        <a:pt x="6983" y="33632"/>
                        <a:pt x="6914" y="33494"/>
                        <a:pt x="6603" y="33459"/>
                      </a:cubicBezTo>
                      <a:cubicBezTo>
                        <a:pt x="6499" y="33459"/>
                        <a:pt x="6430" y="33459"/>
                        <a:pt x="6361" y="33494"/>
                      </a:cubicBezTo>
                      <a:cubicBezTo>
                        <a:pt x="6257" y="33494"/>
                        <a:pt x="6188" y="33528"/>
                        <a:pt x="6084" y="33528"/>
                      </a:cubicBezTo>
                      <a:cubicBezTo>
                        <a:pt x="5877" y="33528"/>
                        <a:pt x="5842" y="33390"/>
                        <a:pt x="5531" y="33321"/>
                      </a:cubicBezTo>
                      <a:cubicBezTo>
                        <a:pt x="5220" y="33321"/>
                        <a:pt x="5047" y="33666"/>
                        <a:pt x="4909" y="33736"/>
                      </a:cubicBezTo>
                      <a:cubicBezTo>
                        <a:pt x="4667" y="33943"/>
                        <a:pt x="4667" y="34220"/>
                        <a:pt x="4875" y="34427"/>
                      </a:cubicBezTo>
                      <a:cubicBezTo>
                        <a:pt x="4978" y="34496"/>
                        <a:pt x="5082" y="34565"/>
                        <a:pt x="5151" y="34669"/>
                      </a:cubicBezTo>
                      <a:cubicBezTo>
                        <a:pt x="5497" y="34980"/>
                        <a:pt x="5531" y="35395"/>
                        <a:pt x="6015" y="35671"/>
                      </a:cubicBezTo>
                      <a:cubicBezTo>
                        <a:pt x="6154" y="35775"/>
                        <a:pt x="6361" y="35844"/>
                        <a:pt x="6637" y="35844"/>
                      </a:cubicBezTo>
                      <a:cubicBezTo>
                        <a:pt x="6914" y="35844"/>
                        <a:pt x="7121" y="35740"/>
                        <a:pt x="7260" y="35602"/>
                      </a:cubicBezTo>
                      <a:cubicBezTo>
                        <a:pt x="7709" y="35291"/>
                        <a:pt x="7744" y="34876"/>
                        <a:pt x="7744" y="34496"/>
                      </a:cubicBezTo>
                      <a:cubicBezTo>
                        <a:pt x="7744" y="34427"/>
                        <a:pt x="7778" y="34358"/>
                        <a:pt x="7986" y="34323"/>
                      </a:cubicBezTo>
                      <a:lnTo>
                        <a:pt x="8366" y="34323"/>
                      </a:lnTo>
                      <a:cubicBezTo>
                        <a:pt x="8642" y="34323"/>
                        <a:pt x="8953" y="34323"/>
                        <a:pt x="9230" y="34358"/>
                      </a:cubicBezTo>
                      <a:cubicBezTo>
                        <a:pt x="9437" y="34358"/>
                        <a:pt x="9679" y="34392"/>
                        <a:pt x="9817" y="34461"/>
                      </a:cubicBezTo>
                      <a:cubicBezTo>
                        <a:pt x="9990" y="34565"/>
                        <a:pt x="9990" y="34703"/>
                        <a:pt x="9990" y="34807"/>
                      </a:cubicBezTo>
                      <a:cubicBezTo>
                        <a:pt x="9956" y="35049"/>
                        <a:pt x="9783" y="35429"/>
                        <a:pt x="10198" y="35637"/>
                      </a:cubicBezTo>
                      <a:cubicBezTo>
                        <a:pt x="10509" y="35810"/>
                        <a:pt x="11131" y="35844"/>
                        <a:pt x="11235" y="36051"/>
                      </a:cubicBezTo>
                      <a:cubicBezTo>
                        <a:pt x="11304" y="36190"/>
                        <a:pt x="11131" y="36293"/>
                        <a:pt x="11027" y="36432"/>
                      </a:cubicBezTo>
                      <a:cubicBezTo>
                        <a:pt x="10924" y="36535"/>
                        <a:pt x="10889" y="36708"/>
                        <a:pt x="11096" y="36777"/>
                      </a:cubicBezTo>
                      <a:cubicBezTo>
                        <a:pt x="11235" y="36812"/>
                        <a:pt x="11407" y="36846"/>
                        <a:pt x="11684" y="36916"/>
                      </a:cubicBezTo>
                      <a:cubicBezTo>
                        <a:pt x="11788" y="36950"/>
                        <a:pt x="11684" y="37019"/>
                        <a:pt x="11719" y="37088"/>
                      </a:cubicBezTo>
                      <a:cubicBezTo>
                        <a:pt x="11719" y="37192"/>
                        <a:pt x="11857" y="37227"/>
                        <a:pt x="12237" y="37261"/>
                      </a:cubicBezTo>
                      <a:cubicBezTo>
                        <a:pt x="12306" y="37227"/>
                        <a:pt x="12341" y="37192"/>
                        <a:pt x="12375" y="37192"/>
                      </a:cubicBezTo>
                      <a:cubicBezTo>
                        <a:pt x="12444" y="37158"/>
                        <a:pt x="12479" y="37123"/>
                        <a:pt x="12514" y="37088"/>
                      </a:cubicBezTo>
                      <a:cubicBezTo>
                        <a:pt x="12548" y="37054"/>
                        <a:pt x="12548" y="36985"/>
                        <a:pt x="12548" y="36950"/>
                      </a:cubicBezTo>
                      <a:cubicBezTo>
                        <a:pt x="12548" y="36846"/>
                        <a:pt x="12548" y="36639"/>
                        <a:pt x="12755" y="36605"/>
                      </a:cubicBezTo>
                      <a:cubicBezTo>
                        <a:pt x="12859" y="36570"/>
                        <a:pt x="12963" y="36570"/>
                        <a:pt x="13067" y="36535"/>
                      </a:cubicBezTo>
                      <a:cubicBezTo>
                        <a:pt x="13136" y="36501"/>
                        <a:pt x="13205" y="36466"/>
                        <a:pt x="13274" y="36397"/>
                      </a:cubicBezTo>
                      <a:cubicBezTo>
                        <a:pt x="13343" y="36259"/>
                        <a:pt x="13447" y="36121"/>
                        <a:pt x="13758" y="36086"/>
                      </a:cubicBezTo>
                      <a:cubicBezTo>
                        <a:pt x="13827" y="36086"/>
                        <a:pt x="13931" y="36121"/>
                        <a:pt x="14000" y="36121"/>
                      </a:cubicBezTo>
                      <a:cubicBezTo>
                        <a:pt x="14622" y="36293"/>
                        <a:pt x="15140" y="36501"/>
                        <a:pt x="15555" y="36777"/>
                      </a:cubicBezTo>
                      <a:cubicBezTo>
                        <a:pt x="15659" y="36846"/>
                        <a:pt x="15763" y="36916"/>
                        <a:pt x="15901" y="36985"/>
                      </a:cubicBezTo>
                      <a:lnTo>
                        <a:pt x="16281" y="36985"/>
                      </a:lnTo>
                      <a:cubicBezTo>
                        <a:pt x="16800" y="36985"/>
                        <a:pt x="17318" y="36916"/>
                        <a:pt x="17733" y="36777"/>
                      </a:cubicBezTo>
                      <a:cubicBezTo>
                        <a:pt x="18251" y="36570"/>
                        <a:pt x="18597" y="36259"/>
                        <a:pt x="19012" y="36017"/>
                      </a:cubicBezTo>
                      <a:cubicBezTo>
                        <a:pt x="19427" y="35740"/>
                        <a:pt x="19980" y="35498"/>
                        <a:pt x="20671" y="35498"/>
                      </a:cubicBezTo>
                      <a:cubicBezTo>
                        <a:pt x="20809" y="35498"/>
                        <a:pt x="20947" y="35498"/>
                        <a:pt x="21086" y="35464"/>
                      </a:cubicBezTo>
                      <a:cubicBezTo>
                        <a:pt x="21397" y="35360"/>
                        <a:pt x="21224" y="35118"/>
                        <a:pt x="21293" y="34945"/>
                      </a:cubicBezTo>
                      <a:cubicBezTo>
                        <a:pt x="21397" y="34669"/>
                        <a:pt x="22054" y="34496"/>
                        <a:pt x="21846" y="34254"/>
                      </a:cubicBezTo>
                      <a:cubicBezTo>
                        <a:pt x="21777" y="34185"/>
                        <a:pt x="21673" y="34150"/>
                        <a:pt x="21570" y="34116"/>
                      </a:cubicBezTo>
                      <a:cubicBezTo>
                        <a:pt x="21086" y="33908"/>
                        <a:pt x="20878" y="33563"/>
                        <a:pt x="20947" y="33252"/>
                      </a:cubicBezTo>
                      <a:cubicBezTo>
                        <a:pt x="21017" y="32906"/>
                        <a:pt x="21328" y="32630"/>
                        <a:pt x="21777" y="32388"/>
                      </a:cubicBezTo>
                      <a:cubicBezTo>
                        <a:pt x="22054" y="32249"/>
                        <a:pt x="22434" y="32111"/>
                        <a:pt x="22814" y="32111"/>
                      </a:cubicBezTo>
                      <a:cubicBezTo>
                        <a:pt x="22918" y="32111"/>
                        <a:pt x="23021" y="32111"/>
                        <a:pt x="23125" y="32146"/>
                      </a:cubicBezTo>
                      <a:cubicBezTo>
                        <a:pt x="23471" y="32215"/>
                        <a:pt x="23713" y="32457"/>
                        <a:pt x="24162" y="32457"/>
                      </a:cubicBezTo>
                      <a:cubicBezTo>
                        <a:pt x="24611" y="32457"/>
                        <a:pt x="24750" y="32146"/>
                        <a:pt x="25061" y="31973"/>
                      </a:cubicBezTo>
                      <a:cubicBezTo>
                        <a:pt x="25303" y="31835"/>
                        <a:pt x="25683" y="31765"/>
                        <a:pt x="26098" y="31765"/>
                      </a:cubicBezTo>
                      <a:cubicBezTo>
                        <a:pt x="26270" y="31765"/>
                        <a:pt x="26409" y="31765"/>
                        <a:pt x="26582" y="31800"/>
                      </a:cubicBezTo>
                      <a:cubicBezTo>
                        <a:pt x="27930" y="31904"/>
                        <a:pt x="29139" y="32353"/>
                        <a:pt x="29796" y="32975"/>
                      </a:cubicBezTo>
                      <a:cubicBezTo>
                        <a:pt x="30004" y="33183"/>
                        <a:pt x="30280" y="33425"/>
                        <a:pt x="30764" y="33425"/>
                      </a:cubicBezTo>
                      <a:cubicBezTo>
                        <a:pt x="31179" y="33425"/>
                        <a:pt x="31594" y="33217"/>
                        <a:pt x="31939" y="33217"/>
                      </a:cubicBezTo>
                      <a:cubicBezTo>
                        <a:pt x="32008" y="33217"/>
                        <a:pt x="32112" y="33252"/>
                        <a:pt x="32181" y="33286"/>
                      </a:cubicBezTo>
                      <a:cubicBezTo>
                        <a:pt x="32423" y="33355"/>
                        <a:pt x="32458" y="33632"/>
                        <a:pt x="32803" y="33632"/>
                      </a:cubicBezTo>
                      <a:cubicBezTo>
                        <a:pt x="32907" y="33528"/>
                        <a:pt x="32942" y="33425"/>
                        <a:pt x="32942" y="33321"/>
                      </a:cubicBezTo>
                      <a:cubicBezTo>
                        <a:pt x="33011" y="33355"/>
                        <a:pt x="33114" y="33355"/>
                        <a:pt x="33183" y="33355"/>
                      </a:cubicBezTo>
                      <a:cubicBezTo>
                        <a:pt x="33633" y="33355"/>
                        <a:pt x="34082" y="33113"/>
                        <a:pt x="34186" y="32871"/>
                      </a:cubicBezTo>
                      <a:cubicBezTo>
                        <a:pt x="34324" y="32595"/>
                        <a:pt x="34151" y="32318"/>
                        <a:pt x="34048" y="32007"/>
                      </a:cubicBezTo>
                      <a:cubicBezTo>
                        <a:pt x="33944" y="31765"/>
                        <a:pt x="33944" y="31489"/>
                        <a:pt x="34117" y="31247"/>
                      </a:cubicBezTo>
                      <a:cubicBezTo>
                        <a:pt x="34324" y="31005"/>
                        <a:pt x="34739" y="30798"/>
                        <a:pt x="35257" y="30763"/>
                      </a:cubicBezTo>
                      <a:cubicBezTo>
                        <a:pt x="35465" y="30763"/>
                        <a:pt x="35707" y="30728"/>
                        <a:pt x="35741" y="30625"/>
                      </a:cubicBezTo>
                      <a:cubicBezTo>
                        <a:pt x="35741" y="30590"/>
                        <a:pt x="35638" y="30521"/>
                        <a:pt x="35534" y="30487"/>
                      </a:cubicBezTo>
                      <a:cubicBezTo>
                        <a:pt x="34048" y="29864"/>
                        <a:pt x="35568" y="29069"/>
                        <a:pt x="36087" y="28447"/>
                      </a:cubicBezTo>
                      <a:cubicBezTo>
                        <a:pt x="36225" y="28309"/>
                        <a:pt x="36329" y="28136"/>
                        <a:pt x="36260" y="27963"/>
                      </a:cubicBezTo>
                      <a:cubicBezTo>
                        <a:pt x="36225" y="27790"/>
                        <a:pt x="35983" y="27652"/>
                        <a:pt x="35880" y="27514"/>
                      </a:cubicBezTo>
                      <a:cubicBezTo>
                        <a:pt x="35810" y="27376"/>
                        <a:pt x="35845" y="27203"/>
                        <a:pt x="35983" y="27065"/>
                      </a:cubicBezTo>
                      <a:cubicBezTo>
                        <a:pt x="36087" y="26961"/>
                        <a:pt x="36260" y="26892"/>
                        <a:pt x="36363" y="26823"/>
                      </a:cubicBezTo>
                      <a:cubicBezTo>
                        <a:pt x="36675" y="26512"/>
                        <a:pt x="36536" y="26166"/>
                        <a:pt x="36363" y="25855"/>
                      </a:cubicBezTo>
                      <a:cubicBezTo>
                        <a:pt x="36191" y="25509"/>
                        <a:pt x="36018" y="25163"/>
                        <a:pt x="36363" y="24887"/>
                      </a:cubicBezTo>
                      <a:cubicBezTo>
                        <a:pt x="36502" y="24783"/>
                        <a:pt x="36675" y="24714"/>
                        <a:pt x="36778" y="24610"/>
                      </a:cubicBezTo>
                      <a:cubicBezTo>
                        <a:pt x="36951" y="24438"/>
                        <a:pt x="36917" y="24230"/>
                        <a:pt x="36847" y="24057"/>
                      </a:cubicBezTo>
                      <a:cubicBezTo>
                        <a:pt x="36813" y="23815"/>
                        <a:pt x="36744" y="23574"/>
                        <a:pt x="36605" y="23332"/>
                      </a:cubicBezTo>
                      <a:cubicBezTo>
                        <a:pt x="36536" y="23228"/>
                        <a:pt x="36467" y="23124"/>
                        <a:pt x="36467" y="23020"/>
                      </a:cubicBezTo>
                      <a:cubicBezTo>
                        <a:pt x="36398" y="22709"/>
                        <a:pt x="37020" y="22433"/>
                        <a:pt x="37297" y="22156"/>
                      </a:cubicBezTo>
                      <a:cubicBezTo>
                        <a:pt x="37366" y="22087"/>
                        <a:pt x="37400" y="22018"/>
                        <a:pt x="37366" y="21949"/>
                      </a:cubicBezTo>
                      <a:cubicBezTo>
                        <a:pt x="37331" y="21914"/>
                        <a:pt x="37262" y="21880"/>
                        <a:pt x="37193" y="21845"/>
                      </a:cubicBezTo>
                      <a:cubicBezTo>
                        <a:pt x="36917" y="21672"/>
                        <a:pt x="36847" y="21396"/>
                        <a:pt x="37124" y="21223"/>
                      </a:cubicBezTo>
                      <a:cubicBezTo>
                        <a:pt x="37331" y="21085"/>
                        <a:pt x="37781" y="21016"/>
                        <a:pt x="37781" y="20843"/>
                      </a:cubicBezTo>
                      <a:cubicBezTo>
                        <a:pt x="37781" y="20705"/>
                        <a:pt x="37366" y="20635"/>
                        <a:pt x="36951" y="20635"/>
                      </a:cubicBezTo>
                      <a:cubicBezTo>
                        <a:pt x="37055" y="20497"/>
                        <a:pt x="36882" y="20324"/>
                        <a:pt x="36847" y="20186"/>
                      </a:cubicBezTo>
                      <a:cubicBezTo>
                        <a:pt x="36847" y="20013"/>
                        <a:pt x="36986" y="19840"/>
                        <a:pt x="37158" y="19702"/>
                      </a:cubicBezTo>
                      <a:cubicBezTo>
                        <a:pt x="37504" y="19426"/>
                        <a:pt x="37815" y="19115"/>
                        <a:pt x="38161" y="18838"/>
                      </a:cubicBezTo>
                      <a:cubicBezTo>
                        <a:pt x="38230" y="18734"/>
                        <a:pt x="38334" y="18665"/>
                        <a:pt x="38334" y="18562"/>
                      </a:cubicBezTo>
                      <a:cubicBezTo>
                        <a:pt x="38334" y="18285"/>
                        <a:pt x="37712" y="18147"/>
                        <a:pt x="37297" y="18009"/>
                      </a:cubicBezTo>
                      <a:cubicBezTo>
                        <a:pt x="36744" y="17836"/>
                        <a:pt x="36363" y="17525"/>
                        <a:pt x="36191" y="17214"/>
                      </a:cubicBezTo>
                      <a:cubicBezTo>
                        <a:pt x="36052" y="17006"/>
                        <a:pt x="36052" y="16764"/>
                        <a:pt x="35914" y="16557"/>
                      </a:cubicBezTo>
                      <a:cubicBezTo>
                        <a:pt x="35810" y="16419"/>
                        <a:pt x="35603" y="16315"/>
                        <a:pt x="35568" y="16142"/>
                      </a:cubicBezTo>
                      <a:cubicBezTo>
                        <a:pt x="35465" y="15727"/>
                        <a:pt x="35983" y="15382"/>
                        <a:pt x="36260" y="15036"/>
                      </a:cubicBezTo>
                      <a:cubicBezTo>
                        <a:pt x="36605" y="14656"/>
                        <a:pt x="37158" y="14310"/>
                        <a:pt x="37850" y="14068"/>
                      </a:cubicBezTo>
                      <a:cubicBezTo>
                        <a:pt x="38265" y="13930"/>
                        <a:pt x="38714" y="13826"/>
                        <a:pt x="39025" y="13619"/>
                      </a:cubicBezTo>
                      <a:cubicBezTo>
                        <a:pt x="39198" y="13550"/>
                        <a:pt x="39336" y="13411"/>
                        <a:pt x="39440" y="13308"/>
                      </a:cubicBezTo>
                      <a:cubicBezTo>
                        <a:pt x="39785" y="12962"/>
                        <a:pt x="40062" y="12616"/>
                        <a:pt x="40269" y="12236"/>
                      </a:cubicBezTo>
                      <a:cubicBezTo>
                        <a:pt x="40373" y="12063"/>
                        <a:pt x="40822" y="11476"/>
                        <a:pt x="40338" y="11338"/>
                      </a:cubicBezTo>
                      <a:cubicBezTo>
                        <a:pt x="40235" y="11303"/>
                        <a:pt x="40131" y="11303"/>
                        <a:pt x="39993" y="11303"/>
                      </a:cubicBezTo>
                      <a:cubicBezTo>
                        <a:pt x="39785" y="11268"/>
                        <a:pt x="39578" y="11199"/>
                        <a:pt x="39509" y="11096"/>
                      </a:cubicBezTo>
                      <a:cubicBezTo>
                        <a:pt x="39371" y="10957"/>
                        <a:pt x="39474" y="10750"/>
                        <a:pt x="39267" y="10646"/>
                      </a:cubicBezTo>
                      <a:cubicBezTo>
                        <a:pt x="39163" y="10577"/>
                        <a:pt x="38990" y="10577"/>
                        <a:pt x="38852" y="10543"/>
                      </a:cubicBezTo>
                      <a:cubicBezTo>
                        <a:pt x="38714" y="10508"/>
                        <a:pt x="38576" y="10473"/>
                        <a:pt x="38541" y="10370"/>
                      </a:cubicBezTo>
                      <a:cubicBezTo>
                        <a:pt x="38472" y="10266"/>
                        <a:pt x="38714" y="10128"/>
                        <a:pt x="38645" y="10024"/>
                      </a:cubicBezTo>
                      <a:cubicBezTo>
                        <a:pt x="38576" y="9955"/>
                        <a:pt x="38368" y="9886"/>
                        <a:pt x="38334" y="9817"/>
                      </a:cubicBezTo>
                      <a:cubicBezTo>
                        <a:pt x="38230" y="9713"/>
                        <a:pt x="38403" y="9609"/>
                        <a:pt x="38541" y="9540"/>
                      </a:cubicBezTo>
                      <a:cubicBezTo>
                        <a:pt x="38679" y="9402"/>
                        <a:pt x="38748" y="9229"/>
                        <a:pt x="38645" y="9091"/>
                      </a:cubicBezTo>
                      <a:cubicBezTo>
                        <a:pt x="38645" y="9056"/>
                        <a:pt x="38610" y="9022"/>
                        <a:pt x="38576" y="8987"/>
                      </a:cubicBezTo>
                      <a:cubicBezTo>
                        <a:pt x="38541" y="8953"/>
                        <a:pt x="38472" y="8953"/>
                        <a:pt x="38403" y="8918"/>
                      </a:cubicBezTo>
                      <a:cubicBezTo>
                        <a:pt x="38057" y="8814"/>
                        <a:pt x="37746" y="8641"/>
                        <a:pt x="37746" y="8434"/>
                      </a:cubicBezTo>
                      <a:cubicBezTo>
                        <a:pt x="37746" y="8330"/>
                        <a:pt x="37781" y="8227"/>
                        <a:pt x="37815" y="8123"/>
                      </a:cubicBezTo>
                      <a:cubicBezTo>
                        <a:pt x="37815" y="7916"/>
                        <a:pt x="37470" y="7743"/>
                        <a:pt x="37124" y="7674"/>
                      </a:cubicBezTo>
                      <a:cubicBezTo>
                        <a:pt x="37020" y="7639"/>
                        <a:pt x="36917" y="7639"/>
                        <a:pt x="36847" y="7604"/>
                      </a:cubicBezTo>
                      <a:cubicBezTo>
                        <a:pt x="36778" y="7535"/>
                        <a:pt x="36847" y="7466"/>
                        <a:pt x="36917" y="7397"/>
                      </a:cubicBezTo>
                      <a:cubicBezTo>
                        <a:pt x="36986" y="7363"/>
                        <a:pt x="37089" y="7293"/>
                        <a:pt x="37124" y="7224"/>
                      </a:cubicBezTo>
                      <a:cubicBezTo>
                        <a:pt x="37193" y="7086"/>
                        <a:pt x="36951" y="6948"/>
                        <a:pt x="37124" y="6844"/>
                      </a:cubicBezTo>
                      <a:cubicBezTo>
                        <a:pt x="37228" y="6775"/>
                        <a:pt x="37331" y="6775"/>
                        <a:pt x="37608" y="6775"/>
                      </a:cubicBezTo>
                      <a:cubicBezTo>
                        <a:pt x="37781" y="6775"/>
                        <a:pt x="37988" y="6740"/>
                        <a:pt x="37988" y="6637"/>
                      </a:cubicBezTo>
                      <a:cubicBezTo>
                        <a:pt x="37953" y="6602"/>
                        <a:pt x="37919" y="6602"/>
                        <a:pt x="37850" y="6568"/>
                      </a:cubicBezTo>
                      <a:cubicBezTo>
                        <a:pt x="37746" y="6498"/>
                        <a:pt x="37642" y="6464"/>
                        <a:pt x="37539" y="6395"/>
                      </a:cubicBezTo>
                      <a:cubicBezTo>
                        <a:pt x="37366" y="6326"/>
                        <a:pt x="37158" y="6222"/>
                        <a:pt x="36605" y="6222"/>
                      </a:cubicBezTo>
                      <a:cubicBezTo>
                        <a:pt x="36467" y="6222"/>
                        <a:pt x="36363" y="6187"/>
                        <a:pt x="36329" y="6049"/>
                      </a:cubicBezTo>
                      <a:cubicBezTo>
                        <a:pt x="36329" y="5980"/>
                        <a:pt x="36294" y="5911"/>
                        <a:pt x="36191" y="5842"/>
                      </a:cubicBezTo>
                      <a:cubicBezTo>
                        <a:pt x="36122" y="5876"/>
                        <a:pt x="36052" y="5876"/>
                        <a:pt x="35810" y="5876"/>
                      </a:cubicBezTo>
                      <a:cubicBezTo>
                        <a:pt x="35707" y="5842"/>
                        <a:pt x="35568" y="5807"/>
                        <a:pt x="35568" y="5738"/>
                      </a:cubicBezTo>
                      <a:cubicBezTo>
                        <a:pt x="35534" y="5669"/>
                        <a:pt x="35672" y="5600"/>
                        <a:pt x="35776" y="5531"/>
                      </a:cubicBezTo>
                      <a:cubicBezTo>
                        <a:pt x="35914" y="5461"/>
                        <a:pt x="36018" y="5392"/>
                        <a:pt x="35914" y="5323"/>
                      </a:cubicBezTo>
                      <a:cubicBezTo>
                        <a:pt x="35845" y="5289"/>
                        <a:pt x="35776" y="5289"/>
                        <a:pt x="35638" y="5289"/>
                      </a:cubicBezTo>
                      <a:cubicBezTo>
                        <a:pt x="35292" y="5289"/>
                        <a:pt x="34981" y="5427"/>
                        <a:pt x="34912" y="5600"/>
                      </a:cubicBezTo>
                      <a:cubicBezTo>
                        <a:pt x="34912" y="5634"/>
                        <a:pt x="34912" y="5669"/>
                        <a:pt x="34635" y="5669"/>
                      </a:cubicBezTo>
                      <a:cubicBezTo>
                        <a:pt x="34532" y="5565"/>
                        <a:pt x="34255" y="5565"/>
                        <a:pt x="34048" y="5565"/>
                      </a:cubicBezTo>
                      <a:cubicBezTo>
                        <a:pt x="33840" y="5531"/>
                        <a:pt x="33598" y="5461"/>
                        <a:pt x="33529" y="5358"/>
                      </a:cubicBezTo>
                      <a:cubicBezTo>
                        <a:pt x="33460" y="5254"/>
                        <a:pt x="33633" y="5116"/>
                        <a:pt x="34082" y="5116"/>
                      </a:cubicBezTo>
                      <a:cubicBezTo>
                        <a:pt x="34151" y="5116"/>
                        <a:pt x="34220" y="5081"/>
                        <a:pt x="34255" y="5047"/>
                      </a:cubicBezTo>
                      <a:cubicBezTo>
                        <a:pt x="34290" y="5012"/>
                        <a:pt x="34220" y="4978"/>
                        <a:pt x="34255" y="4943"/>
                      </a:cubicBezTo>
                      <a:cubicBezTo>
                        <a:pt x="34290" y="4874"/>
                        <a:pt x="34462" y="4874"/>
                        <a:pt x="34566" y="4874"/>
                      </a:cubicBezTo>
                      <a:cubicBezTo>
                        <a:pt x="34739" y="4839"/>
                        <a:pt x="34877" y="4736"/>
                        <a:pt x="34843" y="4632"/>
                      </a:cubicBezTo>
                      <a:cubicBezTo>
                        <a:pt x="34808" y="4528"/>
                        <a:pt x="34566" y="4425"/>
                        <a:pt x="34670" y="4321"/>
                      </a:cubicBezTo>
                      <a:cubicBezTo>
                        <a:pt x="34704" y="4252"/>
                        <a:pt x="34877" y="4217"/>
                        <a:pt x="35085" y="4217"/>
                      </a:cubicBezTo>
                      <a:cubicBezTo>
                        <a:pt x="35257" y="4217"/>
                        <a:pt x="35396" y="4286"/>
                        <a:pt x="35568" y="4321"/>
                      </a:cubicBezTo>
                      <a:cubicBezTo>
                        <a:pt x="35707" y="4355"/>
                        <a:pt x="35880" y="4355"/>
                        <a:pt x="36087" y="4355"/>
                      </a:cubicBezTo>
                      <a:cubicBezTo>
                        <a:pt x="36225" y="4355"/>
                        <a:pt x="36398" y="4355"/>
                        <a:pt x="36433" y="4286"/>
                      </a:cubicBezTo>
                      <a:cubicBezTo>
                        <a:pt x="36536" y="4183"/>
                        <a:pt x="36329" y="4113"/>
                        <a:pt x="36156" y="4044"/>
                      </a:cubicBezTo>
                      <a:cubicBezTo>
                        <a:pt x="35776" y="3941"/>
                        <a:pt x="35430" y="3837"/>
                        <a:pt x="35050" y="3733"/>
                      </a:cubicBezTo>
                      <a:cubicBezTo>
                        <a:pt x="34946" y="3699"/>
                        <a:pt x="34843" y="3664"/>
                        <a:pt x="34704" y="3664"/>
                      </a:cubicBezTo>
                      <a:cubicBezTo>
                        <a:pt x="34601" y="3664"/>
                        <a:pt x="34497" y="3699"/>
                        <a:pt x="34462" y="3733"/>
                      </a:cubicBezTo>
                      <a:cubicBezTo>
                        <a:pt x="34434" y="3790"/>
                        <a:pt x="34429" y="3846"/>
                        <a:pt x="34296" y="3846"/>
                      </a:cubicBezTo>
                      <a:cubicBezTo>
                        <a:pt x="34267" y="3846"/>
                        <a:pt x="34230" y="3843"/>
                        <a:pt x="34186" y="3837"/>
                      </a:cubicBezTo>
                      <a:cubicBezTo>
                        <a:pt x="34048" y="3768"/>
                        <a:pt x="33978" y="3664"/>
                        <a:pt x="34013" y="3560"/>
                      </a:cubicBezTo>
                      <a:cubicBezTo>
                        <a:pt x="34013" y="3491"/>
                        <a:pt x="33978" y="3457"/>
                        <a:pt x="33737" y="3457"/>
                      </a:cubicBezTo>
                      <a:cubicBezTo>
                        <a:pt x="33598" y="3457"/>
                        <a:pt x="33460" y="3491"/>
                        <a:pt x="33356" y="3630"/>
                      </a:cubicBezTo>
                      <a:cubicBezTo>
                        <a:pt x="33322" y="3699"/>
                        <a:pt x="33183" y="3699"/>
                        <a:pt x="32803" y="3699"/>
                      </a:cubicBezTo>
                      <a:cubicBezTo>
                        <a:pt x="32734" y="3664"/>
                        <a:pt x="32700" y="3630"/>
                        <a:pt x="32700" y="3595"/>
                      </a:cubicBezTo>
                      <a:cubicBezTo>
                        <a:pt x="32700" y="3491"/>
                        <a:pt x="32872" y="3422"/>
                        <a:pt x="33011" y="3388"/>
                      </a:cubicBezTo>
                      <a:cubicBezTo>
                        <a:pt x="33183" y="3318"/>
                        <a:pt x="33356" y="3284"/>
                        <a:pt x="33425" y="3180"/>
                      </a:cubicBezTo>
                      <a:cubicBezTo>
                        <a:pt x="33529" y="3076"/>
                        <a:pt x="33391" y="2904"/>
                        <a:pt x="33564" y="2835"/>
                      </a:cubicBezTo>
                      <a:cubicBezTo>
                        <a:pt x="33737" y="2731"/>
                        <a:pt x="34048" y="2765"/>
                        <a:pt x="34255" y="2731"/>
                      </a:cubicBezTo>
                      <a:cubicBezTo>
                        <a:pt x="34462" y="2662"/>
                        <a:pt x="34532" y="2523"/>
                        <a:pt x="34532" y="2420"/>
                      </a:cubicBezTo>
                      <a:cubicBezTo>
                        <a:pt x="34497" y="2385"/>
                        <a:pt x="34497" y="2351"/>
                        <a:pt x="34462" y="2316"/>
                      </a:cubicBezTo>
                      <a:cubicBezTo>
                        <a:pt x="34359" y="2178"/>
                        <a:pt x="34013" y="2178"/>
                        <a:pt x="33806" y="2074"/>
                      </a:cubicBezTo>
                      <a:cubicBezTo>
                        <a:pt x="33667" y="2040"/>
                        <a:pt x="33598" y="1936"/>
                        <a:pt x="33529" y="1832"/>
                      </a:cubicBezTo>
                      <a:cubicBezTo>
                        <a:pt x="33460" y="1728"/>
                        <a:pt x="33425" y="1659"/>
                        <a:pt x="33287" y="1590"/>
                      </a:cubicBezTo>
                      <a:cubicBezTo>
                        <a:pt x="33211" y="1540"/>
                        <a:pt x="33117" y="1507"/>
                        <a:pt x="32963" y="1507"/>
                      </a:cubicBezTo>
                      <a:cubicBezTo>
                        <a:pt x="32907" y="1507"/>
                        <a:pt x="32843" y="1512"/>
                        <a:pt x="32769" y="1521"/>
                      </a:cubicBezTo>
                      <a:cubicBezTo>
                        <a:pt x="32630" y="1556"/>
                        <a:pt x="32596" y="1625"/>
                        <a:pt x="32527" y="1694"/>
                      </a:cubicBezTo>
                      <a:cubicBezTo>
                        <a:pt x="32492" y="1728"/>
                        <a:pt x="32458" y="1763"/>
                        <a:pt x="32423" y="1832"/>
                      </a:cubicBezTo>
                      <a:lnTo>
                        <a:pt x="32216" y="1832"/>
                      </a:lnTo>
                      <a:cubicBezTo>
                        <a:pt x="32077" y="1832"/>
                        <a:pt x="31974" y="1832"/>
                        <a:pt x="31732" y="1901"/>
                      </a:cubicBezTo>
                      <a:cubicBezTo>
                        <a:pt x="31766" y="2109"/>
                        <a:pt x="31732" y="2281"/>
                        <a:pt x="31559" y="2454"/>
                      </a:cubicBezTo>
                      <a:cubicBezTo>
                        <a:pt x="31524" y="2523"/>
                        <a:pt x="31386" y="2593"/>
                        <a:pt x="31179" y="2593"/>
                      </a:cubicBezTo>
                      <a:cubicBezTo>
                        <a:pt x="31075" y="2558"/>
                        <a:pt x="31040" y="2489"/>
                        <a:pt x="31075" y="2420"/>
                      </a:cubicBezTo>
                      <a:cubicBezTo>
                        <a:pt x="31110" y="2281"/>
                        <a:pt x="31213" y="2143"/>
                        <a:pt x="31213" y="1970"/>
                      </a:cubicBezTo>
                      <a:cubicBezTo>
                        <a:pt x="31248" y="1832"/>
                        <a:pt x="31144" y="1659"/>
                        <a:pt x="30729" y="1556"/>
                      </a:cubicBezTo>
                      <a:cubicBezTo>
                        <a:pt x="30591" y="1486"/>
                        <a:pt x="30729" y="1383"/>
                        <a:pt x="30626" y="1314"/>
                      </a:cubicBezTo>
                      <a:lnTo>
                        <a:pt x="30626" y="1314"/>
                      </a:lnTo>
                      <a:cubicBezTo>
                        <a:pt x="30418" y="1348"/>
                        <a:pt x="30211" y="1383"/>
                        <a:pt x="29865" y="1383"/>
                      </a:cubicBezTo>
                      <a:cubicBezTo>
                        <a:pt x="29623" y="1348"/>
                        <a:pt x="29381" y="1279"/>
                        <a:pt x="29312" y="1175"/>
                      </a:cubicBezTo>
                      <a:cubicBezTo>
                        <a:pt x="29243" y="1106"/>
                        <a:pt x="29278" y="1037"/>
                        <a:pt x="29243" y="968"/>
                      </a:cubicBezTo>
                      <a:cubicBezTo>
                        <a:pt x="29243" y="899"/>
                        <a:pt x="29174" y="830"/>
                        <a:pt x="29070" y="795"/>
                      </a:cubicBezTo>
                      <a:lnTo>
                        <a:pt x="28725" y="795"/>
                      </a:lnTo>
                      <a:cubicBezTo>
                        <a:pt x="28586" y="795"/>
                        <a:pt x="28414" y="795"/>
                        <a:pt x="28344" y="864"/>
                      </a:cubicBezTo>
                      <a:cubicBezTo>
                        <a:pt x="28310" y="899"/>
                        <a:pt x="28310" y="933"/>
                        <a:pt x="28275" y="968"/>
                      </a:cubicBezTo>
                      <a:cubicBezTo>
                        <a:pt x="28189" y="1083"/>
                        <a:pt x="27961" y="1150"/>
                        <a:pt x="27689" y="1150"/>
                      </a:cubicBezTo>
                      <a:cubicBezTo>
                        <a:pt x="27632" y="1150"/>
                        <a:pt x="27574" y="1147"/>
                        <a:pt x="27515" y="1141"/>
                      </a:cubicBezTo>
                      <a:cubicBezTo>
                        <a:pt x="27377" y="1141"/>
                        <a:pt x="27238" y="1141"/>
                        <a:pt x="27100" y="1072"/>
                      </a:cubicBezTo>
                      <a:cubicBezTo>
                        <a:pt x="26996" y="1037"/>
                        <a:pt x="26962" y="933"/>
                        <a:pt x="27031" y="899"/>
                      </a:cubicBezTo>
                      <a:cubicBezTo>
                        <a:pt x="27204" y="761"/>
                        <a:pt x="27446" y="691"/>
                        <a:pt x="27273" y="553"/>
                      </a:cubicBezTo>
                      <a:cubicBezTo>
                        <a:pt x="27100" y="415"/>
                        <a:pt x="26858" y="277"/>
                        <a:pt x="26651" y="138"/>
                      </a:cubicBezTo>
                      <a:cubicBezTo>
                        <a:pt x="26478" y="69"/>
                        <a:pt x="26270" y="0"/>
                        <a:pt x="2592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001;p20">
                  <a:extLst>
                    <a:ext uri="{FF2B5EF4-FFF2-40B4-BE49-F238E27FC236}">
                      <a16:creationId xmlns:a16="http://schemas.microsoft.com/office/drawing/2014/main" id="{1894228B-86C7-4DE5-8252-CD821CE1AAF8}"/>
                    </a:ext>
                  </a:extLst>
                </p:cNvPr>
                <p:cNvSpPr/>
                <p:nvPr/>
              </p:nvSpPr>
              <p:spPr>
                <a:xfrm>
                  <a:off x="4005725" y="3523725"/>
                  <a:ext cx="44075" cy="2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1141" extrusionOk="0">
                      <a:moveTo>
                        <a:pt x="1383" y="0"/>
                      </a:moveTo>
                      <a:cubicBezTo>
                        <a:pt x="1313" y="0"/>
                        <a:pt x="1244" y="0"/>
                        <a:pt x="1210" y="35"/>
                      </a:cubicBezTo>
                      <a:cubicBezTo>
                        <a:pt x="1037" y="69"/>
                        <a:pt x="830" y="104"/>
                        <a:pt x="657" y="138"/>
                      </a:cubicBezTo>
                      <a:lnTo>
                        <a:pt x="380" y="138"/>
                      </a:lnTo>
                      <a:cubicBezTo>
                        <a:pt x="242" y="138"/>
                        <a:pt x="104" y="138"/>
                        <a:pt x="35" y="208"/>
                      </a:cubicBezTo>
                      <a:cubicBezTo>
                        <a:pt x="0" y="242"/>
                        <a:pt x="0" y="242"/>
                        <a:pt x="0" y="277"/>
                      </a:cubicBezTo>
                      <a:cubicBezTo>
                        <a:pt x="0" y="346"/>
                        <a:pt x="35" y="449"/>
                        <a:pt x="138" y="519"/>
                      </a:cubicBezTo>
                      <a:cubicBezTo>
                        <a:pt x="173" y="553"/>
                        <a:pt x="277" y="622"/>
                        <a:pt x="277" y="657"/>
                      </a:cubicBezTo>
                      <a:cubicBezTo>
                        <a:pt x="277" y="726"/>
                        <a:pt x="242" y="761"/>
                        <a:pt x="207" y="795"/>
                      </a:cubicBezTo>
                      <a:cubicBezTo>
                        <a:pt x="173" y="864"/>
                        <a:pt x="104" y="899"/>
                        <a:pt x="104" y="968"/>
                      </a:cubicBezTo>
                      <a:cubicBezTo>
                        <a:pt x="104" y="1002"/>
                        <a:pt x="138" y="1072"/>
                        <a:pt x="207" y="1106"/>
                      </a:cubicBezTo>
                      <a:cubicBezTo>
                        <a:pt x="277" y="1141"/>
                        <a:pt x="380" y="1141"/>
                        <a:pt x="449" y="1141"/>
                      </a:cubicBezTo>
                      <a:lnTo>
                        <a:pt x="622" y="1141"/>
                      </a:lnTo>
                      <a:cubicBezTo>
                        <a:pt x="726" y="1106"/>
                        <a:pt x="830" y="1072"/>
                        <a:pt x="933" y="1002"/>
                      </a:cubicBezTo>
                      <a:cubicBezTo>
                        <a:pt x="1072" y="933"/>
                        <a:pt x="1175" y="830"/>
                        <a:pt x="1141" y="726"/>
                      </a:cubicBezTo>
                      <a:cubicBezTo>
                        <a:pt x="1106" y="622"/>
                        <a:pt x="968" y="553"/>
                        <a:pt x="1002" y="484"/>
                      </a:cubicBezTo>
                      <a:cubicBezTo>
                        <a:pt x="1037" y="415"/>
                        <a:pt x="1175" y="346"/>
                        <a:pt x="1313" y="311"/>
                      </a:cubicBezTo>
                      <a:cubicBezTo>
                        <a:pt x="1417" y="277"/>
                        <a:pt x="1659" y="242"/>
                        <a:pt x="1728" y="173"/>
                      </a:cubicBezTo>
                      <a:cubicBezTo>
                        <a:pt x="1763" y="138"/>
                        <a:pt x="1694" y="69"/>
                        <a:pt x="1590" y="35"/>
                      </a:cubicBezTo>
                      <a:cubicBezTo>
                        <a:pt x="1521" y="0"/>
                        <a:pt x="1452" y="0"/>
                        <a:pt x="138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002;p20">
                  <a:extLst>
                    <a:ext uri="{FF2B5EF4-FFF2-40B4-BE49-F238E27FC236}">
                      <a16:creationId xmlns:a16="http://schemas.microsoft.com/office/drawing/2014/main" id="{9817A5FF-46C1-4694-AF1F-20673222A0C8}"/>
                    </a:ext>
                  </a:extLst>
                </p:cNvPr>
                <p:cNvSpPr/>
                <p:nvPr/>
              </p:nvSpPr>
              <p:spPr>
                <a:xfrm>
                  <a:off x="2309425" y="2750325"/>
                  <a:ext cx="223850" cy="7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4" h="2835" extrusionOk="0">
                      <a:moveTo>
                        <a:pt x="7847" y="0"/>
                      </a:moveTo>
                      <a:cubicBezTo>
                        <a:pt x="7674" y="0"/>
                        <a:pt x="7536" y="70"/>
                        <a:pt x="7363" y="173"/>
                      </a:cubicBezTo>
                      <a:cubicBezTo>
                        <a:pt x="7121" y="277"/>
                        <a:pt x="6914" y="381"/>
                        <a:pt x="6810" y="553"/>
                      </a:cubicBezTo>
                      <a:cubicBezTo>
                        <a:pt x="6741" y="657"/>
                        <a:pt x="6741" y="761"/>
                        <a:pt x="6706" y="865"/>
                      </a:cubicBezTo>
                      <a:cubicBezTo>
                        <a:pt x="6672" y="968"/>
                        <a:pt x="6603" y="1107"/>
                        <a:pt x="6464" y="1176"/>
                      </a:cubicBezTo>
                      <a:cubicBezTo>
                        <a:pt x="6326" y="1245"/>
                        <a:pt x="6188" y="1279"/>
                        <a:pt x="6050" y="1279"/>
                      </a:cubicBezTo>
                      <a:cubicBezTo>
                        <a:pt x="5980" y="1279"/>
                        <a:pt x="5911" y="1279"/>
                        <a:pt x="5842" y="1245"/>
                      </a:cubicBezTo>
                      <a:cubicBezTo>
                        <a:pt x="5531" y="1176"/>
                        <a:pt x="5566" y="934"/>
                        <a:pt x="5358" y="795"/>
                      </a:cubicBezTo>
                      <a:cubicBezTo>
                        <a:pt x="5220" y="692"/>
                        <a:pt x="4943" y="657"/>
                        <a:pt x="4667" y="657"/>
                      </a:cubicBezTo>
                      <a:lnTo>
                        <a:pt x="4390" y="657"/>
                      </a:lnTo>
                      <a:cubicBezTo>
                        <a:pt x="4356" y="657"/>
                        <a:pt x="4252" y="692"/>
                        <a:pt x="4218" y="692"/>
                      </a:cubicBezTo>
                      <a:cubicBezTo>
                        <a:pt x="4079" y="726"/>
                        <a:pt x="4010" y="830"/>
                        <a:pt x="4010" y="899"/>
                      </a:cubicBezTo>
                      <a:cubicBezTo>
                        <a:pt x="4010" y="968"/>
                        <a:pt x="4010" y="1037"/>
                        <a:pt x="3941" y="1107"/>
                      </a:cubicBezTo>
                      <a:cubicBezTo>
                        <a:pt x="3837" y="1210"/>
                        <a:pt x="3595" y="1279"/>
                        <a:pt x="3353" y="1279"/>
                      </a:cubicBezTo>
                      <a:lnTo>
                        <a:pt x="3284" y="1279"/>
                      </a:lnTo>
                      <a:cubicBezTo>
                        <a:pt x="3042" y="1279"/>
                        <a:pt x="2800" y="1210"/>
                        <a:pt x="2593" y="1107"/>
                      </a:cubicBezTo>
                      <a:cubicBezTo>
                        <a:pt x="2420" y="1037"/>
                        <a:pt x="2247" y="968"/>
                        <a:pt x="2005" y="934"/>
                      </a:cubicBezTo>
                      <a:cubicBezTo>
                        <a:pt x="1867" y="899"/>
                        <a:pt x="1729" y="899"/>
                        <a:pt x="1625" y="899"/>
                      </a:cubicBezTo>
                      <a:lnTo>
                        <a:pt x="1591" y="899"/>
                      </a:lnTo>
                      <a:cubicBezTo>
                        <a:pt x="1314" y="899"/>
                        <a:pt x="1038" y="934"/>
                        <a:pt x="830" y="1003"/>
                      </a:cubicBezTo>
                      <a:cubicBezTo>
                        <a:pt x="243" y="1176"/>
                        <a:pt x="1" y="1556"/>
                        <a:pt x="277" y="1867"/>
                      </a:cubicBezTo>
                      <a:cubicBezTo>
                        <a:pt x="415" y="2040"/>
                        <a:pt x="623" y="2143"/>
                        <a:pt x="865" y="2247"/>
                      </a:cubicBezTo>
                      <a:cubicBezTo>
                        <a:pt x="968" y="2282"/>
                        <a:pt x="1072" y="2351"/>
                        <a:pt x="1176" y="2351"/>
                      </a:cubicBezTo>
                      <a:lnTo>
                        <a:pt x="1522" y="2351"/>
                      </a:lnTo>
                      <a:cubicBezTo>
                        <a:pt x="1591" y="2316"/>
                        <a:pt x="1694" y="2316"/>
                        <a:pt x="1763" y="2316"/>
                      </a:cubicBezTo>
                      <a:lnTo>
                        <a:pt x="1833" y="2316"/>
                      </a:lnTo>
                      <a:cubicBezTo>
                        <a:pt x="2040" y="2316"/>
                        <a:pt x="2178" y="2420"/>
                        <a:pt x="2351" y="2489"/>
                      </a:cubicBezTo>
                      <a:cubicBezTo>
                        <a:pt x="2455" y="2524"/>
                        <a:pt x="2593" y="2524"/>
                        <a:pt x="2766" y="2524"/>
                      </a:cubicBezTo>
                      <a:cubicBezTo>
                        <a:pt x="3008" y="2524"/>
                        <a:pt x="3284" y="2455"/>
                        <a:pt x="3457" y="2351"/>
                      </a:cubicBezTo>
                      <a:cubicBezTo>
                        <a:pt x="3457" y="2351"/>
                        <a:pt x="3492" y="2316"/>
                        <a:pt x="3526" y="2316"/>
                      </a:cubicBezTo>
                      <a:cubicBezTo>
                        <a:pt x="3526" y="2316"/>
                        <a:pt x="3561" y="2282"/>
                        <a:pt x="3595" y="2282"/>
                      </a:cubicBezTo>
                      <a:cubicBezTo>
                        <a:pt x="3630" y="2282"/>
                        <a:pt x="3699" y="2316"/>
                        <a:pt x="3768" y="2351"/>
                      </a:cubicBezTo>
                      <a:cubicBezTo>
                        <a:pt x="3803" y="2385"/>
                        <a:pt x="3872" y="2420"/>
                        <a:pt x="3941" y="2420"/>
                      </a:cubicBezTo>
                      <a:lnTo>
                        <a:pt x="4010" y="2420"/>
                      </a:lnTo>
                      <a:cubicBezTo>
                        <a:pt x="4148" y="2420"/>
                        <a:pt x="4252" y="2351"/>
                        <a:pt x="4321" y="2316"/>
                      </a:cubicBezTo>
                      <a:cubicBezTo>
                        <a:pt x="4425" y="2247"/>
                        <a:pt x="4529" y="2178"/>
                        <a:pt x="4667" y="2178"/>
                      </a:cubicBezTo>
                      <a:lnTo>
                        <a:pt x="4701" y="2178"/>
                      </a:lnTo>
                      <a:cubicBezTo>
                        <a:pt x="4840" y="2282"/>
                        <a:pt x="5047" y="2316"/>
                        <a:pt x="5289" y="2316"/>
                      </a:cubicBezTo>
                      <a:lnTo>
                        <a:pt x="5427" y="2316"/>
                      </a:lnTo>
                      <a:cubicBezTo>
                        <a:pt x="5427" y="2213"/>
                        <a:pt x="5427" y="2143"/>
                        <a:pt x="5393" y="2040"/>
                      </a:cubicBezTo>
                      <a:cubicBezTo>
                        <a:pt x="5393" y="2005"/>
                        <a:pt x="5393" y="1971"/>
                        <a:pt x="5427" y="1971"/>
                      </a:cubicBezTo>
                      <a:cubicBezTo>
                        <a:pt x="5496" y="1936"/>
                        <a:pt x="5566" y="1936"/>
                        <a:pt x="5635" y="1936"/>
                      </a:cubicBezTo>
                      <a:cubicBezTo>
                        <a:pt x="5669" y="1936"/>
                        <a:pt x="5738" y="1902"/>
                        <a:pt x="5773" y="1902"/>
                      </a:cubicBezTo>
                      <a:cubicBezTo>
                        <a:pt x="5877" y="1902"/>
                        <a:pt x="5946" y="1936"/>
                        <a:pt x="6050" y="1936"/>
                      </a:cubicBezTo>
                      <a:cubicBezTo>
                        <a:pt x="6326" y="2005"/>
                        <a:pt x="6464" y="2143"/>
                        <a:pt x="6533" y="2316"/>
                      </a:cubicBezTo>
                      <a:cubicBezTo>
                        <a:pt x="6637" y="2455"/>
                        <a:pt x="6672" y="2627"/>
                        <a:pt x="6914" y="2731"/>
                      </a:cubicBezTo>
                      <a:cubicBezTo>
                        <a:pt x="7086" y="2800"/>
                        <a:pt x="7363" y="2835"/>
                        <a:pt x="7640" y="2835"/>
                      </a:cubicBezTo>
                      <a:lnTo>
                        <a:pt x="8020" y="2835"/>
                      </a:lnTo>
                      <a:cubicBezTo>
                        <a:pt x="8158" y="2835"/>
                        <a:pt x="8296" y="2800"/>
                        <a:pt x="8400" y="2766"/>
                      </a:cubicBezTo>
                      <a:cubicBezTo>
                        <a:pt x="8538" y="2697"/>
                        <a:pt x="8504" y="2593"/>
                        <a:pt x="8435" y="2489"/>
                      </a:cubicBezTo>
                      <a:cubicBezTo>
                        <a:pt x="8400" y="2351"/>
                        <a:pt x="8331" y="2247"/>
                        <a:pt x="8123" y="2178"/>
                      </a:cubicBezTo>
                      <a:cubicBezTo>
                        <a:pt x="8054" y="2143"/>
                        <a:pt x="7916" y="2109"/>
                        <a:pt x="7812" y="2109"/>
                      </a:cubicBezTo>
                      <a:cubicBezTo>
                        <a:pt x="7536" y="2040"/>
                        <a:pt x="7294" y="1936"/>
                        <a:pt x="7259" y="1763"/>
                      </a:cubicBezTo>
                      <a:cubicBezTo>
                        <a:pt x="7467" y="1729"/>
                        <a:pt x="7674" y="1729"/>
                        <a:pt x="7881" y="1729"/>
                      </a:cubicBezTo>
                      <a:cubicBezTo>
                        <a:pt x="8089" y="1694"/>
                        <a:pt x="8296" y="1625"/>
                        <a:pt x="8331" y="1521"/>
                      </a:cubicBezTo>
                      <a:cubicBezTo>
                        <a:pt x="8400" y="1383"/>
                        <a:pt x="8020" y="1245"/>
                        <a:pt x="8123" y="1107"/>
                      </a:cubicBezTo>
                      <a:cubicBezTo>
                        <a:pt x="8158" y="968"/>
                        <a:pt x="8504" y="934"/>
                        <a:pt x="8676" y="830"/>
                      </a:cubicBezTo>
                      <a:cubicBezTo>
                        <a:pt x="8953" y="692"/>
                        <a:pt x="8918" y="381"/>
                        <a:pt x="8642" y="277"/>
                      </a:cubicBezTo>
                      <a:cubicBezTo>
                        <a:pt x="8504" y="208"/>
                        <a:pt x="8365" y="139"/>
                        <a:pt x="8193" y="70"/>
                      </a:cubicBezTo>
                      <a:cubicBezTo>
                        <a:pt x="8054" y="35"/>
                        <a:pt x="7951" y="0"/>
                        <a:pt x="784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003;p20">
                  <a:extLst>
                    <a:ext uri="{FF2B5EF4-FFF2-40B4-BE49-F238E27FC236}">
                      <a16:creationId xmlns:a16="http://schemas.microsoft.com/office/drawing/2014/main" id="{2AA3323C-EF38-4A85-AB5E-3FA878BA03E3}"/>
                    </a:ext>
                  </a:extLst>
                </p:cNvPr>
                <p:cNvSpPr/>
                <p:nvPr/>
              </p:nvSpPr>
              <p:spPr>
                <a:xfrm>
                  <a:off x="2412250" y="2957725"/>
                  <a:ext cx="544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9" h="1072" extrusionOk="0">
                      <a:moveTo>
                        <a:pt x="830" y="0"/>
                      </a:moveTo>
                      <a:cubicBezTo>
                        <a:pt x="727" y="0"/>
                        <a:pt x="623" y="35"/>
                        <a:pt x="519" y="69"/>
                      </a:cubicBezTo>
                      <a:cubicBezTo>
                        <a:pt x="1" y="277"/>
                        <a:pt x="485" y="726"/>
                        <a:pt x="727" y="933"/>
                      </a:cubicBezTo>
                      <a:cubicBezTo>
                        <a:pt x="761" y="968"/>
                        <a:pt x="796" y="1002"/>
                        <a:pt x="865" y="1037"/>
                      </a:cubicBezTo>
                      <a:cubicBezTo>
                        <a:pt x="934" y="1072"/>
                        <a:pt x="1038" y="1072"/>
                        <a:pt x="1107" y="1072"/>
                      </a:cubicBezTo>
                      <a:lnTo>
                        <a:pt x="1280" y="1072"/>
                      </a:lnTo>
                      <a:cubicBezTo>
                        <a:pt x="1418" y="1037"/>
                        <a:pt x="1556" y="1002"/>
                        <a:pt x="1660" y="933"/>
                      </a:cubicBezTo>
                      <a:cubicBezTo>
                        <a:pt x="1798" y="864"/>
                        <a:pt x="1971" y="830"/>
                        <a:pt x="2075" y="726"/>
                      </a:cubicBezTo>
                      <a:cubicBezTo>
                        <a:pt x="2144" y="657"/>
                        <a:pt x="2178" y="553"/>
                        <a:pt x="2109" y="449"/>
                      </a:cubicBezTo>
                      <a:cubicBezTo>
                        <a:pt x="2040" y="415"/>
                        <a:pt x="1971" y="346"/>
                        <a:pt x="1867" y="311"/>
                      </a:cubicBezTo>
                      <a:cubicBezTo>
                        <a:pt x="1660" y="207"/>
                        <a:pt x="1211" y="0"/>
                        <a:pt x="83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004;p20">
                  <a:extLst>
                    <a:ext uri="{FF2B5EF4-FFF2-40B4-BE49-F238E27FC236}">
                      <a16:creationId xmlns:a16="http://schemas.microsoft.com/office/drawing/2014/main" id="{51DEB2B8-A6E3-4701-9D36-44F63F3B6A5A}"/>
                    </a:ext>
                  </a:extLst>
                </p:cNvPr>
                <p:cNvSpPr/>
                <p:nvPr/>
              </p:nvSpPr>
              <p:spPr>
                <a:xfrm>
                  <a:off x="2274000" y="2847975"/>
                  <a:ext cx="53600" cy="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1245" extrusionOk="0">
                      <a:moveTo>
                        <a:pt x="1037" y="0"/>
                      </a:moveTo>
                      <a:cubicBezTo>
                        <a:pt x="1003" y="0"/>
                        <a:pt x="934" y="0"/>
                        <a:pt x="865" y="35"/>
                      </a:cubicBezTo>
                      <a:cubicBezTo>
                        <a:pt x="795" y="35"/>
                        <a:pt x="726" y="35"/>
                        <a:pt x="692" y="69"/>
                      </a:cubicBezTo>
                      <a:cubicBezTo>
                        <a:pt x="692" y="104"/>
                        <a:pt x="657" y="104"/>
                        <a:pt x="657" y="139"/>
                      </a:cubicBezTo>
                      <a:cubicBezTo>
                        <a:pt x="657" y="242"/>
                        <a:pt x="692" y="346"/>
                        <a:pt x="657" y="415"/>
                      </a:cubicBezTo>
                      <a:cubicBezTo>
                        <a:pt x="623" y="519"/>
                        <a:pt x="554" y="622"/>
                        <a:pt x="381" y="657"/>
                      </a:cubicBezTo>
                      <a:cubicBezTo>
                        <a:pt x="312" y="657"/>
                        <a:pt x="242" y="692"/>
                        <a:pt x="173" y="692"/>
                      </a:cubicBezTo>
                      <a:cubicBezTo>
                        <a:pt x="139" y="726"/>
                        <a:pt x="104" y="726"/>
                        <a:pt x="104" y="761"/>
                      </a:cubicBezTo>
                      <a:cubicBezTo>
                        <a:pt x="0" y="830"/>
                        <a:pt x="70" y="968"/>
                        <a:pt x="208" y="1037"/>
                      </a:cubicBezTo>
                      <a:cubicBezTo>
                        <a:pt x="312" y="1106"/>
                        <a:pt x="519" y="1141"/>
                        <a:pt x="692" y="1175"/>
                      </a:cubicBezTo>
                      <a:cubicBezTo>
                        <a:pt x="899" y="1210"/>
                        <a:pt x="1141" y="1245"/>
                        <a:pt x="1383" y="1245"/>
                      </a:cubicBezTo>
                      <a:lnTo>
                        <a:pt x="1590" y="1245"/>
                      </a:lnTo>
                      <a:cubicBezTo>
                        <a:pt x="1660" y="1210"/>
                        <a:pt x="1729" y="1210"/>
                        <a:pt x="1798" y="1210"/>
                      </a:cubicBezTo>
                      <a:cubicBezTo>
                        <a:pt x="1867" y="1175"/>
                        <a:pt x="1936" y="1141"/>
                        <a:pt x="1971" y="1106"/>
                      </a:cubicBezTo>
                      <a:cubicBezTo>
                        <a:pt x="2144" y="934"/>
                        <a:pt x="2109" y="726"/>
                        <a:pt x="1867" y="588"/>
                      </a:cubicBezTo>
                      <a:cubicBezTo>
                        <a:pt x="1660" y="484"/>
                        <a:pt x="1314" y="381"/>
                        <a:pt x="1279" y="208"/>
                      </a:cubicBezTo>
                      <a:cubicBezTo>
                        <a:pt x="1279" y="173"/>
                        <a:pt x="1314" y="104"/>
                        <a:pt x="1245" y="35"/>
                      </a:cubicBezTo>
                      <a:cubicBezTo>
                        <a:pt x="1176" y="35"/>
                        <a:pt x="1107" y="0"/>
                        <a:pt x="10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005;p20">
                  <a:extLst>
                    <a:ext uri="{FF2B5EF4-FFF2-40B4-BE49-F238E27FC236}">
                      <a16:creationId xmlns:a16="http://schemas.microsoft.com/office/drawing/2014/main" id="{FE94B5BD-FBDB-4F58-8BF1-200CADA764D7}"/>
                    </a:ext>
                  </a:extLst>
                </p:cNvPr>
                <p:cNvSpPr/>
                <p:nvPr/>
              </p:nvSpPr>
              <p:spPr>
                <a:xfrm>
                  <a:off x="233361" y="981085"/>
                  <a:ext cx="7117850" cy="37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14" h="148492" extrusionOk="0">
                      <a:moveTo>
                        <a:pt x="132696" y="1"/>
                      </a:moveTo>
                      <a:cubicBezTo>
                        <a:pt x="132385" y="1"/>
                        <a:pt x="132281" y="208"/>
                        <a:pt x="131451" y="242"/>
                      </a:cubicBezTo>
                      <a:cubicBezTo>
                        <a:pt x="131313" y="242"/>
                        <a:pt x="131106" y="242"/>
                        <a:pt x="130829" y="277"/>
                      </a:cubicBezTo>
                      <a:cubicBezTo>
                        <a:pt x="130242" y="381"/>
                        <a:pt x="130449" y="450"/>
                        <a:pt x="130103" y="450"/>
                      </a:cubicBezTo>
                      <a:cubicBezTo>
                        <a:pt x="129758" y="450"/>
                        <a:pt x="129654" y="519"/>
                        <a:pt x="129377" y="692"/>
                      </a:cubicBezTo>
                      <a:cubicBezTo>
                        <a:pt x="129239" y="761"/>
                        <a:pt x="129170" y="796"/>
                        <a:pt x="129032" y="796"/>
                      </a:cubicBezTo>
                      <a:cubicBezTo>
                        <a:pt x="128963" y="796"/>
                        <a:pt x="128859" y="761"/>
                        <a:pt x="128721" y="761"/>
                      </a:cubicBezTo>
                      <a:lnTo>
                        <a:pt x="128168" y="761"/>
                      </a:lnTo>
                      <a:cubicBezTo>
                        <a:pt x="127407" y="761"/>
                        <a:pt x="127787" y="865"/>
                        <a:pt x="127615" y="1003"/>
                      </a:cubicBezTo>
                      <a:cubicBezTo>
                        <a:pt x="127546" y="1072"/>
                        <a:pt x="127476" y="1107"/>
                        <a:pt x="127373" y="1107"/>
                      </a:cubicBezTo>
                      <a:cubicBezTo>
                        <a:pt x="127269" y="1107"/>
                        <a:pt x="127131" y="1072"/>
                        <a:pt x="126993" y="1072"/>
                      </a:cubicBezTo>
                      <a:cubicBezTo>
                        <a:pt x="126820" y="1037"/>
                        <a:pt x="126681" y="1003"/>
                        <a:pt x="126439" y="1003"/>
                      </a:cubicBezTo>
                      <a:cubicBezTo>
                        <a:pt x="125886" y="1037"/>
                        <a:pt x="124953" y="1694"/>
                        <a:pt x="124642" y="1763"/>
                      </a:cubicBezTo>
                      <a:cubicBezTo>
                        <a:pt x="124538" y="1798"/>
                        <a:pt x="124366" y="1798"/>
                        <a:pt x="124158" y="1798"/>
                      </a:cubicBezTo>
                      <a:lnTo>
                        <a:pt x="123363" y="1798"/>
                      </a:lnTo>
                      <a:cubicBezTo>
                        <a:pt x="122914" y="1798"/>
                        <a:pt x="122741" y="2109"/>
                        <a:pt x="122292" y="2109"/>
                      </a:cubicBezTo>
                      <a:cubicBezTo>
                        <a:pt x="121911" y="2109"/>
                        <a:pt x="122153" y="1936"/>
                        <a:pt x="121877" y="1798"/>
                      </a:cubicBezTo>
                      <a:cubicBezTo>
                        <a:pt x="121773" y="1763"/>
                        <a:pt x="121669" y="1729"/>
                        <a:pt x="121566" y="1729"/>
                      </a:cubicBezTo>
                      <a:cubicBezTo>
                        <a:pt x="121358" y="1729"/>
                        <a:pt x="121151" y="1763"/>
                        <a:pt x="120978" y="1763"/>
                      </a:cubicBezTo>
                      <a:cubicBezTo>
                        <a:pt x="120702" y="1763"/>
                        <a:pt x="120494" y="1763"/>
                        <a:pt x="120321" y="1625"/>
                      </a:cubicBezTo>
                      <a:cubicBezTo>
                        <a:pt x="120149" y="1487"/>
                        <a:pt x="119907" y="1418"/>
                        <a:pt x="119319" y="1349"/>
                      </a:cubicBezTo>
                      <a:cubicBezTo>
                        <a:pt x="118766" y="1349"/>
                        <a:pt x="118040" y="1798"/>
                        <a:pt x="117487" y="1867"/>
                      </a:cubicBezTo>
                      <a:cubicBezTo>
                        <a:pt x="117245" y="1867"/>
                        <a:pt x="117141" y="1763"/>
                        <a:pt x="116934" y="1625"/>
                      </a:cubicBezTo>
                      <a:cubicBezTo>
                        <a:pt x="116658" y="1452"/>
                        <a:pt x="116588" y="1418"/>
                        <a:pt x="116243" y="1418"/>
                      </a:cubicBezTo>
                      <a:cubicBezTo>
                        <a:pt x="115897" y="1418"/>
                        <a:pt x="115655" y="1591"/>
                        <a:pt x="115240" y="1902"/>
                      </a:cubicBezTo>
                      <a:cubicBezTo>
                        <a:pt x="114826" y="2213"/>
                        <a:pt x="114826" y="2144"/>
                        <a:pt x="114203" y="2178"/>
                      </a:cubicBezTo>
                      <a:cubicBezTo>
                        <a:pt x="113858" y="2178"/>
                        <a:pt x="113892" y="2040"/>
                        <a:pt x="113685" y="1902"/>
                      </a:cubicBezTo>
                      <a:cubicBezTo>
                        <a:pt x="113443" y="1729"/>
                        <a:pt x="113166" y="1729"/>
                        <a:pt x="112441" y="1625"/>
                      </a:cubicBezTo>
                      <a:cubicBezTo>
                        <a:pt x="112060" y="1625"/>
                        <a:pt x="111680" y="1798"/>
                        <a:pt x="111023" y="1971"/>
                      </a:cubicBezTo>
                      <a:cubicBezTo>
                        <a:pt x="110436" y="2144"/>
                        <a:pt x="110298" y="2178"/>
                        <a:pt x="109744" y="2178"/>
                      </a:cubicBezTo>
                      <a:cubicBezTo>
                        <a:pt x="109191" y="2178"/>
                        <a:pt x="109261" y="2074"/>
                        <a:pt x="108949" y="2074"/>
                      </a:cubicBezTo>
                      <a:cubicBezTo>
                        <a:pt x="108638" y="2074"/>
                        <a:pt x="108673" y="2489"/>
                        <a:pt x="108569" y="2697"/>
                      </a:cubicBezTo>
                      <a:cubicBezTo>
                        <a:pt x="108500" y="2835"/>
                        <a:pt x="108396" y="2869"/>
                        <a:pt x="108258" y="2869"/>
                      </a:cubicBezTo>
                      <a:cubicBezTo>
                        <a:pt x="108120" y="2869"/>
                        <a:pt x="107947" y="2835"/>
                        <a:pt x="107774" y="2835"/>
                      </a:cubicBezTo>
                      <a:cubicBezTo>
                        <a:pt x="107429" y="2835"/>
                        <a:pt x="107325" y="2939"/>
                        <a:pt x="107118" y="3042"/>
                      </a:cubicBezTo>
                      <a:cubicBezTo>
                        <a:pt x="106910" y="3111"/>
                        <a:pt x="106945" y="3319"/>
                        <a:pt x="106945" y="3595"/>
                      </a:cubicBezTo>
                      <a:cubicBezTo>
                        <a:pt x="106945" y="3837"/>
                        <a:pt x="106737" y="3803"/>
                        <a:pt x="106461" y="3976"/>
                      </a:cubicBezTo>
                      <a:cubicBezTo>
                        <a:pt x="106150" y="4114"/>
                        <a:pt x="106115" y="4183"/>
                        <a:pt x="106357" y="4321"/>
                      </a:cubicBezTo>
                      <a:cubicBezTo>
                        <a:pt x="106599" y="4459"/>
                        <a:pt x="106599" y="4529"/>
                        <a:pt x="106565" y="4805"/>
                      </a:cubicBezTo>
                      <a:cubicBezTo>
                        <a:pt x="106530" y="4943"/>
                        <a:pt x="106426" y="4978"/>
                        <a:pt x="105735" y="4978"/>
                      </a:cubicBezTo>
                      <a:cubicBezTo>
                        <a:pt x="105389" y="5082"/>
                        <a:pt x="105528" y="5116"/>
                        <a:pt x="105458" y="5289"/>
                      </a:cubicBezTo>
                      <a:cubicBezTo>
                        <a:pt x="105389" y="5427"/>
                        <a:pt x="105286" y="5669"/>
                        <a:pt x="104905" y="5773"/>
                      </a:cubicBezTo>
                      <a:cubicBezTo>
                        <a:pt x="104421" y="5773"/>
                        <a:pt x="103108" y="5600"/>
                        <a:pt x="102486" y="5565"/>
                      </a:cubicBezTo>
                      <a:cubicBezTo>
                        <a:pt x="102071" y="5565"/>
                        <a:pt x="102175" y="5773"/>
                        <a:pt x="102002" y="5773"/>
                      </a:cubicBezTo>
                      <a:cubicBezTo>
                        <a:pt x="101829" y="5773"/>
                        <a:pt x="101587" y="5635"/>
                        <a:pt x="101449" y="5531"/>
                      </a:cubicBezTo>
                      <a:cubicBezTo>
                        <a:pt x="101311" y="5462"/>
                        <a:pt x="101172" y="5427"/>
                        <a:pt x="100758" y="5427"/>
                      </a:cubicBezTo>
                      <a:cubicBezTo>
                        <a:pt x="100638" y="5447"/>
                        <a:pt x="100564" y="5467"/>
                        <a:pt x="100463" y="5467"/>
                      </a:cubicBezTo>
                      <a:cubicBezTo>
                        <a:pt x="100390" y="5467"/>
                        <a:pt x="100301" y="5456"/>
                        <a:pt x="100170" y="5427"/>
                      </a:cubicBezTo>
                      <a:cubicBezTo>
                        <a:pt x="99963" y="5324"/>
                        <a:pt x="99893" y="5220"/>
                        <a:pt x="99548" y="5116"/>
                      </a:cubicBezTo>
                      <a:cubicBezTo>
                        <a:pt x="99410" y="5116"/>
                        <a:pt x="99375" y="5254"/>
                        <a:pt x="99237" y="5324"/>
                      </a:cubicBezTo>
                      <a:cubicBezTo>
                        <a:pt x="99168" y="5393"/>
                        <a:pt x="99064" y="5393"/>
                        <a:pt x="98960" y="5393"/>
                      </a:cubicBezTo>
                      <a:cubicBezTo>
                        <a:pt x="98753" y="5393"/>
                        <a:pt x="98545" y="5358"/>
                        <a:pt x="98442" y="5289"/>
                      </a:cubicBezTo>
                      <a:cubicBezTo>
                        <a:pt x="98303" y="5220"/>
                        <a:pt x="98856" y="5082"/>
                        <a:pt x="99202" y="4909"/>
                      </a:cubicBezTo>
                      <a:cubicBezTo>
                        <a:pt x="99513" y="4736"/>
                        <a:pt x="99237" y="4701"/>
                        <a:pt x="98995" y="4563"/>
                      </a:cubicBezTo>
                      <a:cubicBezTo>
                        <a:pt x="98753" y="4390"/>
                        <a:pt x="97992" y="4425"/>
                        <a:pt x="97578" y="4356"/>
                      </a:cubicBezTo>
                      <a:cubicBezTo>
                        <a:pt x="97128" y="4287"/>
                        <a:pt x="97508" y="4148"/>
                        <a:pt x="97474" y="3976"/>
                      </a:cubicBezTo>
                      <a:cubicBezTo>
                        <a:pt x="97474" y="3768"/>
                        <a:pt x="97025" y="3768"/>
                        <a:pt x="96748" y="3734"/>
                      </a:cubicBezTo>
                      <a:cubicBezTo>
                        <a:pt x="96437" y="3734"/>
                        <a:pt x="95365" y="4079"/>
                        <a:pt x="94812" y="4252"/>
                      </a:cubicBezTo>
                      <a:cubicBezTo>
                        <a:pt x="94743" y="4287"/>
                        <a:pt x="94709" y="4287"/>
                        <a:pt x="94674" y="4321"/>
                      </a:cubicBezTo>
                      <a:cubicBezTo>
                        <a:pt x="94536" y="4356"/>
                        <a:pt x="94432" y="4390"/>
                        <a:pt x="94363" y="4390"/>
                      </a:cubicBezTo>
                      <a:cubicBezTo>
                        <a:pt x="94225" y="4390"/>
                        <a:pt x="94259" y="4287"/>
                        <a:pt x="94190" y="4217"/>
                      </a:cubicBezTo>
                      <a:lnTo>
                        <a:pt x="94086" y="4217"/>
                      </a:lnTo>
                      <a:cubicBezTo>
                        <a:pt x="94017" y="4217"/>
                        <a:pt x="93914" y="4252"/>
                        <a:pt x="93810" y="4252"/>
                      </a:cubicBezTo>
                      <a:cubicBezTo>
                        <a:pt x="93706" y="4287"/>
                        <a:pt x="93568" y="4287"/>
                        <a:pt x="93395" y="4287"/>
                      </a:cubicBezTo>
                      <a:lnTo>
                        <a:pt x="93291" y="4287"/>
                      </a:lnTo>
                      <a:cubicBezTo>
                        <a:pt x="92877" y="4287"/>
                        <a:pt x="92808" y="4148"/>
                        <a:pt x="92635" y="4045"/>
                      </a:cubicBezTo>
                      <a:cubicBezTo>
                        <a:pt x="92600" y="4010"/>
                        <a:pt x="92566" y="4010"/>
                        <a:pt x="92531" y="4010"/>
                      </a:cubicBezTo>
                      <a:cubicBezTo>
                        <a:pt x="92358" y="4010"/>
                        <a:pt x="92151" y="4148"/>
                        <a:pt x="92082" y="4252"/>
                      </a:cubicBezTo>
                      <a:cubicBezTo>
                        <a:pt x="92047" y="4425"/>
                        <a:pt x="91598" y="5012"/>
                        <a:pt x="91460" y="5082"/>
                      </a:cubicBezTo>
                      <a:cubicBezTo>
                        <a:pt x="91356" y="5185"/>
                        <a:pt x="91079" y="5151"/>
                        <a:pt x="90906" y="5254"/>
                      </a:cubicBezTo>
                      <a:cubicBezTo>
                        <a:pt x="90734" y="5358"/>
                        <a:pt x="90906" y="5358"/>
                        <a:pt x="91079" y="5565"/>
                      </a:cubicBezTo>
                      <a:cubicBezTo>
                        <a:pt x="91287" y="5738"/>
                        <a:pt x="91460" y="5738"/>
                        <a:pt x="91460" y="5946"/>
                      </a:cubicBezTo>
                      <a:cubicBezTo>
                        <a:pt x="91460" y="6119"/>
                        <a:pt x="90768" y="6049"/>
                        <a:pt x="90630" y="6119"/>
                      </a:cubicBezTo>
                      <a:cubicBezTo>
                        <a:pt x="90492" y="6188"/>
                        <a:pt x="90388" y="6291"/>
                        <a:pt x="90526" y="6464"/>
                      </a:cubicBezTo>
                      <a:cubicBezTo>
                        <a:pt x="90630" y="6602"/>
                        <a:pt x="90941" y="6568"/>
                        <a:pt x="90906" y="6844"/>
                      </a:cubicBezTo>
                      <a:cubicBezTo>
                        <a:pt x="90872" y="7086"/>
                        <a:pt x="90146" y="6983"/>
                        <a:pt x="89973" y="7225"/>
                      </a:cubicBezTo>
                      <a:cubicBezTo>
                        <a:pt x="89731" y="7467"/>
                        <a:pt x="90146" y="7363"/>
                        <a:pt x="90319" y="7536"/>
                      </a:cubicBezTo>
                      <a:cubicBezTo>
                        <a:pt x="90526" y="7674"/>
                        <a:pt x="90353" y="7778"/>
                        <a:pt x="90492" y="7950"/>
                      </a:cubicBezTo>
                      <a:cubicBezTo>
                        <a:pt x="90526" y="8020"/>
                        <a:pt x="90630" y="8054"/>
                        <a:pt x="90768" y="8054"/>
                      </a:cubicBezTo>
                      <a:cubicBezTo>
                        <a:pt x="91045" y="8054"/>
                        <a:pt x="91390" y="7950"/>
                        <a:pt x="91563" y="7950"/>
                      </a:cubicBezTo>
                      <a:cubicBezTo>
                        <a:pt x="91771" y="7950"/>
                        <a:pt x="91736" y="8123"/>
                        <a:pt x="91943" y="8262"/>
                      </a:cubicBezTo>
                      <a:cubicBezTo>
                        <a:pt x="92151" y="8400"/>
                        <a:pt x="92393" y="8262"/>
                        <a:pt x="92566" y="8434"/>
                      </a:cubicBezTo>
                      <a:cubicBezTo>
                        <a:pt x="92773" y="8607"/>
                        <a:pt x="92566" y="8780"/>
                        <a:pt x="92358" y="8884"/>
                      </a:cubicBezTo>
                      <a:cubicBezTo>
                        <a:pt x="92220" y="8953"/>
                        <a:pt x="92255" y="9022"/>
                        <a:pt x="92289" y="9091"/>
                      </a:cubicBezTo>
                      <a:cubicBezTo>
                        <a:pt x="92358" y="9264"/>
                        <a:pt x="92358" y="9402"/>
                        <a:pt x="92289" y="9540"/>
                      </a:cubicBezTo>
                      <a:cubicBezTo>
                        <a:pt x="92255" y="9575"/>
                        <a:pt x="92220" y="9610"/>
                        <a:pt x="92185" y="9644"/>
                      </a:cubicBezTo>
                      <a:cubicBezTo>
                        <a:pt x="92116" y="9679"/>
                        <a:pt x="92047" y="9713"/>
                        <a:pt x="91978" y="9748"/>
                      </a:cubicBezTo>
                      <a:lnTo>
                        <a:pt x="91840" y="9748"/>
                      </a:lnTo>
                      <a:cubicBezTo>
                        <a:pt x="91736" y="9748"/>
                        <a:pt x="91632" y="9713"/>
                        <a:pt x="91563" y="9679"/>
                      </a:cubicBezTo>
                      <a:cubicBezTo>
                        <a:pt x="91529" y="9679"/>
                        <a:pt x="91494" y="9644"/>
                        <a:pt x="91494" y="9644"/>
                      </a:cubicBezTo>
                      <a:lnTo>
                        <a:pt x="91494" y="9644"/>
                      </a:lnTo>
                      <a:cubicBezTo>
                        <a:pt x="91598" y="9817"/>
                        <a:pt x="91736" y="9990"/>
                        <a:pt x="91874" y="10197"/>
                      </a:cubicBezTo>
                      <a:cubicBezTo>
                        <a:pt x="91701" y="9990"/>
                        <a:pt x="91529" y="9782"/>
                        <a:pt x="90837" y="9368"/>
                      </a:cubicBezTo>
                      <a:cubicBezTo>
                        <a:pt x="90768" y="9402"/>
                        <a:pt x="90734" y="9402"/>
                        <a:pt x="90630" y="9437"/>
                      </a:cubicBezTo>
                      <a:cubicBezTo>
                        <a:pt x="90605" y="9449"/>
                        <a:pt x="90579" y="9457"/>
                        <a:pt x="90518" y="9457"/>
                      </a:cubicBezTo>
                      <a:cubicBezTo>
                        <a:pt x="90413" y="9457"/>
                        <a:pt x="90201" y="9433"/>
                        <a:pt x="89697" y="9368"/>
                      </a:cubicBezTo>
                      <a:cubicBezTo>
                        <a:pt x="89671" y="9355"/>
                        <a:pt x="89640" y="9342"/>
                        <a:pt x="89581" y="9342"/>
                      </a:cubicBezTo>
                      <a:cubicBezTo>
                        <a:pt x="89485" y="9342"/>
                        <a:pt x="89315" y="9377"/>
                        <a:pt x="88971" y="9506"/>
                      </a:cubicBezTo>
                      <a:cubicBezTo>
                        <a:pt x="88971" y="9506"/>
                        <a:pt x="88556" y="9506"/>
                        <a:pt x="87934" y="9299"/>
                      </a:cubicBezTo>
                      <a:cubicBezTo>
                        <a:pt x="87865" y="9195"/>
                        <a:pt x="88038" y="9091"/>
                        <a:pt x="87796" y="8953"/>
                      </a:cubicBezTo>
                      <a:cubicBezTo>
                        <a:pt x="87623" y="8953"/>
                        <a:pt x="87381" y="8987"/>
                        <a:pt x="87173" y="9022"/>
                      </a:cubicBezTo>
                      <a:cubicBezTo>
                        <a:pt x="87104" y="9022"/>
                        <a:pt x="87035" y="9022"/>
                        <a:pt x="86897" y="8918"/>
                      </a:cubicBezTo>
                      <a:cubicBezTo>
                        <a:pt x="86862" y="8849"/>
                        <a:pt x="86862" y="8780"/>
                        <a:pt x="86862" y="7950"/>
                      </a:cubicBezTo>
                      <a:cubicBezTo>
                        <a:pt x="86831" y="7935"/>
                        <a:pt x="86794" y="7920"/>
                        <a:pt x="86656" y="7920"/>
                      </a:cubicBezTo>
                      <a:cubicBezTo>
                        <a:pt x="86486" y="7920"/>
                        <a:pt x="86164" y="7943"/>
                        <a:pt x="85514" y="8020"/>
                      </a:cubicBezTo>
                      <a:cubicBezTo>
                        <a:pt x="85411" y="8020"/>
                        <a:pt x="85238" y="8054"/>
                        <a:pt x="85065" y="8089"/>
                      </a:cubicBezTo>
                      <a:cubicBezTo>
                        <a:pt x="84996" y="8123"/>
                        <a:pt x="84927" y="8123"/>
                        <a:pt x="84858" y="8158"/>
                      </a:cubicBezTo>
                      <a:cubicBezTo>
                        <a:pt x="84408" y="8262"/>
                        <a:pt x="84547" y="8262"/>
                        <a:pt x="83475" y="8434"/>
                      </a:cubicBezTo>
                      <a:cubicBezTo>
                        <a:pt x="83095" y="8573"/>
                        <a:pt x="83406" y="8711"/>
                        <a:pt x="83129" y="9057"/>
                      </a:cubicBezTo>
                      <a:cubicBezTo>
                        <a:pt x="82853" y="9402"/>
                        <a:pt x="82438" y="9368"/>
                        <a:pt x="82196" y="9437"/>
                      </a:cubicBezTo>
                      <a:cubicBezTo>
                        <a:pt x="81954" y="9506"/>
                        <a:pt x="81954" y="9575"/>
                        <a:pt x="82023" y="9921"/>
                      </a:cubicBezTo>
                      <a:cubicBezTo>
                        <a:pt x="82058" y="10163"/>
                        <a:pt x="82023" y="10128"/>
                        <a:pt x="82127" y="10785"/>
                      </a:cubicBezTo>
                      <a:cubicBezTo>
                        <a:pt x="82438" y="10958"/>
                        <a:pt x="81920" y="10923"/>
                        <a:pt x="82818" y="11856"/>
                      </a:cubicBezTo>
                      <a:cubicBezTo>
                        <a:pt x="82945" y="11856"/>
                        <a:pt x="83100" y="11799"/>
                        <a:pt x="83314" y="11799"/>
                      </a:cubicBezTo>
                      <a:cubicBezTo>
                        <a:pt x="83568" y="11799"/>
                        <a:pt x="83905" y="11880"/>
                        <a:pt x="84374" y="12237"/>
                      </a:cubicBezTo>
                      <a:cubicBezTo>
                        <a:pt x="83993" y="12306"/>
                        <a:pt x="83959" y="12409"/>
                        <a:pt x="83924" y="12582"/>
                      </a:cubicBezTo>
                      <a:cubicBezTo>
                        <a:pt x="83890" y="12755"/>
                        <a:pt x="83855" y="12686"/>
                        <a:pt x="83337" y="12893"/>
                      </a:cubicBezTo>
                      <a:cubicBezTo>
                        <a:pt x="83302" y="12962"/>
                        <a:pt x="83302" y="13032"/>
                        <a:pt x="83302" y="13101"/>
                      </a:cubicBezTo>
                      <a:cubicBezTo>
                        <a:pt x="83302" y="13135"/>
                        <a:pt x="83302" y="13204"/>
                        <a:pt x="83302" y="13273"/>
                      </a:cubicBezTo>
                      <a:cubicBezTo>
                        <a:pt x="83371" y="13585"/>
                        <a:pt x="84235" y="13585"/>
                        <a:pt x="84616" y="13930"/>
                      </a:cubicBezTo>
                      <a:cubicBezTo>
                        <a:pt x="84685" y="13965"/>
                        <a:pt x="84754" y="13999"/>
                        <a:pt x="84927" y="14241"/>
                      </a:cubicBezTo>
                      <a:cubicBezTo>
                        <a:pt x="84927" y="14310"/>
                        <a:pt x="84927" y="14345"/>
                        <a:pt x="84270" y="14829"/>
                      </a:cubicBezTo>
                      <a:cubicBezTo>
                        <a:pt x="84166" y="14863"/>
                        <a:pt x="84097" y="14898"/>
                        <a:pt x="82887" y="15105"/>
                      </a:cubicBezTo>
                      <a:cubicBezTo>
                        <a:pt x="82818" y="15105"/>
                        <a:pt x="82715" y="15105"/>
                        <a:pt x="82369" y="14587"/>
                      </a:cubicBezTo>
                      <a:cubicBezTo>
                        <a:pt x="82403" y="14518"/>
                        <a:pt x="82438" y="14483"/>
                        <a:pt x="82300" y="14207"/>
                      </a:cubicBezTo>
                      <a:cubicBezTo>
                        <a:pt x="82231" y="14207"/>
                        <a:pt x="82127" y="14207"/>
                        <a:pt x="81885" y="14172"/>
                      </a:cubicBezTo>
                      <a:cubicBezTo>
                        <a:pt x="81712" y="14172"/>
                        <a:pt x="81539" y="14172"/>
                        <a:pt x="81332" y="14138"/>
                      </a:cubicBezTo>
                      <a:cubicBezTo>
                        <a:pt x="80710" y="14068"/>
                        <a:pt x="81194" y="13896"/>
                        <a:pt x="81194" y="13723"/>
                      </a:cubicBezTo>
                      <a:cubicBezTo>
                        <a:pt x="81194" y="13550"/>
                        <a:pt x="80986" y="13585"/>
                        <a:pt x="80744" y="13481"/>
                      </a:cubicBezTo>
                      <a:cubicBezTo>
                        <a:pt x="80572" y="13377"/>
                        <a:pt x="80675" y="13239"/>
                        <a:pt x="80917" y="13135"/>
                      </a:cubicBezTo>
                      <a:cubicBezTo>
                        <a:pt x="81194" y="12997"/>
                        <a:pt x="81125" y="12893"/>
                        <a:pt x="80917" y="12824"/>
                      </a:cubicBezTo>
                      <a:cubicBezTo>
                        <a:pt x="80744" y="12755"/>
                        <a:pt x="80606" y="12582"/>
                        <a:pt x="79154" y="12582"/>
                      </a:cubicBezTo>
                      <a:cubicBezTo>
                        <a:pt x="79051" y="12548"/>
                        <a:pt x="78982" y="12444"/>
                        <a:pt x="78878" y="12340"/>
                      </a:cubicBezTo>
                      <a:cubicBezTo>
                        <a:pt x="78862" y="12308"/>
                        <a:pt x="78846" y="12284"/>
                        <a:pt x="78789" y="12284"/>
                      </a:cubicBezTo>
                      <a:cubicBezTo>
                        <a:pt x="78722" y="12284"/>
                        <a:pt x="78601" y="12317"/>
                        <a:pt x="78359" y="12409"/>
                      </a:cubicBezTo>
                      <a:cubicBezTo>
                        <a:pt x="78290" y="12444"/>
                        <a:pt x="78221" y="12478"/>
                        <a:pt x="77945" y="12582"/>
                      </a:cubicBezTo>
                      <a:cubicBezTo>
                        <a:pt x="77841" y="12617"/>
                        <a:pt x="77772" y="12617"/>
                        <a:pt x="76942" y="12790"/>
                      </a:cubicBezTo>
                      <a:cubicBezTo>
                        <a:pt x="76873" y="12790"/>
                        <a:pt x="76838" y="12824"/>
                        <a:pt x="76562" y="12928"/>
                      </a:cubicBezTo>
                      <a:cubicBezTo>
                        <a:pt x="76493" y="12962"/>
                        <a:pt x="76458" y="12997"/>
                        <a:pt x="76285" y="13066"/>
                      </a:cubicBezTo>
                      <a:lnTo>
                        <a:pt x="75974" y="13066"/>
                      </a:lnTo>
                      <a:cubicBezTo>
                        <a:pt x="75945" y="13066"/>
                        <a:pt x="75918" y="13069"/>
                        <a:pt x="75867" y="13069"/>
                      </a:cubicBezTo>
                      <a:cubicBezTo>
                        <a:pt x="75741" y="13069"/>
                        <a:pt x="75466" y="13051"/>
                        <a:pt x="74626" y="12928"/>
                      </a:cubicBezTo>
                      <a:cubicBezTo>
                        <a:pt x="74557" y="13032"/>
                        <a:pt x="74488" y="13135"/>
                        <a:pt x="74384" y="13308"/>
                      </a:cubicBezTo>
                      <a:cubicBezTo>
                        <a:pt x="74350" y="13446"/>
                        <a:pt x="74315" y="13515"/>
                        <a:pt x="73831" y="13861"/>
                      </a:cubicBezTo>
                      <a:cubicBezTo>
                        <a:pt x="73728" y="13827"/>
                        <a:pt x="73658" y="13757"/>
                        <a:pt x="73002" y="13688"/>
                      </a:cubicBezTo>
                      <a:cubicBezTo>
                        <a:pt x="72933" y="13723"/>
                        <a:pt x="72863" y="13723"/>
                        <a:pt x="72794" y="13757"/>
                      </a:cubicBezTo>
                      <a:cubicBezTo>
                        <a:pt x="72552" y="13861"/>
                        <a:pt x="72380" y="13930"/>
                        <a:pt x="71550" y="13965"/>
                      </a:cubicBezTo>
                      <a:cubicBezTo>
                        <a:pt x="71481" y="13930"/>
                        <a:pt x="71412" y="13930"/>
                        <a:pt x="71343" y="13930"/>
                      </a:cubicBezTo>
                      <a:cubicBezTo>
                        <a:pt x="70859" y="13827"/>
                        <a:pt x="71032" y="13757"/>
                        <a:pt x="69511" y="13377"/>
                      </a:cubicBezTo>
                      <a:cubicBezTo>
                        <a:pt x="69476" y="13343"/>
                        <a:pt x="69476" y="13273"/>
                        <a:pt x="69407" y="13170"/>
                      </a:cubicBezTo>
                      <a:cubicBezTo>
                        <a:pt x="69338" y="13066"/>
                        <a:pt x="69303" y="12997"/>
                        <a:pt x="69096" y="12548"/>
                      </a:cubicBezTo>
                      <a:cubicBezTo>
                        <a:pt x="69027" y="12513"/>
                        <a:pt x="68958" y="12478"/>
                        <a:pt x="68301" y="12375"/>
                      </a:cubicBezTo>
                      <a:lnTo>
                        <a:pt x="68094" y="10128"/>
                      </a:lnTo>
                      <a:cubicBezTo>
                        <a:pt x="68024" y="10128"/>
                        <a:pt x="67886" y="10128"/>
                        <a:pt x="67540" y="10197"/>
                      </a:cubicBezTo>
                      <a:cubicBezTo>
                        <a:pt x="67437" y="10232"/>
                        <a:pt x="67368" y="10232"/>
                        <a:pt x="67229" y="10335"/>
                      </a:cubicBezTo>
                      <a:cubicBezTo>
                        <a:pt x="67213" y="10368"/>
                        <a:pt x="67212" y="10401"/>
                        <a:pt x="67096" y="10401"/>
                      </a:cubicBezTo>
                      <a:cubicBezTo>
                        <a:pt x="66966" y="10401"/>
                        <a:pt x="66692" y="10360"/>
                        <a:pt x="66089" y="10232"/>
                      </a:cubicBezTo>
                      <a:cubicBezTo>
                        <a:pt x="66089" y="10197"/>
                        <a:pt x="66089" y="10163"/>
                        <a:pt x="65605" y="9921"/>
                      </a:cubicBezTo>
                      <a:cubicBezTo>
                        <a:pt x="65536" y="9955"/>
                        <a:pt x="65467" y="9990"/>
                        <a:pt x="64948" y="10094"/>
                      </a:cubicBezTo>
                      <a:cubicBezTo>
                        <a:pt x="64764" y="10094"/>
                        <a:pt x="64641" y="10109"/>
                        <a:pt x="64446" y="10109"/>
                      </a:cubicBezTo>
                      <a:cubicBezTo>
                        <a:pt x="64349" y="10109"/>
                        <a:pt x="64234" y="10105"/>
                        <a:pt x="64084" y="10094"/>
                      </a:cubicBezTo>
                      <a:cubicBezTo>
                        <a:pt x="64015" y="10094"/>
                        <a:pt x="63877" y="10094"/>
                        <a:pt x="63565" y="10128"/>
                      </a:cubicBezTo>
                      <a:cubicBezTo>
                        <a:pt x="63427" y="10163"/>
                        <a:pt x="63358" y="10197"/>
                        <a:pt x="63289" y="10405"/>
                      </a:cubicBezTo>
                      <a:cubicBezTo>
                        <a:pt x="63254" y="10543"/>
                        <a:pt x="63324" y="10681"/>
                        <a:pt x="63324" y="10923"/>
                      </a:cubicBezTo>
                      <a:cubicBezTo>
                        <a:pt x="63289" y="11027"/>
                        <a:pt x="63254" y="11027"/>
                        <a:pt x="62943" y="11165"/>
                      </a:cubicBezTo>
                      <a:cubicBezTo>
                        <a:pt x="62874" y="11200"/>
                        <a:pt x="62805" y="11234"/>
                        <a:pt x="63185" y="11649"/>
                      </a:cubicBezTo>
                      <a:cubicBezTo>
                        <a:pt x="63289" y="11683"/>
                        <a:pt x="63358" y="11718"/>
                        <a:pt x="63531" y="11822"/>
                      </a:cubicBezTo>
                      <a:cubicBezTo>
                        <a:pt x="63565" y="11925"/>
                        <a:pt x="63324" y="12167"/>
                        <a:pt x="63324" y="12444"/>
                      </a:cubicBezTo>
                      <a:cubicBezTo>
                        <a:pt x="63324" y="12790"/>
                        <a:pt x="63704" y="12859"/>
                        <a:pt x="64084" y="13101"/>
                      </a:cubicBezTo>
                      <a:cubicBezTo>
                        <a:pt x="64084" y="13204"/>
                        <a:pt x="64015" y="13377"/>
                        <a:pt x="63773" y="13688"/>
                      </a:cubicBezTo>
                      <a:cubicBezTo>
                        <a:pt x="63669" y="13757"/>
                        <a:pt x="63565" y="13827"/>
                        <a:pt x="63289" y="13965"/>
                      </a:cubicBezTo>
                      <a:cubicBezTo>
                        <a:pt x="63254" y="13999"/>
                        <a:pt x="63185" y="14034"/>
                        <a:pt x="63012" y="14138"/>
                      </a:cubicBezTo>
                      <a:cubicBezTo>
                        <a:pt x="62840" y="14241"/>
                        <a:pt x="62770" y="14345"/>
                        <a:pt x="62736" y="14483"/>
                      </a:cubicBezTo>
                      <a:cubicBezTo>
                        <a:pt x="62736" y="14552"/>
                        <a:pt x="62701" y="14622"/>
                        <a:pt x="61664" y="15036"/>
                      </a:cubicBezTo>
                      <a:cubicBezTo>
                        <a:pt x="61630" y="15105"/>
                        <a:pt x="61664" y="15175"/>
                        <a:pt x="61664" y="15209"/>
                      </a:cubicBezTo>
                      <a:cubicBezTo>
                        <a:pt x="61664" y="15244"/>
                        <a:pt x="61664" y="15278"/>
                        <a:pt x="61457" y="15520"/>
                      </a:cubicBezTo>
                      <a:cubicBezTo>
                        <a:pt x="61457" y="15555"/>
                        <a:pt x="61422" y="15589"/>
                        <a:pt x="61388" y="15693"/>
                      </a:cubicBezTo>
                      <a:cubicBezTo>
                        <a:pt x="61388" y="15728"/>
                        <a:pt x="61353" y="15762"/>
                        <a:pt x="61353" y="15831"/>
                      </a:cubicBezTo>
                      <a:cubicBezTo>
                        <a:pt x="61353" y="15900"/>
                        <a:pt x="61284" y="15900"/>
                        <a:pt x="60766" y="15935"/>
                      </a:cubicBezTo>
                      <a:cubicBezTo>
                        <a:pt x="60662" y="15935"/>
                        <a:pt x="60593" y="15970"/>
                        <a:pt x="60455" y="16039"/>
                      </a:cubicBezTo>
                      <a:cubicBezTo>
                        <a:pt x="60420" y="16073"/>
                        <a:pt x="60351" y="16142"/>
                        <a:pt x="58795" y="16765"/>
                      </a:cubicBezTo>
                      <a:cubicBezTo>
                        <a:pt x="58692" y="16834"/>
                        <a:pt x="58623" y="16937"/>
                        <a:pt x="58795" y="17560"/>
                      </a:cubicBezTo>
                      <a:cubicBezTo>
                        <a:pt x="58830" y="17629"/>
                        <a:pt x="58865" y="17663"/>
                        <a:pt x="57378" y="17940"/>
                      </a:cubicBezTo>
                      <a:cubicBezTo>
                        <a:pt x="57275" y="18009"/>
                        <a:pt x="57205" y="18113"/>
                        <a:pt x="57102" y="18182"/>
                      </a:cubicBezTo>
                      <a:cubicBezTo>
                        <a:pt x="56929" y="18285"/>
                        <a:pt x="56929" y="18320"/>
                        <a:pt x="56964" y="18562"/>
                      </a:cubicBezTo>
                      <a:cubicBezTo>
                        <a:pt x="56964" y="18596"/>
                        <a:pt x="56998" y="18631"/>
                        <a:pt x="57136" y="18700"/>
                      </a:cubicBezTo>
                      <a:cubicBezTo>
                        <a:pt x="57275" y="18769"/>
                        <a:pt x="57378" y="18804"/>
                        <a:pt x="56549" y="19495"/>
                      </a:cubicBezTo>
                      <a:cubicBezTo>
                        <a:pt x="56652" y="19495"/>
                        <a:pt x="56825" y="19495"/>
                        <a:pt x="57275" y="19979"/>
                      </a:cubicBezTo>
                      <a:cubicBezTo>
                        <a:pt x="57275" y="20014"/>
                        <a:pt x="57309" y="20083"/>
                        <a:pt x="58692" y="21051"/>
                      </a:cubicBezTo>
                      <a:cubicBezTo>
                        <a:pt x="58588" y="21051"/>
                        <a:pt x="58484" y="21085"/>
                        <a:pt x="58173" y="21189"/>
                      </a:cubicBezTo>
                      <a:cubicBezTo>
                        <a:pt x="58035" y="21223"/>
                        <a:pt x="57966" y="21293"/>
                        <a:pt x="57897" y="21362"/>
                      </a:cubicBezTo>
                      <a:cubicBezTo>
                        <a:pt x="57862" y="21431"/>
                        <a:pt x="57931" y="21465"/>
                        <a:pt x="58208" y="21707"/>
                      </a:cubicBezTo>
                      <a:cubicBezTo>
                        <a:pt x="58230" y="21775"/>
                        <a:pt x="58238" y="21828"/>
                        <a:pt x="57878" y="21828"/>
                      </a:cubicBezTo>
                      <a:cubicBezTo>
                        <a:pt x="57685" y="21828"/>
                        <a:pt x="57387" y="21813"/>
                        <a:pt x="56929" y="21776"/>
                      </a:cubicBezTo>
                      <a:cubicBezTo>
                        <a:pt x="56894" y="21742"/>
                        <a:pt x="56894" y="21707"/>
                        <a:pt x="55615" y="21223"/>
                      </a:cubicBezTo>
                      <a:cubicBezTo>
                        <a:pt x="55823" y="21051"/>
                        <a:pt x="55615" y="21051"/>
                        <a:pt x="55304" y="20567"/>
                      </a:cubicBezTo>
                      <a:cubicBezTo>
                        <a:pt x="55235" y="20532"/>
                        <a:pt x="55166" y="20463"/>
                        <a:pt x="54544" y="20152"/>
                      </a:cubicBezTo>
                      <a:cubicBezTo>
                        <a:pt x="54440" y="19979"/>
                        <a:pt x="54613" y="19806"/>
                        <a:pt x="54406" y="19530"/>
                      </a:cubicBezTo>
                      <a:cubicBezTo>
                        <a:pt x="54388" y="19530"/>
                        <a:pt x="54369" y="19532"/>
                        <a:pt x="54338" y="19532"/>
                      </a:cubicBezTo>
                      <a:cubicBezTo>
                        <a:pt x="54246" y="19532"/>
                        <a:pt x="54051" y="19512"/>
                        <a:pt x="53507" y="19357"/>
                      </a:cubicBezTo>
                      <a:cubicBezTo>
                        <a:pt x="53438" y="19288"/>
                        <a:pt x="53403" y="19219"/>
                        <a:pt x="52608" y="18458"/>
                      </a:cubicBezTo>
                      <a:cubicBezTo>
                        <a:pt x="52677" y="18458"/>
                        <a:pt x="52747" y="18424"/>
                        <a:pt x="52885" y="18355"/>
                      </a:cubicBezTo>
                      <a:cubicBezTo>
                        <a:pt x="52989" y="18320"/>
                        <a:pt x="53092" y="18251"/>
                        <a:pt x="53127" y="18251"/>
                      </a:cubicBezTo>
                      <a:cubicBezTo>
                        <a:pt x="53300" y="18182"/>
                        <a:pt x="53818" y="17871"/>
                        <a:pt x="53403" y="17387"/>
                      </a:cubicBezTo>
                      <a:cubicBezTo>
                        <a:pt x="53334" y="17352"/>
                        <a:pt x="53265" y="17318"/>
                        <a:pt x="53058" y="17283"/>
                      </a:cubicBezTo>
                      <a:cubicBezTo>
                        <a:pt x="52989" y="17283"/>
                        <a:pt x="52919" y="17283"/>
                        <a:pt x="52850" y="17248"/>
                      </a:cubicBezTo>
                      <a:cubicBezTo>
                        <a:pt x="52747" y="17248"/>
                        <a:pt x="52643" y="17214"/>
                        <a:pt x="52297" y="17145"/>
                      </a:cubicBezTo>
                      <a:cubicBezTo>
                        <a:pt x="52194" y="17145"/>
                        <a:pt x="52124" y="17179"/>
                        <a:pt x="52055" y="17214"/>
                      </a:cubicBezTo>
                      <a:cubicBezTo>
                        <a:pt x="51982" y="17238"/>
                        <a:pt x="51926" y="17263"/>
                        <a:pt x="51777" y="17263"/>
                      </a:cubicBezTo>
                      <a:cubicBezTo>
                        <a:pt x="51716" y="17263"/>
                        <a:pt x="51638" y="17259"/>
                        <a:pt x="51537" y="17248"/>
                      </a:cubicBezTo>
                      <a:cubicBezTo>
                        <a:pt x="51181" y="17201"/>
                        <a:pt x="51232" y="17105"/>
                        <a:pt x="50820" y="17105"/>
                      </a:cubicBezTo>
                      <a:cubicBezTo>
                        <a:pt x="50631" y="17105"/>
                        <a:pt x="50345" y="17125"/>
                        <a:pt x="49878" y="17179"/>
                      </a:cubicBezTo>
                      <a:lnTo>
                        <a:pt x="49567" y="17179"/>
                      </a:lnTo>
                      <a:cubicBezTo>
                        <a:pt x="49186" y="17179"/>
                        <a:pt x="49255" y="17007"/>
                        <a:pt x="48979" y="16868"/>
                      </a:cubicBezTo>
                      <a:cubicBezTo>
                        <a:pt x="48668" y="16695"/>
                        <a:pt x="48461" y="16765"/>
                        <a:pt x="48149" y="16730"/>
                      </a:cubicBezTo>
                      <a:cubicBezTo>
                        <a:pt x="47838" y="16695"/>
                        <a:pt x="47631" y="16557"/>
                        <a:pt x="47631" y="16453"/>
                      </a:cubicBezTo>
                      <a:cubicBezTo>
                        <a:pt x="47631" y="16315"/>
                        <a:pt x="47596" y="16212"/>
                        <a:pt x="47458" y="16142"/>
                      </a:cubicBezTo>
                      <a:cubicBezTo>
                        <a:pt x="47320" y="16039"/>
                        <a:pt x="47009" y="16039"/>
                        <a:pt x="46801" y="15866"/>
                      </a:cubicBezTo>
                      <a:cubicBezTo>
                        <a:pt x="46594" y="15693"/>
                        <a:pt x="46283" y="15382"/>
                        <a:pt x="46179" y="15209"/>
                      </a:cubicBezTo>
                      <a:cubicBezTo>
                        <a:pt x="46076" y="15071"/>
                        <a:pt x="45522" y="15071"/>
                        <a:pt x="44935" y="15036"/>
                      </a:cubicBezTo>
                      <a:cubicBezTo>
                        <a:pt x="44347" y="14967"/>
                        <a:pt x="44174" y="14794"/>
                        <a:pt x="44071" y="14622"/>
                      </a:cubicBezTo>
                      <a:cubicBezTo>
                        <a:pt x="43967" y="14449"/>
                        <a:pt x="44140" y="14449"/>
                        <a:pt x="44174" y="14276"/>
                      </a:cubicBezTo>
                      <a:cubicBezTo>
                        <a:pt x="44244" y="14138"/>
                        <a:pt x="43691" y="13999"/>
                        <a:pt x="43449" y="13827"/>
                      </a:cubicBezTo>
                      <a:cubicBezTo>
                        <a:pt x="43241" y="13619"/>
                        <a:pt x="44174" y="13481"/>
                        <a:pt x="44347" y="13343"/>
                      </a:cubicBezTo>
                      <a:cubicBezTo>
                        <a:pt x="44486" y="13204"/>
                        <a:pt x="44278" y="12962"/>
                        <a:pt x="44347" y="12859"/>
                      </a:cubicBezTo>
                      <a:cubicBezTo>
                        <a:pt x="44382" y="12720"/>
                        <a:pt x="44555" y="12375"/>
                        <a:pt x="44555" y="12064"/>
                      </a:cubicBezTo>
                      <a:cubicBezTo>
                        <a:pt x="44555" y="11753"/>
                        <a:pt x="44244" y="11925"/>
                        <a:pt x="43967" y="11683"/>
                      </a:cubicBezTo>
                      <a:cubicBezTo>
                        <a:pt x="43725" y="11476"/>
                        <a:pt x="44382" y="11269"/>
                        <a:pt x="44347" y="11165"/>
                      </a:cubicBezTo>
                      <a:cubicBezTo>
                        <a:pt x="44347" y="11027"/>
                        <a:pt x="44105" y="10888"/>
                        <a:pt x="43414" y="10888"/>
                      </a:cubicBezTo>
                      <a:cubicBezTo>
                        <a:pt x="43310" y="10888"/>
                        <a:pt x="43137" y="10888"/>
                        <a:pt x="42999" y="10923"/>
                      </a:cubicBezTo>
                      <a:cubicBezTo>
                        <a:pt x="41997" y="10992"/>
                        <a:pt x="42101" y="11165"/>
                        <a:pt x="41271" y="11476"/>
                      </a:cubicBezTo>
                      <a:cubicBezTo>
                        <a:pt x="41110" y="11536"/>
                        <a:pt x="40985" y="11573"/>
                        <a:pt x="40840" y="11573"/>
                      </a:cubicBezTo>
                      <a:cubicBezTo>
                        <a:pt x="40735" y="11573"/>
                        <a:pt x="40621" y="11554"/>
                        <a:pt x="40476" y="11511"/>
                      </a:cubicBezTo>
                      <a:cubicBezTo>
                        <a:pt x="40165" y="11545"/>
                        <a:pt x="39992" y="11683"/>
                        <a:pt x="39854" y="11856"/>
                      </a:cubicBezTo>
                      <a:cubicBezTo>
                        <a:pt x="39750" y="12029"/>
                        <a:pt x="40234" y="11995"/>
                        <a:pt x="40545" y="12133"/>
                      </a:cubicBezTo>
                      <a:cubicBezTo>
                        <a:pt x="40856" y="12271"/>
                        <a:pt x="40441" y="12444"/>
                        <a:pt x="40303" y="12478"/>
                      </a:cubicBezTo>
                      <a:cubicBezTo>
                        <a:pt x="40165" y="12548"/>
                        <a:pt x="39716" y="12548"/>
                        <a:pt x="39439" y="12651"/>
                      </a:cubicBezTo>
                      <a:cubicBezTo>
                        <a:pt x="39162" y="12755"/>
                        <a:pt x="39370" y="12859"/>
                        <a:pt x="38782" y="12997"/>
                      </a:cubicBezTo>
                      <a:cubicBezTo>
                        <a:pt x="38748" y="12997"/>
                        <a:pt x="38471" y="13273"/>
                        <a:pt x="38264" y="13481"/>
                      </a:cubicBezTo>
                      <a:cubicBezTo>
                        <a:pt x="38091" y="13654"/>
                        <a:pt x="37884" y="13619"/>
                        <a:pt x="37261" y="13688"/>
                      </a:cubicBezTo>
                      <a:cubicBezTo>
                        <a:pt x="36916" y="13688"/>
                        <a:pt x="36812" y="13550"/>
                        <a:pt x="36605" y="13550"/>
                      </a:cubicBezTo>
                      <a:cubicBezTo>
                        <a:pt x="36363" y="13550"/>
                        <a:pt x="35844" y="13965"/>
                        <a:pt x="35671" y="14068"/>
                      </a:cubicBezTo>
                      <a:cubicBezTo>
                        <a:pt x="35533" y="14138"/>
                        <a:pt x="34738" y="14449"/>
                        <a:pt x="34669" y="14449"/>
                      </a:cubicBezTo>
                      <a:cubicBezTo>
                        <a:pt x="34738" y="14483"/>
                        <a:pt x="35741" y="14656"/>
                        <a:pt x="35879" y="14725"/>
                      </a:cubicBezTo>
                      <a:cubicBezTo>
                        <a:pt x="35982" y="14760"/>
                        <a:pt x="36294" y="14898"/>
                        <a:pt x="36397" y="15105"/>
                      </a:cubicBezTo>
                      <a:cubicBezTo>
                        <a:pt x="36536" y="15313"/>
                        <a:pt x="36570" y="15624"/>
                        <a:pt x="36570" y="15624"/>
                      </a:cubicBezTo>
                      <a:cubicBezTo>
                        <a:pt x="36605" y="15624"/>
                        <a:pt x="36916" y="15728"/>
                        <a:pt x="36881" y="15797"/>
                      </a:cubicBezTo>
                      <a:cubicBezTo>
                        <a:pt x="36847" y="15866"/>
                        <a:pt x="36605" y="15970"/>
                        <a:pt x="36639" y="16108"/>
                      </a:cubicBezTo>
                      <a:cubicBezTo>
                        <a:pt x="36674" y="16281"/>
                        <a:pt x="36847" y="16384"/>
                        <a:pt x="36847" y="16384"/>
                      </a:cubicBezTo>
                      <a:cubicBezTo>
                        <a:pt x="36812" y="16384"/>
                        <a:pt x="36259" y="16523"/>
                        <a:pt x="35879" y="16557"/>
                      </a:cubicBezTo>
                      <a:cubicBezTo>
                        <a:pt x="35533" y="16626"/>
                        <a:pt x="35706" y="16834"/>
                        <a:pt x="35671" y="16972"/>
                      </a:cubicBezTo>
                      <a:cubicBezTo>
                        <a:pt x="35637" y="17041"/>
                        <a:pt x="35395" y="17041"/>
                        <a:pt x="35118" y="17041"/>
                      </a:cubicBezTo>
                      <a:lnTo>
                        <a:pt x="34704" y="17041"/>
                      </a:lnTo>
                      <a:cubicBezTo>
                        <a:pt x="34496" y="17041"/>
                        <a:pt x="33839" y="17145"/>
                        <a:pt x="33632" y="17248"/>
                      </a:cubicBezTo>
                      <a:cubicBezTo>
                        <a:pt x="33425" y="17318"/>
                        <a:pt x="33632" y="17732"/>
                        <a:pt x="33701" y="17905"/>
                      </a:cubicBezTo>
                      <a:cubicBezTo>
                        <a:pt x="33770" y="18113"/>
                        <a:pt x="33943" y="18078"/>
                        <a:pt x="33909" y="18147"/>
                      </a:cubicBezTo>
                      <a:cubicBezTo>
                        <a:pt x="33839" y="18182"/>
                        <a:pt x="33494" y="18216"/>
                        <a:pt x="33459" y="18285"/>
                      </a:cubicBezTo>
                      <a:cubicBezTo>
                        <a:pt x="33425" y="18389"/>
                        <a:pt x="33217" y="18562"/>
                        <a:pt x="33044" y="18631"/>
                      </a:cubicBezTo>
                      <a:cubicBezTo>
                        <a:pt x="32872" y="18666"/>
                        <a:pt x="32906" y="18908"/>
                        <a:pt x="32906" y="18908"/>
                      </a:cubicBezTo>
                      <a:lnTo>
                        <a:pt x="31143" y="18908"/>
                      </a:lnTo>
                      <a:cubicBezTo>
                        <a:pt x="30729" y="18908"/>
                        <a:pt x="30763" y="18942"/>
                        <a:pt x="30763" y="19046"/>
                      </a:cubicBezTo>
                      <a:cubicBezTo>
                        <a:pt x="30763" y="19150"/>
                        <a:pt x="30694" y="19115"/>
                        <a:pt x="30452" y="19150"/>
                      </a:cubicBezTo>
                      <a:cubicBezTo>
                        <a:pt x="30245" y="19184"/>
                        <a:pt x="30176" y="19253"/>
                        <a:pt x="30176" y="19253"/>
                      </a:cubicBezTo>
                      <a:lnTo>
                        <a:pt x="30141" y="20186"/>
                      </a:lnTo>
                      <a:cubicBezTo>
                        <a:pt x="30141" y="20186"/>
                        <a:pt x="30003" y="20186"/>
                        <a:pt x="29381" y="20152"/>
                      </a:cubicBezTo>
                      <a:lnTo>
                        <a:pt x="28205" y="20152"/>
                      </a:lnTo>
                      <a:cubicBezTo>
                        <a:pt x="28067" y="20152"/>
                        <a:pt x="27963" y="20152"/>
                        <a:pt x="27791" y="20083"/>
                      </a:cubicBezTo>
                      <a:cubicBezTo>
                        <a:pt x="27410" y="19910"/>
                        <a:pt x="27376" y="19910"/>
                        <a:pt x="26961" y="19910"/>
                      </a:cubicBezTo>
                      <a:cubicBezTo>
                        <a:pt x="26823" y="19979"/>
                        <a:pt x="26650" y="20117"/>
                        <a:pt x="26304" y="20117"/>
                      </a:cubicBezTo>
                      <a:cubicBezTo>
                        <a:pt x="26235" y="20083"/>
                        <a:pt x="26304" y="19979"/>
                        <a:pt x="25060" y="19288"/>
                      </a:cubicBezTo>
                      <a:cubicBezTo>
                        <a:pt x="24922" y="19253"/>
                        <a:pt x="24818" y="19219"/>
                        <a:pt x="22848" y="19046"/>
                      </a:cubicBezTo>
                      <a:cubicBezTo>
                        <a:pt x="22832" y="19041"/>
                        <a:pt x="22815" y="19036"/>
                        <a:pt x="22788" y="19036"/>
                      </a:cubicBezTo>
                      <a:cubicBezTo>
                        <a:pt x="22639" y="19036"/>
                        <a:pt x="22203" y="19174"/>
                        <a:pt x="20152" y="20083"/>
                      </a:cubicBezTo>
                      <a:cubicBezTo>
                        <a:pt x="20083" y="20117"/>
                        <a:pt x="19944" y="20152"/>
                        <a:pt x="19841" y="20152"/>
                      </a:cubicBezTo>
                      <a:cubicBezTo>
                        <a:pt x="19702" y="20186"/>
                        <a:pt x="19564" y="20221"/>
                        <a:pt x="19391" y="20290"/>
                      </a:cubicBezTo>
                      <a:cubicBezTo>
                        <a:pt x="18769" y="20428"/>
                        <a:pt x="18562" y="20636"/>
                        <a:pt x="18181" y="20636"/>
                      </a:cubicBezTo>
                      <a:cubicBezTo>
                        <a:pt x="17870" y="20636"/>
                        <a:pt x="17559" y="20428"/>
                        <a:pt x="15969" y="20186"/>
                      </a:cubicBezTo>
                      <a:cubicBezTo>
                        <a:pt x="15796" y="20290"/>
                        <a:pt x="15554" y="20601"/>
                        <a:pt x="15278" y="20774"/>
                      </a:cubicBezTo>
                      <a:cubicBezTo>
                        <a:pt x="15140" y="20774"/>
                        <a:pt x="14967" y="20774"/>
                        <a:pt x="12893" y="20981"/>
                      </a:cubicBezTo>
                      <a:cubicBezTo>
                        <a:pt x="12824" y="21016"/>
                        <a:pt x="12720" y="21016"/>
                        <a:pt x="12616" y="21051"/>
                      </a:cubicBezTo>
                      <a:cubicBezTo>
                        <a:pt x="12580" y="21063"/>
                        <a:pt x="12543" y="21075"/>
                        <a:pt x="12459" y="21075"/>
                      </a:cubicBezTo>
                      <a:cubicBezTo>
                        <a:pt x="12305" y="21075"/>
                        <a:pt x="11994" y="21034"/>
                        <a:pt x="11234" y="20878"/>
                      </a:cubicBezTo>
                      <a:cubicBezTo>
                        <a:pt x="11096" y="20740"/>
                        <a:pt x="10992" y="20601"/>
                        <a:pt x="10024" y="20256"/>
                      </a:cubicBezTo>
                      <a:cubicBezTo>
                        <a:pt x="9920" y="20290"/>
                        <a:pt x="9851" y="20325"/>
                        <a:pt x="9195" y="20878"/>
                      </a:cubicBezTo>
                      <a:cubicBezTo>
                        <a:pt x="9160" y="20947"/>
                        <a:pt x="9160" y="21051"/>
                        <a:pt x="8365" y="21223"/>
                      </a:cubicBezTo>
                      <a:cubicBezTo>
                        <a:pt x="8088" y="21258"/>
                        <a:pt x="7950" y="21327"/>
                        <a:pt x="6982" y="21465"/>
                      </a:cubicBezTo>
                      <a:cubicBezTo>
                        <a:pt x="6971" y="21465"/>
                        <a:pt x="6961" y="21465"/>
                        <a:pt x="6947" y="21465"/>
                      </a:cubicBezTo>
                      <a:cubicBezTo>
                        <a:pt x="6835" y="21465"/>
                        <a:pt x="6557" y="21493"/>
                        <a:pt x="4701" y="22018"/>
                      </a:cubicBezTo>
                      <a:cubicBezTo>
                        <a:pt x="4736" y="22226"/>
                        <a:pt x="4632" y="22260"/>
                        <a:pt x="4528" y="22330"/>
                      </a:cubicBezTo>
                      <a:cubicBezTo>
                        <a:pt x="4390" y="22433"/>
                        <a:pt x="4390" y="22571"/>
                        <a:pt x="4321" y="22813"/>
                      </a:cubicBezTo>
                      <a:cubicBezTo>
                        <a:pt x="4286" y="22883"/>
                        <a:pt x="4321" y="22952"/>
                        <a:pt x="4874" y="23263"/>
                      </a:cubicBezTo>
                      <a:cubicBezTo>
                        <a:pt x="4908" y="23332"/>
                        <a:pt x="4736" y="23401"/>
                        <a:pt x="5289" y="24092"/>
                      </a:cubicBezTo>
                      <a:cubicBezTo>
                        <a:pt x="5323" y="24127"/>
                        <a:pt x="5392" y="24161"/>
                        <a:pt x="5461" y="24196"/>
                      </a:cubicBezTo>
                      <a:cubicBezTo>
                        <a:pt x="5703" y="24369"/>
                        <a:pt x="5842" y="24438"/>
                        <a:pt x="7432" y="24956"/>
                      </a:cubicBezTo>
                      <a:cubicBezTo>
                        <a:pt x="7812" y="24991"/>
                        <a:pt x="8261" y="24991"/>
                        <a:pt x="8538" y="24991"/>
                      </a:cubicBezTo>
                      <a:cubicBezTo>
                        <a:pt x="8676" y="24991"/>
                        <a:pt x="8745" y="24991"/>
                        <a:pt x="9056" y="25371"/>
                      </a:cubicBezTo>
                      <a:cubicBezTo>
                        <a:pt x="9056" y="25613"/>
                        <a:pt x="8607" y="25717"/>
                        <a:pt x="8607" y="26063"/>
                      </a:cubicBezTo>
                      <a:cubicBezTo>
                        <a:pt x="8711" y="26097"/>
                        <a:pt x="8849" y="26132"/>
                        <a:pt x="8883" y="26339"/>
                      </a:cubicBezTo>
                      <a:cubicBezTo>
                        <a:pt x="8918" y="26443"/>
                        <a:pt x="8953" y="26546"/>
                        <a:pt x="8953" y="26685"/>
                      </a:cubicBezTo>
                      <a:cubicBezTo>
                        <a:pt x="8987" y="26892"/>
                        <a:pt x="9022" y="27099"/>
                        <a:pt x="9056" y="27341"/>
                      </a:cubicBezTo>
                      <a:cubicBezTo>
                        <a:pt x="9160" y="27445"/>
                        <a:pt x="9298" y="27445"/>
                        <a:pt x="10543" y="28033"/>
                      </a:cubicBezTo>
                      <a:lnTo>
                        <a:pt x="10819" y="28033"/>
                      </a:lnTo>
                      <a:cubicBezTo>
                        <a:pt x="10943" y="28033"/>
                        <a:pt x="11068" y="28027"/>
                        <a:pt x="11179" y="28027"/>
                      </a:cubicBezTo>
                      <a:cubicBezTo>
                        <a:pt x="11346" y="28027"/>
                        <a:pt x="11483" y="28040"/>
                        <a:pt x="11545" y="28102"/>
                      </a:cubicBezTo>
                      <a:cubicBezTo>
                        <a:pt x="11545" y="28171"/>
                        <a:pt x="11545" y="28275"/>
                        <a:pt x="11579" y="28378"/>
                      </a:cubicBezTo>
                      <a:cubicBezTo>
                        <a:pt x="11614" y="28551"/>
                        <a:pt x="11960" y="28724"/>
                        <a:pt x="12513" y="28862"/>
                      </a:cubicBezTo>
                      <a:cubicBezTo>
                        <a:pt x="13031" y="29035"/>
                        <a:pt x="13273" y="29035"/>
                        <a:pt x="13377" y="29139"/>
                      </a:cubicBezTo>
                      <a:cubicBezTo>
                        <a:pt x="13446" y="29208"/>
                        <a:pt x="13377" y="29381"/>
                        <a:pt x="13239" y="29484"/>
                      </a:cubicBezTo>
                      <a:cubicBezTo>
                        <a:pt x="13135" y="29588"/>
                        <a:pt x="12824" y="29623"/>
                        <a:pt x="12547" y="29726"/>
                      </a:cubicBezTo>
                      <a:cubicBezTo>
                        <a:pt x="12271" y="29865"/>
                        <a:pt x="12444" y="29899"/>
                        <a:pt x="12340" y="30003"/>
                      </a:cubicBezTo>
                      <a:cubicBezTo>
                        <a:pt x="12236" y="30107"/>
                        <a:pt x="12202" y="30072"/>
                        <a:pt x="12063" y="30141"/>
                      </a:cubicBezTo>
                      <a:cubicBezTo>
                        <a:pt x="11960" y="30210"/>
                        <a:pt x="11821" y="30279"/>
                        <a:pt x="11787" y="30418"/>
                      </a:cubicBezTo>
                      <a:cubicBezTo>
                        <a:pt x="11752" y="30556"/>
                        <a:pt x="11960" y="30798"/>
                        <a:pt x="12098" y="30902"/>
                      </a:cubicBezTo>
                      <a:cubicBezTo>
                        <a:pt x="12236" y="31040"/>
                        <a:pt x="12236" y="31144"/>
                        <a:pt x="12305" y="31282"/>
                      </a:cubicBezTo>
                      <a:cubicBezTo>
                        <a:pt x="12374" y="31420"/>
                        <a:pt x="12236" y="31455"/>
                        <a:pt x="12202" y="31524"/>
                      </a:cubicBezTo>
                      <a:cubicBezTo>
                        <a:pt x="12167" y="31627"/>
                        <a:pt x="11891" y="31662"/>
                        <a:pt x="11683" y="31766"/>
                      </a:cubicBezTo>
                      <a:cubicBezTo>
                        <a:pt x="11476" y="31869"/>
                        <a:pt x="11510" y="31904"/>
                        <a:pt x="11234" y="32077"/>
                      </a:cubicBezTo>
                      <a:cubicBezTo>
                        <a:pt x="11165" y="32077"/>
                        <a:pt x="11061" y="32077"/>
                        <a:pt x="10888" y="32008"/>
                      </a:cubicBezTo>
                      <a:cubicBezTo>
                        <a:pt x="10854" y="31904"/>
                        <a:pt x="10577" y="31869"/>
                        <a:pt x="10370" y="31869"/>
                      </a:cubicBezTo>
                      <a:cubicBezTo>
                        <a:pt x="10162" y="31869"/>
                        <a:pt x="10162" y="31973"/>
                        <a:pt x="9990" y="32111"/>
                      </a:cubicBezTo>
                      <a:cubicBezTo>
                        <a:pt x="9886" y="32111"/>
                        <a:pt x="9748" y="32042"/>
                        <a:pt x="9402" y="32042"/>
                      </a:cubicBezTo>
                      <a:cubicBezTo>
                        <a:pt x="9056" y="32042"/>
                        <a:pt x="8987" y="32181"/>
                        <a:pt x="8572" y="32353"/>
                      </a:cubicBezTo>
                      <a:cubicBezTo>
                        <a:pt x="8123" y="32561"/>
                        <a:pt x="7985" y="32906"/>
                        <a:pt x="7950" y="32941"/>
                      </a:cubicBezTo>
                      <a:lnTo>
                        <a:pt x="7605" y="32941"/>
                      </a:lnTo>
                      <a:cubicBezTo>
                        <a:pt x="7466" y="32941"/>
                        <a:pt x="7017" y="32976"/>
                        <a:pt x="6671" y="32976"/>
                      </a:cubicBezTo>
                      <a:cubicBezTo>
                        <a:pt x="6326" y="33010"/>
                        <a:pt x="6671" y="33148"/>
                        <a:pt x="6706" y="33425"/>
                      </a:cubicBezTo>
                      <a:cubicBezTo>
                        <a:pt x="6775" y="33667"/>
                        <a:pt x="6498" y="33598"/>
                        <a:pt x="6153" y="33667"/>
                      </a:cubicBezTo>
                      <a:cubicBezTo>
                        <a:pt x="5980" y="33667"/>
                        <a:pt x="5773" y="33598"/>
                        <a:pt x="5392" y="33494"/>
                      </a:cubicBezTo>
                      <a:cubicBezTo>
                        <a:pt x="4943" y="33390"/>
                        <a:pt x="4701" y="33321"/>
                        <a:pt x="4148" y="33183"/>
                      </a:cubicBezTo>
                      <a:cubicBezTo>
                        <a:pt x="4044" y="33148"/>
                        <a:pt x="3941" y="33148"/>
                        <a:pt x="3871" y="33148"/>
                      </a:cubicBezTo>
                      <a:cubicBezTo>
                        <a:pt x="3595" y="33148"/>
                        <a:pt x="3630" y="33356"/>
                        <a:pt x="3353" y="33459"/>
                      </a:cubicBezTo>
                      <a:cubicBezTo>
                        <a:pt x="3249" y="33529"/>
                        <a:pt x="3111" y="33529"/>
                        <a:pt x="3007" y="33529"/>
                      </a:cubicBezTo>
                      <a:cubicBezTo>
                        <a:pt x="2835" y="33529"/>
                        <a:pt x="2662" y="33494"/>
                        <a:pt x="2385" y="33494"/>
                      </a:cubicBezTo>
                      <a:cubicBezTo>
                        <a:pt x="2143" y="33494"/>
                        <a:pt x="1970" y="33425"/>
                        <a:pt x="1832" y="33425"/>
                      </a:cubicBezTo>
                      <a:cubicBezTo>
                        <a:pt x="1728" y="33425"/>
                        <a:pt x="1590" y="33459"/>
                        <a:pt x="1486" y="33598"/>
                      </a:cubicBezTo>
                      <a:cubicBezTo>
                        <a:pt x="1175" y="33840"/>
                        <a:pt x="1348" y="33736"/>
                        <a:pt x="1003" y="33840"/>
                      </a:cubicBezTo>
                      <a:cubicBezTo>
                        <a:pt x="864" y="33874"/>
                        <a:pt x="795" y="33874"/>
                        <a:pt x="622" y="33874"/>
                      </a:cubicBezTo>
                      <a:cubicBezTo>
                        <a:pt x="553" y="33874"/>
                        <a:pt x="450" y="33874"/>
                        <a:pt x="346" y="33909"/>
                      </a:cubicBezTo>
                      <a:cubicBezTo>
                        <a:pt x="0" y="34047"/>
                        <a:pt x="311" y="34151"/>
                        <a:pt x="346" y="34427"/>
                      </a:cubicBezTo>
                      <a:cubicBezTo>
                        <a:pt x="346" y="34704"/>
                        <a:pt x="691" y="34600"/>
                        <a:pt x="1141" y="34738"/>
                      </a:cubicBezTo>
                      <a:cubicBezTo>
                        <a:pt x="1625" y="34877"/>
                        <a:pt x="1175" y="35188"/>
                        <a:pt x="1175" y="35361"/>
                      </a:cubicBezTo>
                      <a:cubicBezTo>
                        <a:pt x="1141" y="35568"/>
                        <a:pt x="1106" y="35602"/>
                        <a:pt x="1348" y="35637"/>
                      </a:cubicBezTo>
                      <a:cubicBezTo>
                        <a:pt x="1590" y="35637"/>
                        <a:pt x="2109" y="35672"/>
                        <a:pt x="2558" y="35672"/>
                      </a:cubicBezTo>
                      <a:cubicBezTo>
                        <a:pt x="3007" y="35672"/>
                        <a:pt x="3076" y="35741"/>
                        <a:pt x="3146" y="35844"/>
                      </a:cubicBezTo>
                      <a:cubicBezTo>
                        <a:pt x="3215" y="35983"/>
                        <a:pt x="3111" y="35983"/>
                        <a:pt x="3007" y="36121"/>
                      </a:cubicBezTo>
                      <a:cubicBezTo>
                        <a:pt x="2938" y="36225"/>
                        <a:pt x="3146" y="36397"/>
                        <a:pt x="3215" y="36397"/>
                      </a:cubicBezTo>
                      <a:cubicBezTo>
                        <a:pt x="3284" y="36397"/>
                        <a:pt x="3595" y="36501"/>
                        <a:pt x="3526" y="36605"/>
                      </a:cubicBezTo>
                      <a:cubicBezTo>
                        <a:pt x="3457" y="36709"/>
                        <a:pt x="3215" y="36674"/>
                        <a:pt x="3076" y="36743"/>
                      </a:cubicBezTo>
                      <a:cubicBezTo>
                        <a:pt x="2938" y="36778"/>
                        <a:pt x="3076" y="37020"/>
                        <a:pt x="3076" y="37054"/>
                      </a:cubicBezTo>
                      <a:cubicBezTo>
                        <a:pt x="3076" y="37054"/>
                        <a:pt x="3180" y="37538"/>
                        <a:pt x="3215" y="37538"/>
                      </a:cubicBezTo>
                      <a:cubicBezTo>
                        <a:pt x="3215" y="37538"/>
                        <a:pt x="3457" y="37573"/>
                        <a:pt x="3975" y="37676"/>
                      </a:cubicBezTo>
                      <a:cubicBezTo>
                        <a:pt x="4528" y="37780"/>
                        <a:pt x="4355" y="37884"/>
                        <a:pt x="4632" y="38091"/>
                      </a:cubicBezTo>
                      <a:cubicBezTo>
                        <a:pt x="4874" y="38264"/>
                        <a:pt x="5150" y="38368"/>
                        <a:pt x="5807" y="38506"/>
                      </a:cubicBezTo>
                      <a:cubicBezTo>
                        <a:pt x="6118" y="38575"/>
                        <a:pt x="6291" y="38575"/>
                        <a:pt x="6464" y="38575"/>
                      </a:cubicBezTo>
                      <a:cubicBezTo>
                        <a:pt x="6706" y="38575"/>
                        <a:pt x="6844" y="38540"/>
                        <a:pt x="7121" y="38506"/>
                      </a:cubicBezTo>
                      <a:cubicBezTo>
                        <a:pt x="7605" y="38402"/>
                        <a:pt x="7535" y="38264"/>
                        <a:pt x="7881" y="38229"/>
                      </a:cubicBezTo>
                      <a:cubicBezTo>
                        <a:pt x="8088" y="38229"/>
                        <a:pt x="8088" y="38402"/>
                        <a:pt x="8330" y="38471"/>
                      </a:cubicBezTo>
                      <a:cubicBezTo>
                        <a:pt x="8607" y="38506"/>
                        <a:pt x="8711" y="38471"/>
                        <a:pt x="9195" y="38575"/>
                      </a:cubicBezTo>
                      <a:cubicBezTo>
                        <a:pt x="9678" y="38679"/>
                        <a:pt x="9644" y="38748"/>
                        <a:pt x="9851" y="38921"/>
                      </a:cubicBezTo>
                      <a:cubicBezTo>
                        <a:pt x="10093" y="39094"/>
                        <a:pt x="9782" y="39094"/>
                        <a:pt x="9713" y="39163"/>
                      </a:cubicBezTo>
                      <a:cubicBezTo>
                        <a:pt x="9644" y="39232"/>
                        <a:pt x="9402" y="39266"/>
                        <a:pt x="9333" y="39577"/>
                      </a:cubicBezTo>
                      <a:cubicBezTo>
                        <a:pt x="9229" y="39889"/>
                        <a:pt x="9540" y="39716"/>
                        <a:pt x="9851" y="39889"/>
                      </a:cubicBezTo>
                      <a:cubicBezTo>
                        <a:pt x="10162" y="40096"/>
                        <a:pt x="9955" y="40130"/>
                        <a:pt x="10024" y="40407"/>
                      </a:cubicBezTo>
                      <a:cubicBezTo>
                        <a:pt x="10059" y="40545"/>
                        <a:pt x="10093" y="40580"/>
                        <a:pt x="10231" y="40580"/>
                      </a:cubicBezTo>
                      <a:cubicBezTo>
                        <a:pt x="10301" y="40580"/>
                        <a:pt x="10508" y="40649"/>
                        <a:pt x="10888" y="40787"/>
                      </a:cubicBezTo>
                      <a:cubicBezTo>
                        <a:pt x="11234" y="40891"/>
                        <a:pt x="11026" y="41064"/>
                        <a:pt x="11026" y="41064"/>
                      </a:cubicBezTo>
                      <a:lnTo>
                        <a:pt x="10370" y="41064"/>
                      </a:lnTo>
                      <a:cubicBezTo>
                        <a:pt x="10266" y="41029"/>
                        <a:pt x="10093" y="41029"/>
                        <a:pt x="9920" y="41029"/>
                      </a:cubicBezTo>
                      <a:cubicBezTo>
                        <a:pt x="9644" y="41029"/>
                        <a:pt x="9264" y="41064"/>
                        <a:pt x="9022" y="41064"/>
                      </a:cubicBezTo>
                      <a:cubicBezTo>
                        <a:pt x="8572" y="41098"/>
                        <a:pt x="8538" y="41167"/>
                        <a:pt x="8261" y="41375"/>
                      </a:cubicBezTo>
                      <a:cubicBezTo>
                        <a:pt x="7985" y="41548"/>
                        <a:pt x="8019" y="41617"/>
                        <a:pt x="8088" y="41859"/>
                      </a:cubicBezTo>
                      <a:cubicBezTo>
                        <a:pt x="8158" y="42066"/>
                        <a:pt x="8400" y="42101"/>
                        <a:pt x="8365" y="42239"/>
                      </a:cubicBezTo>
                      <a:cubicBezTo>
                        <a:pt x="8330" y="42377"/>
                        <a:pt x="8019" y="42343"/>
                        <a:pt x="7777" y="42446"/>
                      </a:cubicBezTo>
                      <a:cubicBezTo>
                        <a:pt x="7535" y="42550"/>
                        <a:pt x="7743" y="42688"/>
                        <a:pt x="7501" y="43034"/>
                      </a:cubicBezTo>
                      <a:cubicBezTo>
                        <a:pt x="7397" y="43207"/>
                        <a:pt x="7293" y="43241"/>
                        <a:pt x="7190" y="43241"/>
                      </a:cubicBezTo>
                      <a:cubicBezTo>
                        <a:pt x="7086" y="43241"/>
                        <a:pt x="6982" y="43207"/>
                        <a:pt x="6706" y="43172"/>
                      </a:cubicBezTo>
                      <a:cubicBezTo>
                        <a:pt x="6498" y="43172"/>
                        <a:pt x="6498" y="43207"/>
                        <a:pt x="6256" y="43276"/>
                      </a:cubicBezTo>
                      <a:cubicBezTo>
                        <a:pt x="5980" y="43380"/>
                        <a:pt x="5980" y="43414"/>
                        <a:pt x="5807" y="43622"/>
                      </a:cubicBezTo>
                      <a:cubicBezTo>
                        <a:pt x="5634" y="43829"/>
                        <a:pt x="5807" y="43794"/>
                        <a:pt x="5980" y="44278"/>
                      </a:cubicBezTo>
                      <a:cubicBezTo>
                        <a:pt x="6118" y="44797"/>
                        <a:pt x="6775" y="44831"/>
                        <a:pt x="7397" y="45177"/>
                      </a:cubicBezTo>
                      <a:cubicBezTo>
                        <a:pt x="8019" y="45523"/>
                        <a:pt x="7881" y="45350"/>
                        <a:pt x="7708" y="45523"/>
                      </a:cubicBezTo>
                      <a:cubicBezTo>
                        <a:pt x="7639" y="45592"/>
                        <a:pt x="7501" y="45626"/>
                        <a:pt x="6948" y="45626"/>
                      </a:cubicBezTo>
                      <a:lnTo>
                        <a:pt x="6671" y="45626"/>
                      </a:lnTo>
                      <a:cubicBezTo>
                        <a:pt x="6256" y="45695"/>
                        <a:pt x="6464" y="45903"/>
                        <a:pt x="6464" y="46145"/>
                      </a:cubicBezTo>
                      <a:cubicBezTo>
                        <a:pt x="6464" y="46421"/>
                        <a:pt x="6464" y="46490"/>
                        <a:pt x="6810" y="46629"/>
                      </a:cubicBezTo>
                      <a:cubicBezTo>
                        <a:pt x="7121" y="46767"/>
                        <a:pt x="7224" y="46732"/>
                        <a:pt x="7397" y="46905"/>
                      </a:cubicBezTo>
                      <a:cubicBezTo>
                        <a:pt x="7570" y="47078"/>
                        <a:pt x="6982" y="46974"/>
                        <a:pt x="7708" y="47216"/>
                      </a:cubicBezTo>
                      <a:cubicBezTo>
                        <a:pt x="7942" y="47294"/>
                        <a:pt x="8058" y="47333"/>
                        <a:pt x="8189" y="47333"/>
                      </a:cubicBezTo>
                      <a:cubicBezTo>
                        <a:pt x="8233" y="47333"/>
                        <a:pt x="8279" y="47329"/>
                        <a:pt x="8330" y="47320"/>
                      </a:cubicBezTo>
                      <a:lnTo>
                        <a:pt x="8330" y="47320"/>
                      </a:lnTo>
                      <a:cubicBezTo>
                        <a:pt x="8607" y="47355"/>
                        <a:pt x="8261" y="47493"/>
                        <a:pt x="8330" y="47700"/>
                      </a:cubicBezTo>
                      <a:cubicBezTo>
                        <a:pt x="8400" y="47873"/>
                        <a:pt x="8849" y="47873"/>
                        <a:pt x="9125" y="47942"/>
                      </a:cubicBezTo>
                      <a:cubicBezTo>
                        <a:pt x="9402" y="48011"/>
                        <a:pt x="9264" y="48115"/>
                        <a:pt x="9160" y="48357"/>
                      </a:cubicBezTo>
                      <a:cubicBezTo>
                        <a:pt x="9056" y="48633"/>
                        <a:pt x="9264" y="48668"/>
                        <a:pt x="9609" y="48910"/>
                      </a:cubicBezTo>
                      <a:cubicBezTo>
                        <a:pt x="9713" y="48979"/>
                        <a:pt x="9782" y="49014"/>
                        <a:pt x="9886" y="49014"/>
                      </a:cubicBezTo>
                      <a:cubicBezTo>
                        <a:pt x="10162" y="49014"/>
                        <a:pt x="10404" y="48806"/>
                        <a:pt x="11026" y="48772"/>
                      </a:cubicBezTo>
                      <a:cubicBezTo>
                        <a:pt x="11372" y="48772"/>
                        <a:pt x="11407" y="48875"/>
                        <a:pt x="11891" y="49014"/>
                      </a:cubicBezTo>
                      <a:cubicBezTo>
                        <a:pt x="12409" y="49187"/>
                        <a:pt x="12305" y="49256"/>
                        <a:pt x="12755" y="49256"/>
                      </a:cubicBezTo>
                      <a:cubicBezTo>
                        <a:pt x="13031" y="49256"/>
                        <a:pt x="13169" y="49221"/>
                        <a:pt x="13273" y="49221"/>
                      </a:cubicBezTo>
                      <a:cubicBezTo>
                        <a:pt x="13342" y="49221"/>
                        <a:pt x="13446" y="49221"/>
                        <a:pt x="13550" y="49290"/>
                      </a:cubicBezTo>
                      <a:cubicBezTo>
                        <a:pt x="13688" y="49325"/>
                        <a:pt x="13757" y="49394"/>
                        <a:pt x="13826" y="49463"/>
                      </a:cubicBezTo>
                      <a:cubicBezTo>
                        <a:pt x="13930" y="49601"/>
                        <a:pt x="13999" y="49705"/>
                        <a:pt x="14137" y="49740"/>
                      </a:cubicBezTo>
                      <a:cubicBezTo>
                        <a:pt x="14379" y="49843"/>
                        <a:pt x="14863" y="49774"/>
                        <a:pt x="15209" y="49981"/>
                      </a:cubicBezTo>
                      <a:cubicBezTo>
                        <a:pt x="15520" y="50154"/>
                        <a:pt x="15313" y="50154"/>
                        <a:pt x="15762" y="50223"/>
                      </a:cubicBezTo>
                      <a:cubicBezTo>
                        <a:pt x="15866" y="50258"/>
                        <a:pt x="15969" y="50258"/>
                        <a:pt x="16073" y="50258"/>
                      </a:cubicBezTo>
                      <a:lnTo>
                        <a:pt x="16453" y="50258"/>
                      </a:lnTo>
                      <a:cubicBezTo>
                        <a:pt x="16557" y="50258"/>
                        <a:pt x="16695" y="50223"/>
                        <a:pt x="16799" y="50223"/>
                      </a:cubicBezTo>
                      <a:cubicBezTo>
                        <a:pt x="16972" y="50223"/>
                        <a:pt x="17110" y="50258"/>
                        <a:pt x="17144" y="50327"/>
                      </a:cubicBezTo>
                      <a:cubicBezTo>
                        <a:pt x="17317" y="50500"/>
                        <a:pt x="17525" y="50535"/>
                        <a:pt x="17939" y="50569"/>
                      </a:cubicBezTo>
                      <a:cubicBezTo>
                        <a:pt x="18354" y="50569"/>
                        <a:pt x="18562" y="50673"/>
                        <a:pt x="19080" y="50776"/>
                      </a:cubicBezTo>
                      <a:cubicBezTo>
                        <a:pt x="19184" y="50776"/>
                        <a:pt x="19253" y="50811"/>
                        <a:pt x="19322" y="50811"/>
                      </a:cubicBezTo>
                      <a:cubicBezTo>
                        <a:pt x="19564" y="50811"/>
                        <a:pt x="19529" y="50707"/>
                        <a:pt x="19633" y="50638"/>
                      </a:cubicBezTo>
                      <a:cubicBezTo>
                        <a:pt x="19737" y="50535"/>
                        <a:pt x="19806" y="50500"/>
                        <a:pt x="19979" y="50500"/>
                      </a:cubicBezTo>
                      <a:lnTo>
                        <a:pt x="20221" y="50500"/>
                      </a:lnTo>
                      <a:cubicBezTo>
                        <a:pt x="20566" y="50500"/>
                        <a:pt x="21154" y="50396"/>
                        <a:pt x="21776" y="50223"/>
                      </a:cubicBezTo>
                      <a:cubicBezTo>
                        <a:pt x="22226" y="50085"/>
                        <a:pt x="22468" y="50051"/>
                        <a:pt x="22709" y="50051"/>
                      </a:cubicBezTo>
                      <a:cubicBezTo>
                        <a:pt x="22882" y="50051"/>
                        <a:pt x="23021" y="50085"/>
                        <a:pt x="23193" y="50120"/>
                      </a:cubicBezTo>
                      <a:cubicBezTo>
                        <a:pt x="23366" y="50154"/>
                        <a:pt x="23504" y="50154"/>
                        <a:pt x="23608" y="50154"/>
                      </a:cubicBezTo>
                      <a:cubicBezTo>
                        <a:pt x="23781" y="50154"/>
                        <a:pt x="23919" y="50120"/>
                        <a:pt x="24161" y="50016"/>
                      </a:cubicBezTo>
                      <a:cubicBezTo>
                        <a:pt x="24507" y="49878"/>
                        <a:pt x="24299" y="49809"/>
                        <a:pt x="24541" y="49705"/>
                      </a:cubicBezTo>
                      <a:cubicBezTo>
                        <a:pt x="24611" y="49636"/>
                        <a:pt x="24680" y="49636"/>
                        <a:pt x="24783" y="49636"/>
                      </a:cubicBezTo>
                      <a:cubicBezTo>
                        <a:pt x="24991" y="49636"/>
                        <a:pt x="25233" y="49740"/>
                        <a:pt x="25406" y="49809"/>
                      </a:cubicBezTo>
                      <a:cubicBezTo>
                        <a:pt x="25648" y="49947"/>
                        <a:pt x="25302" y="50051"/>
                        <a:pt x="25164" y="50327"/>
                      </a:cubicBezTo>
                      <a:cubicBezTo>
                        <a:pt x="25025" y="50569"/>
                        <a:pt x="25267" y="50569"/>
                        <a:pt x="25648" y="50846"/>
                      </a:cubicBezTo>
                      <a:cubicBezTo>
                        <a:pt x="26028" y="51157"/>
                        <a:pt x="25924" y="50984"/>
                        <a:pt x="26062" y="51191"/>
                      </a:cubicBezTo>
                      <a:cubicBezTo>
                        <a:pt x="26201" y="51364"/>
                        <a:pt x="26270" y="51433"/>
                        <a:pt x="26097" y="51641"/>
                      </a:cubicBezTo>
                      <a:cubicBezTo>
                        <a:pt x="26097" y="51675"/>
                        <a:pt x="26062" y="51675"/>
                        <a:pt x="26062" y="51710"/>
                      </a:cubicBezTo>
                      <a:cubicBezTo>
                        <a:pt x="26028" y="51710"/>
                        <a:pt x="26028" y="51710"/>
                        <a:pt x="25993" y="51779"/>
                      </a:cubicBezTo>
                      <a:cubicBezTo>
                        <a:pt x="25959" y="51779"/>
                        <a:pt x="25959" y="51779"/>
                        <a:pt x="25959" y="51813"/>
                      </a:cubicBezTo>
                      <a:cubicBezTo>
                        <a:pt x="25924" y="51813"/>
                        <a:pt x="25889" y="51848"/>
                        <a:pt x="25855" y="51883"/>
                      </a:cubicBezTo>
                      <a:cubicBezTo>
                        <a:pt x="25786" y="51952"/>
                        <a:pt x="25751" y="51986"/>
                        <a:pt x="25648" y="52055"/>
                      </a:cubicBezTo>
                      <a:cubicBezTo>
                        <a:pt x="25613" y="52055"/>
                        <a:pt x="25578" y="52055"/>
                        <a:pt x="25544" y="52090"/>
                      </a:cubicBezTo>
                      <a:cubicBezTo>
                        <a:pt x="25509" y="52090"/>
                        <a:pt x="25475" y="52090"/>
                        <a:pt x="25371" y="52125"/>
                      </a:cubicBezTo>
                      <a:cubicBezTo>
                        <a:pt x="25336" y="52125"/>
                        <a:pt x="25302" y="52125"/>
                        <a:pt x="25129" y="52194"/>
                      </a:cubicBezTo>
                      <a:cubicBezTo>
                        <a:pt x="25129" y="52194"/>
                        <a:pt x="25094" y="52194"/>
                        <a:pt x="25094" y="52228"/>
                      </a:cubicBezTo>
                      <a:cubicBezTo>
                        <a:pt x="25060" y="52228"/>
                        <a:pt x="25060" y="52263"/>
                        <a:pt x="24991" y="52366"/>
                      </a:cubicBezTo>
                      <a:cubicBezTo>
                        <a:pt x="24922" y="52539"/>
                        <a:pt x="24922" y="52643"/>
                        <a:pt x="24922" y="52712"/>
                      </a:cubicBezTo>
                      <a:cubicBezTo>
                        <a:pt x="24922" y="52747"/>
                        <a:pt x="24922" y="52747"/>
                        <a:pt x="24887" y="52747"/>
                      </a:cubicBezTo>
                      <a:cubicBezTo>
                        <a:pt x="24887" y="52781"/>
                        <a:pt x="24887" y="52781"/>
                        <a:pt x="24887" y="52816"/>
                      </a:cubicBezTo>
                      <a:cubicBezTo>
                        <a:pt x="24887" y="52816"/>
                        <a:pt x="24853" y="52850"/>
                        <a:pt x="24680" y="52989"/>
                      </a:cubicBezTo>
                      <a:cubicBezTo>
                        <a:pt x="24645" y="52989"/>
                        <a:pt x="24611" y="52989"/>
                        <a:pt x="24611" y="53023"/>
                      </a:cubicBezTo>
                      <a:cubicBezTo>
                        <a:pt x="24576" y="53023"/>
                        <a:pt x="24507" y="53058"/>
                        <a:pt x="24472" y="53058"/>
                      </a:cubicBezTo>
                      <a:cubicBezTo>
                        <a:pt x="24438" y="53058"/>
                        <a:pt x="24403" y="53092"/>
                        <a:pt x="24334" y="53092"/>
                      </a:cubicBezTo>
                      <a:cubicBezTo>
                        <a:pt x="24299" y="53092"/>
                        <a:pt x="24265" y="53127"/>
                        <a:pt x="24230" y="53127"/>
                      </a:cubicBezTo>
                      <a:cubicBezTo>
                        <a:pt x="24161" y="53127"/>
                        <a:pt x="24127" y="53161"/>
                        <a:pt x="24092" y="53161"/>
                      </a:cubicBezTo>
                      <a:cubicBezTo>
                        <a:pt x="24023" y="53196"/>
                        <a:pt x="23954" y="53196"/>
                        <a:pt x="23885" y="53231"/>
                      </a:cubicBezTo>
                      <a:cubicBezTo>
                        <a:pt x="23816" y="53231"/>
                        <a:pt x="23712" y="53265"/>
                        <a:pt x="23643" y="53265"/>
                      </a:cubicBezTo>
                      <a:cubicBezTo>
                        <a:pt x="23539" y="53300"/>
                        <a:pt x="23470" y="53334"/>
                        <a:pt x="23366" y="53334"/>
                      </a:cubicBezTo>
                      <a:cubicBezTo>
                        <a:pt x="23263" y="53369"/>
                        <a:pt x="23159" y="53369"/>
                        <a:pt x="23090" y="53403"/>
                      </a:cubicBezTo>
                      <a:cubicBezTo>
                        <a:pt x="23055" y="53403"/>
                        <a:pt x="23021" y="53438"/>
                        <a:pt x="22951" y="53438"/>
                      </a:cubicBezTo>
                      <a:cubicBezTo>
                        <a:pt x="22882" y="53438"/>
                        <a:pt x="22813" y="53473"/>
                        <a:pt x="22640" y="53542"/>
                      </a:cubicBezTo>
                      <a:cubicBezTo>
                        <a:pt x="22606" y="53542"/>
                        <a:pt x="22606" y="53576"/>
                        <a:pt x="22571" y="53645"/>
                      </a:cubicBezTo>
                      <a:cubicBezTo>
                        <a:pt x="22571" y="53715"/>
                        <a:pt x="22571" y="53784"/>
                        <a:pt x="22606" y="53818"/>
                      </a:cubicBezTo>
                      <a:cubicBezTo>
                        <a:pt x="22606" y="53887"/>
                        <a:pt x="22640" y="53922"/>
                        <a:pt x="22640" y="53956"/>
                      </a:cubicBezTo>
                      <a:cubicBezTo>
                        <a:pt x="22675" y="54026"/>
                        <a:pt x="22675" y="54095"/>
                        <a:pt x="22640" y="54233"/>
                      </a:cubicBezTo>
                      <a:cubicBezTo>
                        <a:pt x="22606" y="54268"/>
                        <a:pt x="22606" y="54268"/>
                        <a:pt x="22537" y="54302"/>
                      </a:cubicBezTo>
                      <a:cubicBezTo>
                        <a:pt x="22468" y="54337"/>
                        <a:pt x="22398" y="54337"/>
                        <a:pt x="22260" y="54337"/>
                      </a:cubicBezTo>
                      <a:lnTo>
                        <a:pt x="21914" y="54337"/>
                      </a:lnTo>
                      <a:cubicBezTo>
                        <a:pt x="21673" y="54337"/>
                        <a:pt x="21638" y="54337"/>
                        <a:pt x="21603" y="54371"/>
                      </a:cubicBezTo>
                      <a:cubicBezTo>
                        <a:pt x="21569" y="54371"/>
                        <a:pt x="21569" y="54406"/>
                        <a:pt x="21465" y="54440"/>
                      </a:cubicBezTo>
                      <a:cubicBezTo>
                        <a:pt x="21465" y="54440"/>
                        <a:pt x="21431" y="54475"/>
                        <a:pt x="21361" y="54475"/>
                      </a:cubicBezTo>
                      <a:lnTo>
                        <a:pt x="21292" y="54544"/>
                      </a:lnTo>
                      <a:cubicBezTo>
                        <a:pt x="21189" y="54579"/>
                        <a:pt x="21154" y="54613"/>
                        <a:pt x="21119" y="54648"/>
                      </a:cubicBezTo>
                      <a:cubicBezTo>
                        <a:pt x="21119" y="54682"/>
                        <a:pt x="21119" y="54682"/>
                        <a:pt x="21119" y="54717"/>
                      </a:cubicBezTo>
                      <a:cubicBezTo>
                        <a:pt x="21085" y="54751"/>
                        <a:pt x="21085" y="54751"/>
                        <a:pt x="21016" y="54890"/>
                      </a:cubicBezTo>
                      <a:cubicBezTo>
                        <a:pt x="21016" y="54924"/>
                        <a:pt x="20981" y="54959"/>
                        <a:pt x="20947" y="55028"/>
                      </a:cubicBezTo>
                      <a:cubicBezTo>
                        <a:pt x="20947" y="55063"/>
                        <a:pt x="20912" y="55097"/>
                        <a:pt x="20912" y="55097"/>
                      </a:cubicBezTo>
                      <a:cubicBezTo>
                        <a:pt x="20878" y="55132"/>
                        <a:pt x="20878" y="55132"/>
                        <a:pt x="20878" y="55166"/>
                      </a:cubicBezTo>
                      <a:cubicBezTo>
                        <a:pt x="20843" y="55166"/>
                        <a:pt x="20843" y="55201"/>
                        <a:pt x="20843" y="55235"/>
                      </a:cubicBezTo>
                      <a:cubicBezTo>
                        <a:pt x="20843" y="55270"/>
                        <a:pt x="20843" y="55305"/>
                        <a:pt x="20843" y="55339"/>
                      </a:cubicBezTo>
                      <a:cubicBezTo>
                        <a:pt x="20843" y="55339"/>
                        <a:pt x="20843" y="55374"/>
                        <a:pt x="20843" y="55374"/>
                      </a:cubicBezTo>
                      <a:lnTo>
                        <a:pt x="20912" y="55443"/>
                      </a:lnTo>
                      <a:cubicBezTo>
                        <a:pt x="20947" y="55477"/>
                        <a:pt x="21016" y="55512"/>
                        <a:pt x="21119" y="55512"/>
                      </a:cubicBezTo>
                      <a:cubicBezTo>
                        <a:pt x="21154" y="55546"/>
                        <a:pt x="21223" y="55546"/>
                        <a:pt x="21327" y="55616"/>
                      </a:cubicBezTo>
                      <a:lnTo>
                        <a:pt x="21396" y="55616"/>
                      </a:lnTo>
                      <a:lnTo>
                        <a:pt x="21500" y="55685"/>
                      </a:lnTo>
                      <a:cubicBezTo>
                        <a:pt x="21500" y="55685"/>
                        <a:pt x="21534" y="55719"/>
                        <a:pt x="21534" y="55719"/>
                      </a:cubicBezTo>
                      <a:cubicBezTo>
                        <a:pt x="21603" y="55788"/>
                        <a:pt x="21673" y="55823"/>
                        <a:pt x="21914" y="55927"/>
                      </a:cubicBezTo>
                      <a:cubicBezTo>
                        <a:pt x="21914" y="55961"/>
                        <a:pt x="21914" y="55961"/>
                        <a:pt x="21949" y="56030"/>
                      </a:cubicBezTo>
                      <a:cubicBezTo>
                        <a:pt x="21984" y="56203"/>
                        <a:pt x="22053" y="56272"/>
                        <a:pt x="22364" y="56341"/>
                      </a:cubicBezTo>
                      <a:cubicBezTo>
                        <a:pt x="22433" y="56341"/>
                        <a:pt x="22468" y="56341"/>
                        <a:pt x="22744" y="56307"/>
                      </a:cubicBezTo>
                      <a:cubicBezTo>
                        <a:pt x="22779" y="56272"/>
                        <a:pt x="22813" y="56272"/>
                        <a:pt x="22882" y="56238"/>
                      </a:cubicBezTo>
                      <a:cubicBezTo>
                        <a:pt x="22882" y="56203"/>
                        <a:pt x="22917" y="56203"/>
                        <a:pt x="22986" y="56169"/>
                      </a:cubicBezTo>
                      <a:cubicBezTo>
                        <a:pt x="22986" y="56169"/>
                        <a:pt x="23021" y="56134"/>
                        <a:pt x="23090" y="56100"/>
                      </a:cubicBezTo>
                      <a:cubicBezTo>
                        <a:pt x="23124" y="56100"/>
                        <a:pt x="23124" y="56065"/>
                        <a:pt x="23332" y="56030"/>
                      </a:cubicBezTo>
                      <a:cubicBezTo>
                        <a:pt x="23366" y="56065"/>
                        <a:pt x="23435" y="56065"/>
                        <a:pt x="23504" y="56065"/>
                      </a:cubicBezTo>
                      <a:cubicBezTo>
                        <a:pt x="23504" y="56100"/>
                        <a:pt x="23539" y="56100"/>
                        <a:pt x="23574" y="56100"/>
                      </a:cubicBezTo>
                      <a:lnTo>
                        <a:pt x="23746" y="56100"/>
                      </a:lnTo>
                      <a:cubicBezTo>
                        <a:pt x="23781" y="56134"/>
                        <a:pt x="23850" y="56134"/>
                        <a:pt x="23885" y="56134"/>
                      </a:cubicBezTo>
                      <a:lnTo>
                        <a:pt x="24058" y="56134"/>
                      </a:lnTo>
                      <a:cubicBezTo>
                        <a:pt x="24299" y="56169"/>
                        <a:pt x="24403" y="56203"/>
                        <a:pt x="24680" y="56272"/>
                      </a:cubicBezTo>
                      <a:cubicBezTo>
                        <a:pt x="24783" y="56272"/>
                        <a:pt x="24922" y="56307"/>
                        <a:pt x="25129" y="56341"/>
                      </a:cubicBezTo>
                      <a:lnTo>
                        <a:pt x="25578" y="56341"/>
                      </a:lnTo>
                      <a:cubicBezTo>
                        <a:pt x="25613" y="56341"/>
                        <a:pt x="25613" y="56341"/>
                        <a:pt x="25682" y="56307"/>
                      </a:cubicBezTo>
                      <a:cubicBezTo>
                        <a:pt x="25717" y="56307"/>
                        <a:pt x="25717" y="56272"/>
                        <a:pt x="25786" y="56203"/>
                      </a:cubicBezTo>
                      <a:cubicBezTo>
                        <a:pt x="25786" y="56203"/>
                        <a:pt x="25820" y="56169"/>
                        <a:pt x="25820" y="56169"/>
                      </a:cubicBezTo>
                      <a:lnTo>
                        <a:pt x="25855" y="56134"/>
                      </a:lnTo>
                      <a:cubicBezTo>
                        <a:pt x="25889" y="56100"/>
                        <a:pt x="25924" y="56100"/>
                        <a:pt x="25924" y="56100"/>
                      </a:cubicBezTo>
                      <a:cubicBezTo>
                        <a:pt x="26028" y="56030"/>
                        <a:pt x="26097" y="56030"/>
                        <a:pt x="26201" y="56030"/>
                      </a:cubicBezTo>
                      <a:cubicBezTo>
                        <a:pt x="26304" y="56030"/>
                        <a:pt x="26408" y="56030"/>
                        <a:pt x="26546" y="56065"/>
                      </a:cubicBezTo>
                      <a:cubicBezTo>
                        <a:pt x="26684" y="56065"/>
                        <a:pt x="26857" y="56100"/>
                        <a:pt x="27099" y="56100"/>
                      </a:cubicBezTo>
                      <a:cubicBezTo>
                        <a:pt x="27168" y="56065"/>
                        <a:pt x="27238" y="56065"/>
                        <a:pt x="27307" y="56065"/>
                      </a:cubicBezTo>
                      <a:lnTo>
                        <a:pt x="27376" y="56065"/>
                      </a:lnTo>
                      <a:cubicBezTo>
                        <a:pt x="27410" y="56030"/>
                        <a:pt x="27445" y="56030"/>
                        <a:pt x="27479" y="56030"/>
                      </a:cubicBezTo>
                      <a:lnTo>
                        <a:pt x="27549" y="56030"/>
                      </a:lnTo>
                      <a:cubicBezTo>
                        <a:pt x="27549" y="55996"/>
                        <a:pt x="27583" y="55996"/>
                        <a:pt x="27583" y="55996"/>
                      </a:cubicBezTo>
                      <a:lnTo>
                        <a:pt x="27652" y="55961"/>
                      </a:lnTo>
                      <a:cubicBezTo>
                        <a:pt x="27687" y="55961"/>
                        <a:pt x="27721" y="55927"/>
                        <a:pt x="27721" y="55927"/>
                      </a:cubicBezTo>
                      <a:cubicBezTo>
                        <a:pt x="27791" y="55892"/>
                        <a:pt x="27825" y="55858"/>
                        <a:pt x="27860" y="55823"/>
                      </a:cubicBezTo>
                      <a:cubicBezTo>
                        <a:pt x="27894" y="55823"/>
                        <a:pt x="27894" y="55788"/>
                        <a:pt x="28033" y="55719"/>
                      </a:cubicBezTo>
                      <a:cubicBezTo>
                        <a:pt x="28102" y="55685"/>
                        <a:pt x="28171" y="55685"/>
                        <a:pt x="28240" y="55685"/>
                      </a:cubicBezTo>
                      <a:cubicBezTo>
                        <a:pt x="28378" y="55685"/>
                        <a:pt x="28482" y="55685"/>
                        <a:pt x="28689" y="55719"/>
                      </a:cubicBezTo>
                      <a:cubicBezTo>
                        <a:pt x="28689" y="55754"/>
                        <a:pt x="28724" y="55754"/>
                        <a:pt x="28966" y="55754"/>
                      </a:cubicBezTo>
                      <a:cubicBezTo>
                        <a:pt x="28966" y="55754"/>
                        <a:pt x="29000" y="55754"/>
                        <a:pt x="29139" y="55719"/>
                      </a:cubicBezTo>
                      <a:cubicBezTo>
                        <a:pt x="29277" y="55685"/>
                        <a:pt x="29484" y="55616"/>
                        <a:pt x="29761" y="55512"/>
                      </a:cubicBezTo>
                      <a:lnTo>
                        <a:pt x="29864" y="55512"/>
                      </a:lnTo>
                      <a:cubicBezTo>
                        <a:pt x="29934" y="55477"/>
                        <a:pt x="30037" y="55443"/>
                        <a:pt x="30106" y="55443"/>
                      </a:cubicBezTo>
                      <a:cubicBezTo>
                        <a:pt x="30141" y="55408"/>
                        <a:pt x="30176" y="55408"/>
                        <a:pt x="30210" y="55408"/>
                      </a:cubicBezTo>
                      <a:cubicBezTo>
                        <a:pt x="30245" y="55408"/>
                        <a:pt x="30279" y="55408"/>
                        <a:pt x="30314" y="55374"/>
                      </a:cubicBezTo>
                      <a:cubicBezTo>
                        <a:pt x="30417" y="55374"/>
                        <a:pt x="30487" y="55374"/>
                        <a:pt x="30556" y="55339"/>
                      </a:cubicBezTo>
                      <a:lnTo>
                        <a:pt x="31558" y="55339"/>
                      </a:lnTo>
                      <a:cubicBezTo>
                        <a:pt x="31593" y="55339"/>
                        <a:pt x="31627" y="55305"/>
                        <a:pt x="31662" y="55305"/>
                      </a:cubicBezTo>
                      <a:lnTo>
                        <a:pt x="31938" y="55305"/>
                      </a:lnTo>
                      <a:cubicBezTo>
                        <a:pt x="31938" y="55305"/>
                        <a:pt x="31973" y="55270"/>
                        <a:pt x="32007" y="55270"/>
                      </a:cubicBezTo>
                      <a:cubicBezTo>
                        <a:pt x="32042" y="55270"/>
                        <a:pt x="32111" y="55270"/>
                        <a:pt x="32180" y="55235"/>
                      </a:cubicBezTo>
                      <a:cubicBezTo>
                        <a:pt x="32215" y="55235"/>
                        <a:pt x="32249" y="55235"/>
                        <a:pt x="32284" y="55201"/>
                      </a:cubicBezTo>
                      <a:cubicBezTo>
                        <a:pt x="32353" y="55201"/>
                        <a:pt x="32422" y="55166"/>
                        <a:pt x="32491" y="55132"/>
                      </a:cubicBezTo>
                      <a:cubicBezTo>
                        <a:pt x="32526" y="55132"/>
                        <a:pt x="32595" y="55097"/>
                        <a:pt x="32630" y="55097"/>
                      </a:cubicBezTo>
                      <a:cubicBezTo>
                        <a:pt x="32664" y="55097"/>
                        <a:pt x="32699" y="55063"/>
                        <a:pt x="32768" y="55063"/>
                      </a:cubicBezTo>
                      <a:cubicBezTo>
                        <a:pt x="32802" y="55028"/>
                        <a:pt x="32802" y="55028"/>
                        <a:pt x="32941" y="54993"/>
                      </a:cubicBezTo>
                      <a:cubicBezTo>
                        <a:pt x="32941" y="54959"/>
                        <a:pt x="32975" y="54959"/>
                        <a:pt x="33010" y="54924"/>
                      </a:cubicBezTo>
                      <a:cubicBezTo>
                        <a:pt x="33079" y="54924"/>
                        <a:pt x="33114" y="54924"/>
                        <a:pt x="33148" y="54890"/>
                      </a:cubicBezTo>
                      <a:cubicBezTo>
                        <a:pt x="33183" y="54855"/>
                        <a:pt x="33217" y="54855"/>
                        <a:pt x="33252" y="54821"/>
                      </a:cubicBezTo>
                      <a:cubicBezTo>
                        <a:pt x="33356" y="54786"/>
                        <a:pt x="33425" y="54751"/>
                        <a:pt x="33494" y="54717"/>
                      </a:cubicBezTo>
                      <a:cubicBezTo>
                        <a:pt x="33563" y="54682"/>
                        <a:pt x="33597" y="54648"/>
                        <a:pt x="33874" y="54544"/>
                      </a:cubicBezTo>
                      <a:lnTo>
                        <a:pt x="34012" y="54544"/>
                      </a:lnTo>
                      <a:cubicBezTo>
                        <a:pt x="34220" y="54544"/>
                        <a:pt x="34427" y="54613"/>
                        <a:pt x="34773" y="54613"/>
                      </a:cubicBezTo>
                      <a:lnTo>
                        <a:pt x="34842" y="54613"/>
                      </a:lnTo>
                      <a:cubicBezTo>
                        <a:pt x="34911" y="54613"/>
                        <a:pt x="34946" y="54613"/>
                        <a:pt x="35015" y="54579"/>
                      </a:cubicBezTo>
                      <a:cubicBezTo>
                        <a:pt x="35153" y="54579"/>
                        <a:pt x="35187" y="54510"/>
                        <a:pt x="35187" y="54475"/>
                      </a:cubicBezTo>
                      <a:cubicBezTo>
                        <a:pt x="35222" y="54406"/>
                        <a:pt x="35222" y="54371"/>
                        <a:pt x="35222" y="54302"/>
                      </a:cubicBezTo>
                      <a:cubicBezTo>
                        <a:pt x="35222" y="54302"/>
                        <a:pt x="35222" y="54268"/>
                        <a:pt x="35257" y="54268"/>
                      </a:cubicBezTo>
                      <a:cubicBezTo>
                        <a:pt x="35257" y="54233"/>
                        <a:pt x="35257" y="54233"/>
                        <a:pt x="35257" y="54198"/>
                      </a:cubicBezTo>
                      <a:cubicBezTo>
                        <a:pt x="35257" y="54198"/>
                        <a:pt x="35291" y="54164"/>
                        <a:pt x="35291" y="54164"/>
                      </a:cubicBezTo>
                      <a:cubicBezTo>
                        <a:pt x="35291" y="54129"/>
                        <a:pt x="35326" y="54129"/>
                        <a:pt x="35326" y="54095"/>
                      </a:cubicBezTo>
                      <a:cubicBezTo>
                        <a:pt x="35326" y="54095"/>
                        <a:pt x="35360" y="54095"/>
                        <a:pt x="35360" y="54060"/>
                      </a:cubicBezTo>
                      <a:cubicBezTo>
                        <a:pt x="35395" y="54060"/>
                        <a:pt x="35395" y="54026"/>
                        <a:pt x="35429" y="54026"/>
                      </a:cubicBezTo>
                      <a:cubicBezTo>
                        <a:pt x="35464" y="53991"/>
                        <a:pt x="35499" y="53991"/>
                        <a:pt x="35568" y="53991"/>
                      </a:cubicBezTo>
                      <a:cubicBezTo>
                        <a:pt x="35602" y="53956"/>
                        <a:pt x="35671" y="53956"/>
                        <a:pt x="35706" y="53922"/>
                      </a:cubicBezTo>
                      <a:lnTo>
                        <a:pt x="35810" y="53922"/>
                      </a:lnTo>
                      <a:cubicBezTo>
                        <a:pt x="35844" y="53922"/>
                        <a:pt x="35913" y="53887"/>
                        <a:pt x="36052" y="53887"/>
                      </a:cubicBezTo>
                      <a:cubicBezTo>
                        <a:pt x="36121" y="53887"/>
                        <a:pt x="36190" y="53853"/>
                        <a:pt x="36259" y="53853"/>
                      </a:cubicBezTo>
                      <a:cubicBezTo>
                        <a:pt x="36294" y="53853"/>
                        <a:pt x="36328" y="53853"/>
                        <a:pt x="36363" y="53818"/>
                      </a:cubicBezTo>
                      <a:cubicBezTo>
                        <a:pt x="36432" y="53818"/>
                        <a:pt x="36501" y="53818"/>
                        <a:pt x="36570" y="53784"/>
                      </a:cubicBezTo>
                      <a:lnTo>
                        <a:pt x="36639" y="53784"/>
                      </a:lnTo>
                      <a:cubicBezTo>
                        <a:pt x="36674" y="53749"/>
                        <a:pt x="36708" y="53749"/>
                        <a:pt x="36743" y="53749"/>
                      </a:cubicBezTo>
                      <a:cubicBezTo>
                        <a:pt x="36881" y="53715"/>
                        <a:pt x="36985" y="53680"/>
                        <a:pt x="37089" y="53645"/>
                      </a:cubicBezTo>
                      <a:cubicBezTo>
                        <a:pt x="37123" y="53645"/>
                        <a:pt x="37192" y="53611"/>
                        <a:pt x="37227" y="53611"/>
                      </a:cubicBezTo>
                      <a:cubicBezTo>
                        <a:pt x="37296" y="53576"/>
                        <a:pt x="37400" y="53542"/>
                        <a:pt x="37434" y="53507"/>
                      </a:cubicBezTo>
                      <a:lnTo>
                        <a:pt x="37538" y="53473"/>
                      </a:lnTo>
                      <a:cubicBezTo>
                        <a:pt x="37572" y="53438"/>
                        <a:pt x="37607" y="53438"/>
                        <a:pt x="37676" y="53369"/>
                      </a:cubicBezTo>
                      <a:cubicBezTo>
                        <a:pt x="37676" y="53369"/>
                        <a:pt x="37676" y="53334"/>
                        <a:pt x="37469" y="53231"/>
                      </a:cubicBezTo>
                      <a:cubicBezTo>
                        <a:pt x="37400" y="53196"/>
                        <a:pt x="37331" y="53161"/>
                        <a:pt x="37192" y="53092"/>
                      </a:cubicBezTo>
                      <a:cubicBezTo>
                        <a:pt x="36777" y="52885"/>
                        <a:pt x="37089" y="52816"/>
                        <a:pt x="37400" y="52574"/>
                      </a:cubicBezTo>
                      <a:cubicBezTo>
                        <a:pt x="37434" y="52539"/>
                        <a:pt x="37469" y="52505"/>
                        <a:pt x="37503" y="52470"/>
                      </a:cubicBezTo>
                      <a:cubicBezTo>
                        <a:pt x="37538" y="52470"/>
                        <a:pt x="37572" y="52470"/>
                        <a:pt x="37607" y="52436"/>
                      </a:cubicBezTo>
                      <a:cubicBezTo>
                        <a:pt x="37642" y="52436"/>
                        <a:pt x="37676" y="52401"/>
                        <a:pt x="37711" y="52401"/>
                      </a:cubicBezTo>
                      <a:cubicBezTo>
                        <a:pt x="37849" y="52332"/>
                        <a:pt x="37987" y="52297"/>
                        <a:pt x="38126" y="52263"/>
                      </a:cubicBezTo>
                      <a:cubicBezTo>
                        <a:pt x="38195" y="52228"/>
                        <a:pt x="38229" y="52228"/>
                        <a:pt x="38298" y="52194"/>
                      </a:cubicBezTo>
                      <a:cubicBezTo>
                        <a:pt x="38333" y="52194"/>
                        <a:pt x="38402" y="52159"/>
                        <a:pt x="38437" y="52159"/>
                      </a:cubicBezTo>
                      <a:lnTo>
                        <a:pt x="38471" y="52125"/>
                      </a:lnTo>
                      <a:cubicBezTo>
                        <a:pt x="38506" y="52125"/>
                        <a:pt x="38540" y="52125"/>
                        <a:pt x="38609" y="52055"/>
                      </a:cubicBezTo>
                      <a:cubicBezTo>
                        <a:pt x="38644" y="52055"/>
                        <a:pt x="38679" y="52021"/>
                        <a:pt x="38679" y="52021"/>
                      </a:cubicBezTo>
                      <a:cubicBezTo>
                        <a:pt x="38713" y="51986"/>
                        <a:pt x="38713" y="51986"/>
                        <a:pt x="38713" y="51986"/>
                      </a:cubicBezTo>
                      <a:cubicBezTo>
                        <a:pt x="38748" y="51952"/>
                        <a:pt x="38782" y="51952"/>
                        <a:pt x="38817" y="51848"/>
                      </a:cubicBezTo>
                      <a:cubicBezTo>
                        <a:pt x="38817" y="51848"/>
                        <a:pt x="38817" y="51848"/>
                        <a:pt x="38817" y="51813"/>
                      </a:cubicBezTo>
                      <a:cubicBezTo>
                        <a:pt x="38851" y="51813"/>
                        <a:pt x="38851" y="51779"/>
                        <a:pt x="38851" y="51779"/>
                      </a:cubicBezTo>
                      <a:cubicBezTo>
                        <a:pt x="38851" y="51710"/>
                        <a:pt x="38851" y="51606"/>
                        <a:pt x="38851" y="51502"/>
                      </a:cubicBezTo>
                      <a:cubicBezTo>
                        <a:pt x="38886" y="51468"/>
                        <a:pt x="38886" y="51433"/>
                        <a:pt x="38886" y="51399"/>
                      </a:cubicBezTo>
                      <a:cubicBezTo>
                        <a:pt x="38886" y="51364"/>
                        <a:pt x="38886" y="51364"/>
                        <a:pt x="38886" y="51330"/>
                      </a:cubicBezTo>
                      <a:cubicBezTo>
                        <a:pt x="38886" y="51330"/>
                        <a:pt x="38886" y="51295"/>
                        <a:pt x="38921" y="51260"/>
                      </a:cubicBezTo>
                      <a:cubicBezTo>
                        <a:pt x="38921" y="51260"/>
                        <a:pt x="38921" y="51226"/>
                        <a:pt x="38921" y="51226"/>
                      </a:cubicBezTo>
                      <a:cubicBezTo>
                        <a:pt x="38921" y="51191"/>
                        <a:pt x="38921" y="51157"/>
                        <a:pt x="38955" y="51122"/>
                      </a:cubicBezTo>
                      <a:cubicBezTo>
                        <a:pt x="39128" y="50604"/>
                        <a:pt x="39301" y="50673"/>
                        <a:pt x="39819" y="50327"/>
                      </a:cubicBezTo>
                      <a:cubicBezTo>
                        <a:pt x="39854" y="50293"/>
                        <a:pt x="39888" y="50293"/>
                        <a:pt x="39923" y="50258"/>
                      </a:cubicBezTo>
                      <a:cubicBezTo>
                        <a:pt x="39957" y="50258"/>
                        <a:pt x="39992" y="50223"/>
                        <a:pt x="39992" y="50223"/>
                      </a:cubicBezTo>
                      <a:cubicBezTo>
                        <a:pt x="40027" y="50223"/>
                        <a:pt x="40061" y="50223"/>
                        <a:pt x="40061" y="50189"/>
                      </a:cubicBezTo>
                      <a:cubicBezTo>
                        <a:pt x="40096" y="50189"/>
                        <a:pt x="40130" y="50189"/>
                        <a:pt x="40130" y="50154"/>
                      </a:cubicBezTo>
                      <a:lnTo>
                        <a:pt x="40234" y="50154"/>
                      </a:lnTo>
                      <a:cubicBezTo>
                        <a:pt x="40303" y="50120"/>
                        <a:pt x="40338" y="50120"/>
                        <a:pt x="40407" y="50085"/>
                      </a:cubicBezTo>
                      <a:lnTo>
                        <a:pt x="40511" y="50085"/>
                      </a:lnTo>
                      <a:cubicBezTo>
                        <a:pt x="40580" y="50051"/>
                        <a:pt x="40614" y="50051"/>
                        <a:pt x="40718" y="50016"/>
                      </a:cubicBezTo>
                      <a:cubicBezTo>
                        <a:pt x="40787" y="50016"/>
                        <a:pt x="40891" y="49981"/>
                        <a:pt x="40994" y="49947"/>
                      </a:cubicBezTo>
                      <a:cubicBezTo>
                        <a:pt x="41098" y="49947"/>
                        <a:pt x="41236" y="49912"/>
                        <a:pt x="41306" y="49912"/>
                      </a:cubicBezTo>
                      <a:cubicBezTo>
                        <a:pt x="41686" y="49843"/>
                        <a:pt x="42031" y="49809"/>
                        <a:pt x="42308" y="49774"/>
                      </a:cubicBezTo>
                      <a:cubicBezTo>
                        <a:pt x="42342" y="49774"/>
                        <a:pt x="42377" y="49740"/>
                        <a:pt x="42446" y="49740"/>
                      </a:cubicBezTo>
                      <a:cubicBezTo>
                        <a:pt x="42515" y="49705"/>
                        <a:pt x="42584" y="49705"/>
                        <a:pt x="42688" y="49705"/>
                      </a:cubicBezTo>
                      <a:cubicBezTo>
                        <a:pt x="42792" y="49670"/>
                        <a:pt x="42861" y="49670"/>
                        <a:pt x="42965" y="49636"/>
                      </a:cubicBezTo>
                      <a:cubicBezTo>
                        <a:pt x="42999" y="49636"/>
                        <a:pt x="43068" y="49636"/>
                        <a:pt x="43276" y="49567"/>
                      </a:cubicBezTo>
                      <a:lnTo>
                        <a:pt x="43345" y="49532"/>
                      </a:lnTo>
                      <a:lnTo>
                        <a:pt x="43483" y="49463"/>
                      </a:lnTo>
                      <a:cubicBezTo>
                        <a:pt x="43691" y="49325"/>
                        <a:pt x="43414" y="49221"/>
                        <a:pt x="43449" y="48945"/>
                      </a:cubicBezTo>
                      <a:cubicBezTo>
                        <a:pt x="43518" y="48633"/>
                        <a:pt x="43932" y="48599"/>
                        <a:pt x="44209" y="47873"/>
                      </a:cubicBezTo>
                      <a:cubicBezTo>
                        <a:pt x="44244" y="47838"/>
                        <a:pt x="44347" y="47838"/>
                        <a:pt x="44451" y="47804"/>
                      </a:cubicBezTo>
                      <a:cubicBezTo>
                        <a:pt x="44589" y="47769"/>
                        <a:pt x="44727" y="47735"/>
                        <a:pt x="46490" y="46940"/>
                      </a:cubicBezTo>
                      <a:cubicBezTo>
                        <a:pt x="46974" y="46802"/>
                        <a:pt x="47562" y="46629"/>
                        <a:pt x="48184" y="46490"/>
                      </a:cubicBezTo>
                      <a:cubicBezTo>
                        <a:pt x="48322" y="46456"/>
                        <a:pt x="48391" y="46421"/>
                        <a:pt x="48530" y="46283"/>
                      </a:cubicBezTo>
                      <a:cubicBezTo>
                        <a:pt x="48633" y="46214"/>
                        <a:pt x="48806" y="46214"/>
                        <a:pt x="51675" y="45765"/>
                      </a:cubicBezTo>
                      <a:cubicBezTo>
                        <a:pt x="52021" y="45765"/>
                        <a:pt x="52159" y="45730"/>
                        <a:pt x="52574" y="45661"/>
                      </a:cubicBezTo>
                      <a:cubicBezTo>
                        <a:pt x="52677" y="45695"/>
                        <a:pt x="52747" y="45730"/>
                        <a:pt x="52919" y="45799"/>
                      </a:cubicBezTo>
                      <a:cubicBezTo>
                        <a:pt x="53023" y="45834"/>
                        <a:pt x="53127" y="45868"/>
                        <a:pt x="54025" y="45972"/>
                      </a:cubicBezTo>
                      <a:cubicBezTo>
                        <a:pt x="54233" y="45972"/>
                        <a:pt x="54371" y="45903"/>
                        <a:pt x="54751" y="45834"/>
                      </a:cubicBezTo>
                      <a:cubicBezTo>
                        <a:pt x="54890" y="45799"/>
                        <a:pt x="54959" y="45799"/>
                        <a:pt x="55028" y="45799"/>
                      </a:cubicBezTo>
                      <a:cubicBezTo>
                        <a:pt x="55201" y="45799"/>
                        <a:pt x="55166" y="45903"/>
                        <a:pt x="57136" y="46179"/>
                      </a:cubicBezTo>
                      <a:cubicBezTo>
                        <a:pt x="57240" y="46179"/>
                        <a:pt x="57378" y="46179"/>
                        <a:pt x="57724" y="46214"/>
                      </a:cubicBezTo>
                      <a:cubicBezTo>
                        <a:pt x="57828" y="46214"/>
                        <a:pt x="57931" y="46248"/>
                        <a:pt x="58000" y="46248"/>
                      </a:cubicBezTo>
                      <a:cubicBezTo>
                        <a:pt x="58104" y="46248"/>
                        <a:pt x="58208" y="46248"/>
                        <a:pt x="59452" y="46352"/>
                      </a:cubicBezTo>
                      <a:cubicBezTo>
                        <a:pt x="59556" y="46387"/>
                        <a:pt x="59660" y="46387"/>
                        <a:pt x="60213" y="46525"/>
                      </a:cubicBezTo>
                      <a:cubicBezTo>
                        <a:pt x="60247" y="46560"/>
                        <a:pt x="60282" y="46629"/>
                        <a:pt x="60489" y="46802"/>
                      </a:cubicBezTo>
                      <a:cubicBezTo>
                        <a:pt x="60697" y="46974"/>
                        <a:pt x="60662" y="47043"/>
                        <a:pt x="63669" y="47113"/>
                      </a:cubicBezTo>
                      <a:cubicBezTo>
                        <a:pt x="63738" y="47147"/>
                        <a:pt x="63842" y="47182"/>
                        <a:pt x="64153" y="47285"/>
                      </a:cubicBezTo>
                      <a:cubicBezTo>
                        <a:pt x="64430" y="47389"/>
                        <a:pt x="64741" y="47493"/>
                        <a:pt x="65674" y="47769"/>
                      </a:cubicBezTo>
                      <a:cubicBezTo>
                        <a:pt x="65743" y="47769"/>
                        <a:pt x="66054" y="48011"/>
                        <a:pt x="66158" y="48184"/>
                      </a:cubicBezTo>
                      <a:cubicBezTo>
                        <a:pt x="66227" y="48253"/>
                        <a:pt x="66262" y="48322"/>
                        <a:pt x="67471" y="48633"/>
                      </a:cubicBezTo>
                      <a:cubicBezTo>
                        <a:pt x="67575" y="48668"/>
                        <a:pt x="67713" y="48668"/>
                        <a:pt x="68992" y="49083"/>
                      </a:cubicBezTo>
                      <a:cubicBezTo>
                        <a:pt x="69061" y="49083"/>
                        <a:pt x="69165" y="49117"/>
                        <a:pt x="70237" y="49463"/>
                      </a:cubicBezTo>
                      <a:cubicBezTo>
                        <a:pt x="70340" y="49567"/>
                        <a:pt x="70617" y="49601"/>
                        <a:pt x="71066" y="49740"/>
                      </a:cubicBezTo>
                      <a:cubicBezTo>
                        <a:pt x="71101" y="49740"/>
                        <a:pt x="71170" y="49774"/>
                        <a:pt x="71446" y="49947"/>
                      </a:cubicBezTo>
                      <a:cubicBezTo>
                        <a:pt x="71446" y="49947"/>
                        <a:pt x="71446" y="49981"/>
                        <a:pt x="71481" y="50085"/>
                      </a:cubicBezTo>
                      <a:cubicBezTo>
                        <a:pt x="71515" y="50120"/>
                        <a:pt x="71515" y="50120"/>
                        <a:pt x="71515" y="50154"/>
                      </a:cubicBezTo>
                      <a:cubicBezTo>
                        <a:pt x="71550" y="50189"/>
                        <a:pt x="71550" y="50189"/>
                        <a:pt x="71585" y="50223"/>
                      </a:cubicBezTo>
                      <a:cubicBezTo>
                        <a:pt x="71619" y="50223"/>
                        <a:pt x="71654" y="50258"/>
                        <a:pt x="71861" y="50362"/>
                      </a:cubicBezTo>
                      <a:cubicBezTo>
                        <a:pt x="71930" y="50396"/>
                        <a:pt x="71999" y="50396"/>
                        <a:pt x="72103" y="50431"/>
                      </a:cubicBezTo>
                      <a:lnTo>
                        <a:pt x="72241" y="50431"/>
                      </a:lnTo>
                      <a:cubicBezTo>
                        <a:pt x="72380" y="50431"/>
                        <a:pt x="72483" y="50396"/>
                        <a:pt x="72622" y="50362"/>
                      </a:cubicBezTo>
                      <a:cubicBezTo>
                        <a:pt x="72760" y="50362"/>
                        <a:pt x="72933" y="50327"/>
                        <a:pt x="73105" y="50327"/>
                      </a:cubicBezTo>
                      <a:lnTo>
                        <a:pt x="73209" y="50327"/>
                      </a:lnTo>
                      <a:cubicBezTo>
                        <a:pt x="73244" y="50327"/>
                        <a:pt x="73278" y="50327"/>
                        <a:pt x="73313" y="50362"/>
                      </a:cubicBezTo>
                      <a:lnTo>
                        <a:pt x="73417" y="50362"/>
                      </a:lnTo>
                      <a:cubicBezTo>
                        <a:pt x="73486" y="50396"/>
                        <a:pt x="73520" y="50396"/>
                        <a:pt x="73624" y="50465"/>
                      </a:cubicBezTo>
                      <a:cubicBezTo>
                        <a:pt x="73728" y="50500"/>
                        <a:pt x="73831" y="50569"/>
                        <a:pt x="73970" y="50673"/>
                      </a:cubicBezTo>
                      <a:cubicBezTo>
                        <a:pt x="74073" y="50742"/>
                        <a:pt x="74142" y="50811"/>
                        <a:pt x="74212" y="50846"/>
                      </a:cubicBezTo>
                      <a:cubicBezTo>
                        <a:pt x="74246" y="50846"/>
                        <a:pt x="74281" y="50880"/>
                        <a:pt x="74315" y="50915"/>
                      </a:cubicBezTo>
                      <a:cubicBezTo>
                        <a:pt x="74384" y="50949"/>
                        <a:pt x="74419" y="50984"/>
                        <a:pt x="74488" y="51018"/>
                      </a:cubicBezTo>
                      <a:cubicBezTo>
                        <a:pt x="74557" y="51053"/>
                        <a:pt x="74626" y="51053"/>
                        <a:pt x="74661" y="51088"/>
                      </a:cubicBezTo>
                      <a:cubicBezTo>
                        <a:pt x="74730" y="51122"/>
                        <a:pt x="74799" y="51157"/>
                        <a:pt x="74868" y="51191"/>
                      </a:cubicBezTo>
                      <a:cubicBezTo>
                        <a:pt x="75387" y="51399"/>
                        <a:pt x="75629" y="51399"/>
                        <a:pt x="75905" y="51468"/>
                      </a:cubicBezTo>
                      <a:cubicBezTo>
                        <a:pt x="76147" y="51571"/>
                        <a:pt x="76285" y="51710"/>
                        <a:pt x="76320" y="51848"/>
                      </a:cubicBezTo>
                      <a:cubicBezTo>
                        <a:pt x="76374" y="51957"/>
                        <a:pt x="76793" y="52087"/>
                        <a:pt x="77171" y="52087"/>
                      </a:cubicBezTo>
                      <a:cubicBezTo>
                        <a:pt x="77273" y="52087"/>
                        <a:pt x="77372" y="52077"/>
                        <a:pt x="77461" y="52055"/>
                      </a:cubicBezTo>
                      <a:cubicBezTo>
                        <a:pt x="77461" y="52021"/>
                        <a:pt x="77461" y="52021"/>
                        <a:pt x="77426" y="51986"/>
                      </a:cubicBezTo>
                      <a:cubicBezTo>
                        <a:pt x="77426" y="51952"/>
                        <a:pt x="77392" y="51917"/>
                        <a:pt x="77357" y="51883"/>
                      </a:cubicBezTo>
                      <a:cubicBezTo>
                        <a:pt x="77322" y="51883"/>
                        <a:pt x="77322" y="51848"/>
                        <a:pt x="77253" y="51744"/>
                      </a:cubicBezTo>
                      <a:cubicBezTo>
                        <a:pt x="77253" y="51744"/>
                        <a:pt x="77288" y="51710"/>
                        <a:pt x="77426" y="51606"/>
                      </a:cubicBezTo>
                      <a:cubicBezTo>
                        <a:pt x="77461" y="51571"/>
                        <a:pt x="77495" y="51537"/>
                        <a:pt x="77530" y="51502"/>
                      </a:cubicBezTo>
                      <a:cubicBezTo>
                        <a:pt x="77599" y="51433"/>
                        <a:pt x="77599" y="51399"/>
                        <a:pt x="77219" y="51295"/>
                      </a:cubicBezTo>
                      <a:cubicBezTo>
                        <a:pt x="77184" y="51260"/>
                        <a:pt x="77115" y="51260"/>
                        <a:pt x="76977" y="51191"/>
                      </a:cubicBezTo>
                      <a:cubicBezTo>
                        <a:pt x="76942" y="51191"/>
                        <a:pt x="76908" y="51157"/>
                        <a:pt x="76735" y="51053"/>
                      </a:cubicBezTo>
                      <a:cubicBezTo>
                        <a:pt x="76735" y="51018"/>
                        <a:pt x="76804" y="50984"/>
                        <a:pt x="76873" y="50949"/>
                      </a:cubicBezTo>
                      <a:cubicBezTo>
                        <a:pt x="76873" y="50915"/>
                        <a:pt x="76908" y="50915"/>
                        <a:pt x="77288" y="50846"/>
                      </a:cubicBezTo>
                      <a:cubicBezTo>
                        <a:pt x="77357" y="50880"/>
                        <a:pt x="77461" y="50915"/>
                        <a:pt x="77599" y="50949"/>
                      </a:cubicBezTo>
                      <a:cubicBezTo>
                        <a:pt x="77599" y="50984"/>
                        <a:pt x="77633" y="50984"/>
                        <a:pt x="77703" y="51018"/>
                      </a:cubicBezTo>
                      <a:cubicBezTo>
                        <a:pt x="77945" y="51122"/>
                        <a:pt x="78187" y="51226"/>
                        <a:pt x="78394" y="51364"/>
                      </a:cubicBezTo>
                      <a:cubicBezTo>
                        <a:pt x="78498" y="51399"/>
                        <a:pt x="78567" y="51433"/>
                        <a:pt x="78601" y="51468"/>
                      </a:cubicBezTo>
                      <a:cubicBezTo>
                        <a:pt x="78670" y="51502"/>
                        <a:pt x="78740" y="51537"/>
                        <a:pt x="78809" y="51571"/>
                      </a:cubicBezTo>
                      <a:cubicBezTo>
                        <a:pt x="78843" y="51606"/>
                        <a:pt x="78878" y="51641"/>
                        <a:pt x="78947" y="51641"/>
                      </a:cubicBezTo>
                      <a:cubicBezTo>
                        <a:pt x="78982" y="51675"/>
                        <a:pt x="79016" y="51675"/>
                        <a:pt x="79189" y="51779"/>
                      </a:cubicBezTo>
                      <a:cubicBezTo>
                        <a:pt x="79223" y="51779"/>
                        <a:pt x="79258" y="51813"/>
                        <a:pt x="79293" y="51813"/>
                      </a:cubicBezTo>
                      <a:cubicBezTo>
                        <a:pt x="79293" y="51848"/>
                        <a:pt x="79327" y="51848"/>
                        <a:pt x="79362" y="51883"/>
                      </a:cubicBezTo>
                      <a:cubicBezTo>
                        <a:pt x="79396" y="51883"/>
                        <a:pt x="79431" y="51883"/>
                        <a:pt x="79569" y="51986"/>
                      </a:cubicBezTo>
                      <a:cubicBezTo>
                        <a:pt x="79638" y="51986"/>
                        <a:pt x="79673" y="51986"/>
                        <a:pt x="79846" y="52021"/>
                      </a:cubicBezTo>
                      <a:cubicBezTo>
                        <a:pt x="79949" y="52021"/>
                        <a:pt x="80053" y="51986"/>
                        <a:pt x="80468" y="51848"/>
                      </a:cubicBezTo>
                      <a:cubicBezTo>
                        <a:pt x="80606" y="51848"/>
                        <a:pt x="80744" y="51813"/>
                        <a:pt x="81021" y="51813"/>
                      </a:cubicBezTo>
                      <a:cubicBezTo>
                        <a:pt x="81159" y="51813"/>
                        <a:pt x="81367" y="51813"/>
                        <a:pt x="81574" y="51848"/>
                      </a:cubicBezTo>
                      <a:cubicBezTo>
                        <a:pt x="81816" y="51848"/>
                        <a:pt x="82023" y="51883"/>
                        <a:pt x="82196" y="51952"/>
                      </a:cubicBezTo>
                      <a:cubicBezTo>
                        <a:pt x="82231" y="51952"/>
                        <a:pt x="82300" y="51986"/>
                        <a:pt x="82334" y="51986"/>
                      </a:cubicBezTo>
                      <a:cubicBezTo>
                        <a:pt x="82403" y="52021"/>
                        <a:pt x="82473" y="52055"/>
                        <a:pt x="82576" y="52125"/>
                      </a:cubicBezTo>
                      <a:cubicBezTo>
                        <a:pt x="82887" y="52263"/>
                        <a:pt x="83198" y="52470"/>
                        <a:pt x="83648" y="52712"/>
                      </a:cubicBezTo>
                      <a:cubicBezTo>
                        <a:pt x="83717" y="52747"/>
                        <a:pt x="83752" y="52781"/>
                        <a:pt x="83821" y="52781"/>
                      </a:cubicBezTo>
                      <a:cubicBezTo>
                        <a:pt x="83993" y="52885"/>
                        <a:pt x="84166" y="52989"/>
                        <a:pt x="84339" y="53092"/>
                      </a:cubicBezTo>
                      <a:cubicBezTo>
                        <a:pt x="84443" y="53127"/>
                        <a:pt x="84512" y="53196"/>
                        <a:pt x="84616" y="53231"/>
                      </a:cubicBezTo>
                      <a:cubicBezTo>
                        <a:pt x="85238" y="53645"/>
                        <a:pt x="85895" y="54129"/>
                        <a:pt x="86378" y="54475"/>
                      </a:cubicBezTo>
                      <a:cubicBezTo>
                        <a:pt x="86448" y="54510"/>
                        <a:pt x="86482" y="54544"/>
                        <a:pt x="86551" y="54579"/>
                      </a:cubicBezTo>
                      <a:cubicBezTo>
                        <a:pt x="86655" y="54648"/>
                        <a:pt x="86724" y="54682"/>
                        <a:pt x="86828" y="54751"/>
                      </a:cubicBezTo>
                      <a:cubicBezTo>
                        <a:pt x="87243" y="54993"/>
                        <a:pt x="87070" y="55063"/>
                        <a:pt x="86897" y="55235"/>
                      </a:cubicBezTo>
                      <a:cubicBezTo>
                        <a:pt x="86897" y="55235"/>
                        <a:pt x="86862" y="55270"/>
                        <a:pt x="86862" y="55270"/>
                      </a:cubicBezTo>
                      <a:cubicBezTo>
                        <a:pt x="86862" y="55305"/>
                        <a:pt x="86828" y="55339"/>
                        <a:pt x="86828" y="55443"/>
                      </a:cubicBezTo>
                      <a:cubicBezTo>
                        <a:pt x="86793" y="55581"/>
                        <a:pt x="86828" y="55685"/>
                        <a:pt x="86862" y="55754"/>
                      </a:cubicBezTo>
                      <a:cubicBezTo>
                        <a:pt x="86862" y="55788"/>
                        <a:pt x="86897" y="55823"/>
                        <a:pt x="86897" y="55858"/>
                      </a:cubicBezTo>
                      <a:cubicBezTo>
                        <a:pt x="86932" y="55892"/>
                        <a:pt x="86966" y="55927"/>
                        <a:pt x="87035" y="55961"/>
                      </a:cubicBezTo>
                      <a:cubicBezTo>
                        <a:pt x="87070" y="55996"/>
                        <a:pt x="87104" y="56030"/>
                        <a:pt x="87139" y="56065"/>
                      </a:cubicBezTo>
                      <a:cubicBezTo>
                        <a:pt x="87208" y="56134"/>
                        <a:pt x="87312" y="56203"/>
                        <a:pt x="87381" y="56341"/>
                      </a:cubicBezTo>
                      <a:cubicBezTo>
                        <a:pt x="87692" y="56618"/>
                        <a:pt x="87726" y="56894"/>
                        <a:pt x="87692" y="57136"/>
                      </a:cubicBezTo>
                      <a:cubicBezTo>
                        <a:pt x="87692" y="57206"/>
                        <a:pt x="87692" y="57240"/>
                        <a:pt x="87692" y="57275"/>
                      </a:cubicBezTo>
                      <a:cubicBezTo>
                        <a:pt x="87692" y="57344"/>
                        <a:pt x="87692" y="57413"/>
                        <a:pt x="87692" y="57517"/>
                      </a:cubicBezTo>
                      <a:cubicBezTo>
                        <a:pt x="87692" y="57689"/>
                        <a:pt x="87657" y="57759"/>
                        <a:pt x="87588" y="57793"/>
                      </a:cubicBezTo>
                      <a:cubicBezTo>
                        <a:pt x="87554" y="57793"/>
                        <a:pt x="87485" y="57828"/>
                        <a:pt x="87381" y="57862"/>
                      </a:cubicBezTo>
                      <a:cubicBezTo>
                        <a:pt x="87346" y="57862"/>
                        <a:pt x="87346" y="57862"/>
                        <a:pt x="87277" y="57931"/>
                      </a:cubicBezTo>
                      <a:cubicBezTo>
                        <a:pt x="87243" y="57966"/>
                        <a:pt x="87208" y="58001"/>
                        <a:pt x="87208" y="58035"/>
                      </a:cubicBezTo>
                      <a:cubicBezTo>
                        <a:pt x="87173" y="58173"/>
                        <a:pt x="87415" y="58277"/>
                        <a:pt x="87623" y="58519"/>
                      </a:cubicBezTo>
                      <a:cubicBezTo>
                        <a:pt x="87692" y="58623"/>
                        <a:pt x="87761" y="58692"/>
                        <a:pt x="87830" y="58761"/>
                      </a:cubicBezTo>
                      <a:cubicBezTo>
                        <a:pt x="87830" y="58830"/>
                        <a:pt x="87865" y="58865"/>
                        <a:pt x="87899" y="58899"/>
                      </a:cubicBezTo>
                      <a:cubicBezTo>
                        <a:pt x="88038" y="59072"/>
                        <a:pt x="88141" y="59245"/>
                        <a:pt x="88141" y="59279"/>
                      </a:cubicBezTo>
                      <a:cubicBezTo>
                        <a:pt x="88141" y="59418"/>
                        <a:pt x="88210" y="59729"/>
                        <a:pt x="88141" y="60040"/>
                      </a:cubicBezTo>
                      <a:cubicBezTo>
                        <a:pt x="88107" y="60247"/>
                        <a:pt x="88107" y="60351"/>
                        <a:pt x="88141" y="60455"/>
                      </a:cubicBezTo>
                      <a:cubicBezTo>
                        <a:pt x="88210" y="60558"/>
                        <a:pt x="88280" y="60662"/>
                        <a:pt x="88383" y="60869"/>
                      </a:cubicBezTo>
                      <a:cubicBezTo>
                        <a:pt x="88418" y="60904"/>
                        <a:pt x="88418" y="60973"/>
                        <a:pt x="88452" y="61008"/>
                      </a:cubicBezTo>
                      <a:cubicBezTo>
                        <a:pt x="88487" y="61042"/>
                        <a:pt x="88521" y="61077"/>
                        <a:pt x="88591" y="61111"/>
                      </a:cubicBezTo>
                      <a:cubicBezTo>
                        <a:pt x="88660" y="61215"/>
                        <a:pt x="88763" y="61250"/>
                        <a:pt x="88902" y="61319"/>
                      </a:cubicBezTo>
                      <a:cubicBezTo>
                        <a:pt x="89040" y="61388"/>
                        <a:pt x="89213" y="61457"/>
                        <a:pt x="89351" y="61561"/>
                      </a:cubicBezTo>
                      <a:cubicBezTo>
                        <a:pt x="89351" y="61595"/>
                        <a:pt x="89386" y="61595"/>
                        <a:pt x="89420" y="61630"/>
                      </a:cubicBezTo>
                      <a:cubicBezTo>
                        <a:pt x="89489" y="61664"/>
                        <a:pt x="89558" y="61734"/>
                        <a:pt x="89662" y="61803"/>
                      </a:cubicBezTo>
                      <a:cubicBezTo>
                        <a:pt x="89697" y="61837"/>
                        <a:pt x="89731" y="61872"/>
                        <a:pt x="89766" y="61906"/>
                      </a:cubicBezTo>
                      <a:cubicBezTo>
                        <a:pt x="89835" y="61941"/>
                        <a:pt x="89904" y="62010"/>
                        <a:pt x="90008" y="62114"/>
                      </a:cubicBezTo>
                      <a:cubicBezTo>
                        <a:pt x="90077" y="62183"/>
                        <a:pt x="90111" y="62252"/>
                        <a:pt x="90077" y="62287"/>
                      </a:cubicBezTo>
                      <a:cubicBezTo>
                        <a:pt x="90077" y="62321"/>
                        <a:pt x="90077" y="62356"/>
                        <a:pt x="90181" y="62425"/>
                      </a:cubicBezTo>
                      <a:cubicBezTo>
                        <a:pt x="90250" y="62459"/>
                        <a:pt x="90319" y="62459"/>
                        <a:pt x="90388" y="62494"/>
                      </a:cubicBezTo>
                      <a:cubicBezTo>
                        <a:pt x="90423" y="62494"/>
                        <a:pt x="90457" y="62529"/>
                        <a:pt x="90526" y="62529"/>
                      </a:cubicBezTo>
                      <a:cubicBezTo>
                        <a:pt x="90699" y="62598"/>
                        <a:pt x="90906" y="62632"/>
                        <a:pt x="91148" y="62736"/>
                      </a:cubicBezTo>
                      <a:cubicBezTo>
                        <a:pt x="91218" y="62771"/>
                        <a:pt x="91252" y="62805"/>
                        <a:pt x="91287" y="62840"/>
                      </a:cubicBezTo>
                      <a:cubicBezTo>
                        <a:pt x="91321" y="62909"/>
                        <a:pt x="91356" y="62943"/>
                        <a:pt x="91390" y="63012"/>
                      </a:cubicBezTo>
                      <a:cubicBezTo>
                        <a:pt x="91425" y="63082"/>
                        <a:pt x="91425" y="63185"/>
                        <a:pt x="91425" y="63254"/>
                      </a:cubicBezTo>
                      <a:cubicBezTo>
                        <a:pt x="91425" y="63496"/>
                        <a:pt x="91563" y="63600"/>
                        <a:pt x="91874" y="63773"/>
                      </a:cubicBezTo>
                      <a:cubicBezTo>
                        <a:pt x="92185" y="63946"/>
                        <a:pt x="92462" y="64084"/>
                        <a:pt x="92531" y="64361"/>
                      </a:cubicBezTo>
                      <a:cubicBezTo>
                        <a:pt x="92531" y="64464"/>
                        <a:pt x="92635" y="64533"/>
                        <a:pt x="92773" y="64602"/>
                      </a:cubicBezTo>
                      <a:cubicBezTo>
                        <a:pt x="92808" y="64637"/>
                        <a:pt x="92842" y="64637"/>
                        <a:pt x="92877" y="64672"/>
                      </a:cubicBezTo>
                      <a:cubicBezTo>
                        <a:pt x="92946" y="64706"/>
                        <a:pt x="93015" y="64741"/>
                        <a:pt x="93084" y="64775"/>
                      </a:cubicBezTo>
                      <a:cubicBezTo>
                        <a:pt x="93153" y="64775"/>
                        <a:pt x="93188" y="64810"/>
                        <a:pt x="93222" y="64810"/>
                      </a:cubicBezTo>
                      <a:cubicBezTo>
                        <a:pt x="93291" y="64844"/>
                        <a:pt x="93361" y="64879"/>
                        <a:pt x="93430" y="64948"/>
                      </a:cubicBezTo>
                      <a:cubicBezTo>
                        <a:pt x="93603" y="65156"/>
                        <a:pt x="93603" y="65674"/>
                        <a:pt x="93603" y="66296"/>
                      </a:cubicBezTo>
                      <a:cubicBezTo>
                        <a:pt x="93603" y="66642"/>
                        <a:pt x="93533" y="67264"/>
                        <a:pt x="93464" y="67782"/>
                      </a:cubicBezTo>
                      <a:cubicBezTo>
                        <a:pt x="93464" y="67852"/>
                        <a:pt x="93464" y="67886"/>
                        <a:pt x="93464" y="67955"/>
                      </a:cubicBezTo>
                      <a:cubicBezTo>
                        <a:pt x="93430" y="68128"/>
                        <a:pt x="93395" y="68301"/>
                        <a:pt x="93395" y="68439"/>
                      </a:cubicBezTo>
                      <a:cubicBezTo>
                        <a:pt x="93395" y="68508"/>
                        <a:pt x="93395" y="68577"/>
                        <a:pt x="93395" y="68612"/>
                      </a:cubicBezTo>
                      <a:cubicBezTo>
                        <a:pt x="93395" y="68854"/>
                        <a:pt x="93119" y="68854"/>
                        <a:pt x="92980" y="68923"/>
                      </a:cubicBezTo>
                      <a:cubicBezTo>
                        <a:pt x="92911" y="68958"/>
                        <a:pt x="92842" y="68958"/>
                        <a:pt x="92773" y="68992"/>
                      </a:cubicBezTo>
                      <a:cubicBezTo>
                        <a:pt x="92635" y="69061"/>
                        <a:pt x="92531" y="69131"/>
                        <a:pt x="92531" y="69338"/>
                      </a:cubicBezTo>
                      <a:cubicBezTo>
                        <a:pt x="92531" y="69407"/>
                        <a:pt x="92531" y="69476"/>
                        <a:pt x="92531" y="69511"/>
                      </a:cubicBezTo>
                      <a:cubicBezTo>
                        <a:pt x="92531" y="69580"/>
                        <a:pt x="92531" y="69649"/>
                        <a:pt x="92531" y="69718"/>
                      </a:cubicBezTo>
                      <a:cubicBezTo>
                        <a:pt x="92531" y="69753"/>
                        <a:pt x="92531" y="69753"/>
                        <a:pt x="92496" y="69822"/>
                      </a:cubicBezTo>
                      <a:cubicBezTo>
                        <a:pt x="92496" y="69822"/>
                        <a:pt x="92496" y="69856"/>
                        <a:pt x="92496" y="69891"/>
                      </a:cubicBezTo>
                      <a:cubicBezTo>
                        <a:pt x="92496" y="69925"/>
                        <a:pt x="92496" y="69925"/>
                        <a:pt x="92496" y="69960"/>
                      </a:cubicBezTo>
                      <a:cubicBezTo>
                        <a:pt x="92462" y="70133"/>
                        <a:pt x="92531" y="70167"/>
                        <a:pt x="92738" y="70167"/>
                      </a:cubicBezTo>
                      <a:lnTo>
                        <a:pt x="92946" y="70167"/>
                      </a:lnTo>
                      <a:cubicBezTo>
                        <a:pt x="93015" y="70167"/>
                        <a:pt x="93119" y="70167"/>
                        <a:pt x="93291" y="70237"/>
                      </a:cubicBezTo>
                      <a:cubicBezTo>
                        <a:pt x="93361" y="70237"/>
                        <a:pt x="93395" y="70271"/>
                        <a:pt x="93430" y="70271"/>
                      </a:cubicBezTo>
                      <a:cubicBezTo>
                        <a:pt x="93533" y="70306"/>
                        <a:pt x="93603" y="70306"/>
                        <a:pt x="93672" y="70340"/>
                      </a:cubicBezTo>
                      <a:cubicBezTo>
                        <a:pt x="93741" y="70375"/>
                        <a:pt x="93810" y="70375"/>
                        <a:pt x="93879" y="70375"/>
                      </a:cubicBezTo>
                      <a:lnTo>
                        <a:pt x="94017" y="70375"/>
                      </a:lnTo>
                      <a:cubicBezTo>
                        <a:pt x="94052" y="70340"/>
                        <a:pt x="94086" y="70340"/>
                        <a:pt x="94086" y="70306"/>
                      </a:cubicBezTo>
                      <a:cubicBezTo>
                        <a:pt x="94121" y="70271"/>
                        <a:pt x="94121" y="70271"/>
                        <a:pt x="94156" y="70237"/>
                      </a:cubicBezTo>
                      <a:cubicBezTo>
                        <a:pt x="94156" y="70202"/>
                        <a:pt x="94156" y="70167"/>
                        <a:pt x="94190" y="70133"/>
                      </a:cubicBezTo>
                      <a:cubicBezTo>
                        <a:pt x="94225" y="70029"/>
                        <a:pt x="94294" y="69925"/>
                        <a:pt x="94501" y="69787"/>
                      </a:cubicBezTo>
                      <a:cubicBezTo>
                        <a:pt x="94536" y="69753"/>
                        <a:pt x="94605" y="69718"/>
                        <a:pt x="94812" y="69684"/>
                      </a:cubicBezTo>
                      <a:lnTo>
                        <a:pt x="95573" y="69684"/>
                      </a:lnTo>
                      <a:cubicBezTo>
                        <a:pt x="95676" y="69684"/>
                        <a:pt x="95780" y="69684"/>
                        <a:pt x="96091" y="69718"/>
                      </a:cubicBezTo>
                      <a:lnTo>
                        <a:pt x="96644" y="69718"/>
                      </a:lnTo>
                      <a:cubicBezTo>
                        <a:pt x="97405" y="69718"/>
                        <a:pt x="99271" y="70375"/>
                        <a:pt x="99237" y="70893"/>
                      </a:cubicBezTo>
                      <a:cubicBezTo>
                        <a:pt x="98960" y="70962"/>
                        <a:pt x="99098" y="71239"/>
                        <a:pt x="99237" y="71550"/>
                      </a:cubicBezTo>
                      <a:cubicBezTo>
                        <a:pt x="99306" y="71688"/>
                        <a:pt x="99237" y="71792"/>
                        <a:pt x="98960" y="71896"/>
                      </a:cubicBezTo>
                      <a:cubicBezTo>
                        <a:pt x="98856" y="71896"/>
                        <a:pt x="98649" y="71930"/>
                        <a:pt x="98649" y="72310"/>
                      </a:cubicBezTo>
                      <a:cubicBezTo>
                        <a:pt x="98891" y="72380"/>
                        <a:pt x="99271" y="72518"/>
                        <a:pt x="99686" y="72691"/>
                      </a:cubicBezTo>
                      <a:cubicBezTo>
                        <a:pt x="99824" y="72760"/>
                        <a:pt x="99997" y="72794"/>
                        <a:pt x="100412" y="72829"/>
                      </a:cubicBezTo>
                      <a:lnTo>
                        <a:pt x="100792" y="72829"/>
                      </a:lnTo>
                      <a:cubicBezTo>
                        <a:pt x="101069" y="72864"/>
                        <a:pt x="101311" y="72864"/>
                        <a:pt x="101622" y="72864"/>
                      </a:cubicBezTo>
                      <a:cubicBezTo>
                        <a:pt x="101691" y="72864"/>
                        <a:pt x="101795" y="72864"/>
                        <a:pt x="101898" y="72898"/>
                      </a:cubicBezTo>
                      <a:cubicBezTo>
                        <a:pt x="102382" y="72967"/>
                        <a:pt x="103004" y="73105"/>
                        <a:pt x="103626" y="73313"/>
                      </a:cubicBezTo>
                      <a:cubicBezTo>
                        <a:pt x="103834" y="73347"/>
                        <a:pt x="103972" y="73417"/>
                        <a:pt x="104249" y="73589"/>
                      </a:cubicBezTo>
                      <a:cubicBezTo>
                        <a:pt x="104283" y="73659"/>
                        <a:pt x="104352" y="73728"/>
                        <a:pt x="104456" y="74073"/>
                      </a:cubicBezTo>
                      <a:cubicBezTo>
                        <a:pt x="104491" y="74177"/>
                        <a:pt x="104525" y="74246"/>
                        <a:pt x="104836" y="74626"/>
                      </a:cubicBezTo>
                      <a:cubicBezTo>
                        <a:pt x="104940" y="74661"/>
                        <a:pt x="105113" y="74695"/>
                        <a:pt x="106703" y="75214"/>
                      </a:cubicBezTo>
                      <a:cubicBezTo>
                        <a:pt x="106772" y="75249"/>
                        <a:pt x="106910" y="75283"/>
                        <a:pt x="107359" y="75525"/>
                      </a:cubicBezTo>
                      <a:cubicBezTo>
                        <a:pt x="107394" y="75594"/>
                        <a:pt x="107429" y="75698"/>
                        <a:pt x="107429" y="75767"/>
                      </a:cubicBezTo>
                      <a:cubicBezTo>
                        <a:pt x="107463" y="75836"/>
                        <a:pt x="107463" y="75871"/>
                        <a:pt x="107671" y="76113"/>
                      </a:cubicBezTo>
                      <a:cubicBezTo>
                        <a:pt x="107809" y="76113"/>
                        <a:pt x="107982" y="76043"/>
                        <a:pt x="108224" y="76043"/>
                      </a:cubicBezTo>
                      <a:cubicBezTo>
                        <a:pt x="108396" y="76043"/>
                        <a:pt x="108500" y="76043"/>
                        <a:pt x="108604" y="76147"/>
                      </a:cubicBezTo>
                      <a:cubicBezTo>
                        <a:pt x="108604" y="76182"/>
                        <a:pt x="108604" y="76216"/>
                        <a:pt x="108604" y="76285"/>
                      </a:cubicBezTo>
                      <a:cubicBezTo>
                        <a:pt x="108604" y="76355"/>
                        <a:pt x="108638" y="76424"/>
                        <a:pt x="108915" y="76597"/>
                      </a:cubicBezTo>
                      <a:cubicBezTo>
                        <a:pt x="108984" y="76631"/>
                        <a:pt x="109053" y="76666"/>
                        <a:pt x="109330" y="77011"/>
                      </a:cubicBezTo>
                      <a:cubicBezTo>
                        <a:pt x="109330" y="77046"/>
                        <a:pt x="109295" y="77080"/>
                        <a:pt x="109295" y="77253"/>
                      </a:cubicBezTo>
                      <a:cubicBezTo>
                        <a:pt x="109295" y="77357"/>
                        <a:pt x="109261" y="77461"/>
                        <a:pt x="109226" y="77530"/>
                      </a:cubicBezTo>
                      <a:cubicBezTo>
                        <a:pt x="109157" y="77633"/>
                        <a:pt x="109088" y="77703"/>
                        <a:pt x="106910" y="78048"/>
                      </a:cubicBezTo>
                      <a:cubicBezTo>
                        <a:pt x="106841" y="78187"/>
                        <a:pt x="106806" y="78428"/>
                        <a:pt x="106772" y="78567"/>
                      </a:cubicBezTo>
                      <a:cubicBezTo>
                        <a:pt x="106703" y="78740"/>
                        <a:pt x="106703" y="78809"/>
                        <a:pt x="107325" y="78878"/>
                      </a:cubicBezTo>
                      <a:cubicBezTo>
                        <a:pt x="107429" y="78878"/>
                        <a:pt x="107532" y="78912"/>
                        <a:pt x="107705" y="78947"/>
                      </a:cubicBezTo>
                      <a:cubicBezTo>
                        <a:pt x="107843" y="79016"/>
                        <a:pt x="107878" y="79085"/>
                        <a:pt x="108016" y="79258"/>
                      </a:cubicBezTo>
                      <a:cubicBezTo>
                        <a:pt x="108103" y="79379"/>
                        <a:pt x="108232" y="79422"/>
                        <a:pt x="108444" y="79422"/>
                      </a:cubicBezTo>
                      <a:cubicBezTo>
                        <a:pt x="108656" y="79422"/>
                        <a:pt x="108949" y="79379"/>
                        <a:pt x="109364" y="79327"/>
                      </a:cubicBezTo>
                      <a:cubicBezTo>
                        <a:pt x="109364" y="79293"/>
                        <a:pt x="109364" y="79223"/>
                        <a:pt x="109364" y="79154"/>
                      </a:cubicBezTo>
                      <a:cubicBezTo>
                        <a:pt x="109399" y="79120"/>
                        <a:pt x="109606" y="79189"/>
                        <a:pt x="109779" y="78982"/>
                      </a:cubicBezTo>
                      <a:cubicBezTo>
                        <a:pt x="109952" y="78774"/>
                        <a:pt x="109779" y="78809"/>
                        <a:pt x="111093" y="78359"/>
                      </a:cubicBezTo>
                      <a:cubicBezTo>
                        <a:pt x="111404" y="78359"/>
                        <a:pt x="111404" y="78532"/>
                        <a:pt x="111853" y="78705"/>
                      </a:cubicBezTo>
                      <a:cubicBezTo>
                        <a:pt x="112026" y="78740"/>
                        <a:pt x="112164" y="78774"/>
                        <a:pt x="112302" y="78809"/>
                      </a:cubicBezTo>
                      <a:cubicBezTo>
                        <a:pt x="112441" y="78809"/>
                        <a:pt x="112613" y="78843"/>
                        <a:pt x="112959" y="78878"/>
                      </a:cubicBezTo>
                      <a:cubicBezTo>
                        <a:pt x="113132" y="78878"/>
                        <a:pt x="113305" y="78878"/>
                        <a:pt x="113478" y="78912"/>
                      </a:cubicBezTo>
                      <a:cubicBezTo>
                        <a:pt x="113616" y="78912"/>
                        <a:pt x="113754" y="78912"/>
                        <a:pt x="113892" y="78947"/>
                      </a:cubicBezTo>
                      <a:cubicBezTo>
                        <a:pt x="114065" y="78947"/>
                        <a:pt x="114203" y="78982"/>
                        <a:pt x="115863" y="79223"/>
                      </a:cubicBezTo>
                      <a:cubicBezTo>
                        <a:pt x="116001" y="79258"/>
                        <a:pt x="116174" y="79293"/>
                        <a:pt x="116485" y="79362"/>
                      </a:cubicBezTo>
                      <a:cubicBezTo>
                        <a:pt x="117418" y="79535"/>
                        <a:pt x="118593" y="79880"/>
                        <a:pt x="119803" y="80433"/>
                      </a:cubicBezTo>
                      <a:cubicBezTo>
                        <a:pt x="120149" y="80606"/>
                        <a:pt x="120529" y="80813"/>
                        <a:pt x="120840" y="81055"/>
                      </a:cubicBezTo>
                      <a:cubicBezTo>
                        <a:pt x="120909" y="81090"/>
                        <a:pt x="120978" y="81125"/>
                        <a:pt x="121047" y="81194"/>
                      </a:cubicBezTo>
                      <a:cubicBezTo>
                        <a:pt x="121082" y="81228"/>
                        <a:pt x="121151" y="81263"/>
                        <a:pt x="121220" y="81332"/>
                      </a:cubicBezTo>
                      <a:cubicBezTo>
                        <a:pt x="121289" y="81367"/>
                        <a:pt x="121324" y="81436"/>
                        <a:pt x="121393" y="81470"/>
                      </a:cubicBezTo>
                      <a:cubicBezTo>
                        <a:pt x="121842" y="81850"/>
                        <a:pt x="122188" y="82162"/>
                        <a:pt x="122326" y="82265"/>
                      </a:cubicBezTo>
                      <a:cubicBezTo>
                        <a:pt x="122395" y="82334"/>
                        <a:pt x="122464" y="82369"/>
                        <a:pt x="122464" y="82438"/>
                      </a:cubicBezTo>
                      <a:cubicBezTo>
                        <a:pt x="122568" y="82576"/>
                        <a:pt x="122464" y="82715"/>
                        <a:pt x="122499" y="82887"/>
                      </a:cubicBezTo>
                      <a:cubicBezTo>
                        <a:pt x="122534" y="83164"/>
                        <a:pt x="122845" y="83026"/>
                        <a:pt x="123640" y="83579"/>
                      </a:cubicBezTo>
                      <a:cubicBezTo>
                        <a:pt x="123951" y="83821"/>
                        <a:pt x="123847" y="83786"/>
                        <a:pt x="124331" y="84512"/>
                      </a:cubicBezTo>
                      <a:cubicBezTo>
                        <a:pt x="124435" y="84546"/>
                        <a:pt x="124538" y="84581"/>
                        <a:pt x="124815" y="84719"/>
                      </a:cubicBezTo>
                      <a:cubicBezTo>
                        <a:pt x="124953" y="84754"/>
                        <a:pt x="125091" y="84754"/>
                        <a:pt x="125230" y="84754"/>
                      </a:cubicBezTo>
                      <a:cubicBezTo>
                        <a:pt x="125748" y="84754"/>
                        <a:pt x="126405" y="84581"/>
                        <a:pt x="126889" y="84581"/>
                      </a:cubicBezTo>
                      <a:cubicBezTo>
                        <a:pt x="127165" y="84581"/>
                        <a:pt x="127304" y="84616"/>
                        <a:pt x="127511" y="84754"/>
                      </a:cubicBezTo>
                      <a:cubicBezTo>
                        <a:pt x="127580" y="84823"/>
                        <a:pt x="127615" y="84927"/>
                        <a:pt x="127926" y="85169"/>
                      </a:cubicBezTo>
                      <a:cubicBezTo>
                        <a:pt x="128029" y="85238"/>
                        <a:pt x="128133" y="85238"/>
                        <a:pt x="128652" y="85238"/>
                      </a:cubicBezTo>
                      <a:cubicBezTo>
                        <a:pt x="128963" y="85272"/>
                        <a:pt x="129170" y="85376"/>
                        <a:pt x="129619" y="85895"/>
                      </a:cubicBezTo>
                      <a:cubicBezTo>
                        <a:pt x="129896" y="86102"/>
                        <a:pt x="130276" y="86136"/>
                        <a:pt x="130898" y="86275"/>
                      </a:cubicBezTo>
                      <a:cubicBezTo>
                        <a:pt x="131244" y="86344"/>
                        <a:pt x="131486" y="86448"/>
                        <a:pt x="131728" y="86586"/>
                      </a:cubicBezTo>
                      <a:cubicBezTo>
                        <a:pt x="131832" y="86620"/>
                        <a:pt x="131935" y="86690"/>
                        <a:pt x="132039" y="86759"/>
                      </a:cubicBezTo>
                      <a:cubicBezTo>
                        <a:pt x="132108" y="86793"/>
                        <a:pt x="132177" y="86862"/>
                        <a:pt x="132246" y="86897"/>
                      </a:cubicBezTo>
                      <a:cubicBezTo>
                        <a:pt x="132350" y="86966"/>
                        <a:pt x="132488" y="87070"/>
                        <a:pt x="132627" y="87173"/>
                      </a:cubicBezTo>
                      <a:cubicBezTo>
                        <a:pt x="133041" y="87450"/>
                        <a:pt x="133180" y="87588"/>
                        <a:pt x="133318" y="87796"/>
                      </a:cubicBezTo>
                      <a:cubicBezTo>
                        <a:pt x="133352" y="87830"/>
                        <a:pt x="133387" y="87899"/>
                        <a:pt x="133422" y="87968"/>
                      </a:cubicBezTo>
                      <a:cubicBezTo>
                        <a:pt x="133491" y="88038"/>
                        <a:pt x="133560" y="88141"/>
                        <a:pt x="133664" y="88245"/>
                      </a:cubicBezTo>
                      <a:cubicBezTo>
                        <a:pt x="133871" y="88487"/>
                        <a:pt x="133871" y="88625"/>
                        <a:pt x="134078" y="89386"/>
                      </a:cubicBezTo>
                      <a:cubicBezTo>
                        <a:pt x="134217" y="89420"/>
                        <a:pt x="134355" y="89455"/>
                        <a:pt x="134562" y="89489"/>
                      </a:cubicBezTo>
                      <a:cubicBezTo>
                        <a:pt x="135392" y="89697"/>
                        <a:pt x="135979" y="89835"/>
                        <a:pt x="137189" y="90181"/>
                      </a:cubicBezTo>
                      <a:cubicBezTo>
                        <a:pt x="137984" y="90388"/>
                        <a:pt x="138606" y="90699"/>
                        <a:pt x="139505" y="91218"/>
                      </a:cubicBezTo>
                      <a:cubicBezTo>
                        <a:pt x="139609" y="91321"/>
                        <a:pt x="139747" y="91390"/>
                        <a:pt x="139885" y="91459"/>
                      </a:cubicBezTo>
                      <a:cubicBezTo>
                        <a:pt x="139989" y="91529"/>
                        <a:pt x="140058" y="91563"/>
                        <a:pt x="140162" y="91632"/>
                      </a:cubicBezTo>
                      <a:cubicBezTo>
                        <a:pt x="140266" y="91701"/>
                        <a:pt x="140369" y="91736"/>
                        <a:pt x="140473" y="91805"/>
                      </a:cubicBezTo>
                      <a:cubicBezTo>
                        <a:pt x="140646" y="91943"/>
                        <a:pt x="140888" y="92082"/>
                        <a:pt x="141095" y="92220"/>
                      </a:cubicBezTo>
                      <a:cubicBezTo>
                        <a:pt x="141268" y="92324"/>
                        <a:pt x="141441" y="92427"/>
                        <a:pt x="141856" y="92704"/>
                      </a:cubicBezTo>
                      <a:cubicBezTo>
                        <a:pt x="142754" y="93361"/>
                        <a:pt x="142374" y="93361"/>
                        <a:pt x="142892" y="93844"/>
                      </a:cubicBezTo>
                      <a:cubicBezTo>
                        <a:pt x="142962" y="93879"/>
                        <a:pt x="142996" y="93914"/>
                        <a:pt x="143100" y="93983"/>
                      </a:cubicBezTo>
                      <a:cubicBezTo>
                        <a:pt x="143169" y="94017"/>
                        <a:pt x="143273" y="94052"/>
                        <a:pt x="143618" y="94086"/>
                      </a:cubicBezTo>
                      <a:cubicBezTo>
                        <a:pt x="143772" y="94086"/>
                        <a:pt x="143915" y="94033"/>
                        <a:pt x="144284" y="94033"/>
                      </a:cubicBezTo>
                      <a:cubicBezTo>
                        <a:pt x="144580" y="94033"/>
                        <a:pt x="145020" y="94067"/>
                        <a:pt x="145727" y="94190"/>
                      </a:cubicBezTo>
                      <a:cubicBezTo>
                        <a:pt x="145831" y="94225"/>
                        <a:pt x="145934" y="94294"/>
                        <a:pt x="146280" y="94467"/>
                      </a:cubicBezTo>
                      <a:cubicBezTo>
                        <a:pt x="146335" y="94522"/>
                        <a:pt x="146371" y="94558"/>
                        <a:pt x="146535" y="94558"/>
                      </a:cubicBezTo>
                      <a:cubicBezTo>
                        <a:pt x="146678" y="94558"/>
                        <a:pt x="146918" y="94531"/>
                        <a:pt x="147351" y="94467"/>
                      </a:cubicBezTo>
                      <a:cubicBezTo>
                        <a:pt x="147420" y="94432"/>
                        <a:pt x="147559" y="94432"/>
                        <a:pt x="147697" y="94432"/>
                      </a:cubicBezTo>
                      <a:cubicBezTo>
                        <a:pt x="147939" y="94432"/>
                        <a:pt x="148285" y="94467"/>
                        <a:pt x="148769" y="94501"/>
                      </a:cubicBezTo>
                      <a:cubicBezTo>
                        <a:pt x="148941" y="94536"/>
                        <a:pt x="149149" y="94536"/>
                        <a:pt x="149356" y="94570"/>
                      </a:cubicBezTo>
                      <a:cubicBezTo>
                        <a:pt x="149909" y="94639"/>
                        <a:pt x="150255" y="94709"/>
                        <a:pt x="150739" y="94951"/>
                      </a:cubicBezTo>
                      <a:cubicBezTo>
                        <a:pt x="151050" y="95123"/>
                        <a:pt x="151395" y="95331"/>
                        <a:pt x="151845" y="95642"/>
                      </a:cubicBezTo>
                      <a:cubicBezTo>
                        <a:pt x="152709" y="96160"/>
                        <a:pt x="152674" y="96299"/>
                        <a:pt x="152674" y="96471"/>
                      </a:cubicBezTo>
                      <a:cubicBezTo>
                        <a:pt x="152744" y="96575"/>
                        <a:pt x="152985" y="97024"/>
                        <a:pt x="153400" y="97370"/>
                      </a:cubicBezTo>
                      <a:cubicBezTo>
                        <a:pt x="153608" y="97543"/>
                        <a:pt x="153953" y="97577"/>
                        <a:pt x="154195" y="97577"/>
                      </a:cubicBezTo>
                      <a:cubicBezTo>
                        <a:pt x="154506" y="97577"/>
                        <a:pt x="154748" y="97543"/>
                        <a:pt x="154956" y="97439"/>
                      </a:cubicBezTo>
                      <a:cubicBezTo>
                        <a:pt x="155025" y="97405"/>
                        <a:pt x="155129" y="97336"/>
                        <a:pt x="155785" y="96955"/>
                      </a:cubicBezTo>
                      <a:cubicBezTo>
                        <a:pt x="156131" y="96782"/>
                        <a:pt x="156546" y="96748"/>
                        <a:pt x="157963" y="96644"/>
                      </a:cubicBezTo>
                      <a:cubicBezTo>
                        <a:pt x="158032" y="96679"/>
                        <a:pt x="158136" y="96679"/>
                        <a:pt x="158274" y="96679"/>
                      </a:cubicBezTo>
                      <a:cubicBezTo>
                        <a:pt x="158481" y="96679"/>
                        <a:pt x="158585" y="96644"/>
                        <a:pt x="158792" y="96610"/>
                      </a:cubicBezTo>
                      <a:cubicBezTo>
                        <a:pt x="158862" y="96575"/>
                        <a:pt x="158965" y="96506"/>
                        <a:pt x="159138" y="96437"/>
                      </a:cubicBezTo>
                      <a:cubicBezTo>
                        <a:pt x="159242" y="96437"/>
                        <a:pt x="159345" y="96402"/>
                        <a:pt x="159449" y="96368"/>
                      </a:cubicBezTo>
                      <a:cubicBezTo>
                        <a:pt x="159553" y="96333"/>
                        <a:pt x="159657" y="96333"/>
                        <a:pt x="159864" y="96333"/>
                      </a:cubicBezTo>
                      <a:cubicBezTo>
                        <a:pt x="160037" y="96333"/>
                        <a:pt x="160175" y="96333"/>
                        <a:pt x="160763" y="96437"/>
                      </a:cubicBezTo>
                      <a:cubicBezTo>
                        <a:pt x="160866" y="96471"/>
                        <a:pt x="161005" y="96471"/>
                        <a:pt x="161108" y="96506"/>
                      </a:cubicBezTo>
                      <a:cubicBezTo>
                        <a:pt x="161247" y="96506"/>
                        <a:pt x="161385" y="96541"/>
                        <a:pt x="161523" y="96541"/>
                      </a:cubicBezTo>
                      <a:cubicBezTo>
                        <a:pt x="161765" y="96575"/>
                        <a:pt x="161972" y="96610"/>
                        <a:pt x="162249" y="96679"/>
                      </a:cubicBezTo>
                      <a:cubicBezTo>
                        <a:pt x="162629" y="96817"/>
                        <a:pt x="162906" y="96990"/>
                        <a:pt x="163908" y="97266"/>
                      </a:cubicBezTo>
                      <a:cubicBezTo>
                        <a:pt x="165014" y="97577"/>
                        <a:pt x="164945" y="97612"/>
                        <a:pt x="165152" y="97681"/>
                      </a:cubicBezTo>
                      <a:cubicBezTo>
                        <a:pt x="165222" y="97716"/>
                        <a:pt x="165325" y="97716"/>
                        <a:pt x="165567" y="97750"/>
                      </a:cubicBezTo>
                      <a:cubicBezTo>
                        <a:pt x="165844" y="97819"/>
                        <a:pt x="166086" y="97819"/>
                        <a:pt x="166293" y="97819"/>
                      </a:cubicBezTo>
                      <a:cubicBezTo>
                        <a:pt x="166673" y="97819"/>
                        <a:pt x="166950" y="97785"/>
                        <a:pt x="166984" y="97750"/>
                      </a:cubicBezTo>
                      <a:cubicBezTo>
                        <a:pt x="166984" y="97750"/>
                        <a:pt x="166742" y="97681"/>
                        <a:pt x="166293" y="97301"/>
                      </a:cubicBezTo>
                      <a:cubicBezTo>
                        <a:pt x="166397" y="97266"/>
                        <a:pt x="166639" y="97197"/>
                        <a:pt x="167607" y="96990"/>
                      </a:cubicBezTo>
                      <a:cubicBezTo>
                        <a:pt x="167779" y="96990"/>
                        <a:pt x="167952" y="97024"/>
                        <a:pt x="168540" y="97128"/>
                      </a:cubicBezTo>
                      <a:lnTo>
                        <a:pt x="169784" y="97128"/>
                      </a:lnTo>
                      <a:cubicBezTo>
                        <a:pt x="169888" y="97197"/>
                        <a:pt x="169992" y="97266"/>
                        <a:pt x="170545" y="97508"/>
                      </a:cubicBezTo>
                      <a:cubicBezTo>
                        <a:pt x="171305" y="97750"/>
                        <a:pt x="171685" y="98234"/>
                        <a:pt x="172446" y="98684"/>
                      </a:cubicBezTo>
                      <a:cubicBezTo>
                        <a:pt x="172757" y="98891"/>
                        <a:pt x="172964" y="98995"/>
                        <a:pt x="173102" y="99098"/>
                      </a:cubicBezTo>
                      <a:cubicBezTo>
                        <a:pt x="173344" y="99237"/>
                        <a:pt x="173517" y="99306"/>
                        <a:pt x="173759" y="99582"/>
                      </a:cubicBezTo>
                      <a:cubicBezTo>
                        <a:pt x="174174" y="99997"/>
                        <a:pt x="173863" y="99962"/>
                        <a:pt x="174070" y="100481"/>
                      </a:cubicBezTo>
                      <a:cubicBezTo>
                        <a:pt x="174278" y="100999"/>
                        <a:pt x="174900" y="100896"/>
                        <a:pt x="175384" y="101207"/>
                      </a:cubicBezTo>
                      <a:cubicBezTo>
                        <a:pt x="175833" y="101518"/>
                        <a:pt x="176421" y="102071"/>
                        <a:pt x="176905" y="102520"/>
                      </a:cubicBezTo>
                      <a:cubicBezTo>
                        <a:pt x="177388" y="102970"/>
                        <a:pt x="177250" y="102935"/>
                        <a:pt x="177250" y="103592"/>
                      </a:cubicBezTo>
                      <a:cubicBezTo>
                        <a:pt x="177250" y="104249"/>
                        <a:pt x="177250" y="104214"/>
                        <a:pt x="177250" y="104283"/>
                      </a:cubicBezTo>
                      <a:cubicBezTo>
                        <a:pt x="177250" y="104318"/>
                        <a:pt x="177492" y="104456"/>
                        <a:pt x="177527" y="104456"/>
                      </a:cubicBezTo>
                      <a:cubicBezTo>
                        <a:pt x="177561" y="104456"/>
                        <a:pt x="178149" y="104560"/>
                        <a:pt x="178287" y="104594"/>
                      </a:cubicBezTo>
                      <a:cubicBezTo>
                        <a:pt x="178425" y="104594"/>
                        <a:pt x="178667" y="104490"/>
                        <a:pt x="178771" y="104387"/>
                      </a:cubicBezTo>
                      <a:cubicBezTo>
                        <a:pt x="178909" y="104283"/>
                        <a:pt x="178598" y="104214"/>
                        <a:pt x="178322" y="104076"/>
                      </a:cubicBezTo>
                      <a:cubicBezTo>
                        <a:pt x="178045" y="103903"/>
                        <a:pt x="178322" y="103799"/>
                        <a:pt x="178978" y="103730"/>
                      </a:cubicBezTo>
                      <a:lnTo>
                        <a:pt x="179255" y="103730"/>
                      </a:lnTo>
                      <a:cubicBezTo>
                        <a:pt x="179635" y="103730"/>
                        <a:pt x="179601" y="103834"/>
                        <a:pt x="179912" y="103937"/>
                      </a:cubicBezTo>
                      <a:cubicBezTo>
                        <a:pt x="180257" y="104076"/>
                        <a:pt x="179912" y="104076"/>
                        <a:pt x="179704" y="104214"/>
                      </a:cubicBezTo>
                      <a:cubicBezTo>
                        <a:pt x="179566" y="104306"/>
                        <a:pt x="179735" y="104306"/>
                        <a:pt x="179955" y="104306"/>
                      </a:cubicBezTo>
                      <a:lnTo>
                        <a:pt x="179955" y="104306"/>
                      </a:lnTo>
                      <a:cubicBezTo>
                        <a:pt x="180065" y="104306"/>
                        <a:pt x="180188" y="104306"/>
                        <a:pt x="180292" y="104318"/>
                      </a:cubicBezTo>
                      <a:lnTo>
                        <a:pt x="180430" y="104318"/>
                      </a:lnTo>
                      <a:cubicBezTo>
                        <a:pt x="180707" y="104318"/>
                        <a:pt x="180949" y="104249"/>
                        <a:pt x="181052" y="104179"/>
                      </a:cubicBezTo>
                      <a:cubicBezTo>
                        <a:pt x="181156" y="104076"/>
                        <a:pt x="181778" y="103730"/>
                        <a:pt x="182746" y="103557"/>
                      </a:cubicBezTo>
                      <a:cubicBezTo>
                        <a:pt x="182884" y="103557"/>
                        <a:pt x="183023" y="103523"/>
                        <a:pt x="183161" y="103523"/>
                      </a:cubicBezTo>
                      <a:cubicBezTo>
                        <a:pt x="183748" y="103523"/>
                        <a:pt x="183921" y="103799"/>
                        <a:pt x="184232" y="104041"/>
                      </a:cubicBezTo>
                      <a:cubicBezTo>
                        <a:pt x="184647" y="104318"/>
                        <a:pt x="185304" y="104663"/>
                        <a:pt x="185338" y="104698"/>
                      </a:cubicBezTo>
                      <a:cubicBezTo>
                        <a:pt x="185408" y="104732"/>
                        <a:pt x="185857" y="104836"/>
                        <a:pt x="186410" y="104905"/>
                      </a:cubicBezTo>
                      <a:cubicBezTo>
                        <a:pt x="186928" y="104974"/>
                        <a:pt x="186790" y="104905"/>
                        <a:pt x="187274" y="105113"/>
                      </a:cubicBezTo>
                      <a:cubicBezTo>
                        <a:pt x="187758" y="105285"/>
                        <a:pt x="187481" y="105320"/>
                        <a:pt x="187551" y="105562"/>
                      </a:cubicBezTo>
                      <a:cubicBezTo>
                        <a:pt x="187585" y="105839"/>
                        <a:pt x="187309" y="105735"/>
                        <a:pt x="186963" y="105873"/>
                      </a:cubicBezTo>
                      <a:cubicBezTo>
                        <a:pt x="186617" y="106046"/>
                        <a:pt x="186479" y="105942"/>
                        <a:pt x="185995" y="106150"/>
                      </a:cubicBezTo>
                      <a:cubicBezTo>
                        <a:pt x="185511" y="106357"/>
                        <a:pt x="185719" y="106530"/>
                        <a:pt x="185511" y="106564"/>
                      </a:cubicBezTo>
                      <a:cubicBezTo>
                        <a:pt x="185373" y="106599"/>
                        <a:pt x="185235" y="106599"/>
                        <a:pt x="185027" y="106599"/>
                      </a:cubicBezTo>
                      <a:lnTo>
                        <a:pt x="184924" y="106599"/>
                      </a:lnTo>
                      <a:cubicBezTo>
                        <a:pt x="184785" y="106599"/>
                        <a:pt x="184613" y="106634"/>
                        <a:pt x="184440" y="106634"/>
                      </a:cubicBezTo>
                      <a:cubicBezTo>
                        <a:pt x="183956" y="106668"/>
                        <a:pt x="184198" y="106772"/>
                        <a:pt x="184198" y="107117"/>
                      </a:cubicBezTo>
                      <a:cubicBezTo>
                        <a:pt x="184198" y="107429"/>
                        <a:pt x="184060" y="107325"/>
                        <a:pt x="183818" y="107567"/>
                      </a:cubicBezTo>
                      <a:cubicBezTo>
                        <a:pt x="183576" y="107774"/>
                        <a:pt x="183783" y="107878"/>
                        <a:pt x="183921" y="107912"/>
                      </a:cubicBezTo>
                      <a:cubicBezTo>
                        <a:pt x="184094" y="107912"/>
                        <a:pt x="187101" y="107083"/>
                        <a:pt x="187551" y="106910"/>
                      </a:cubicBezTo>
                      <a:cubicBezTo>
                        <a:pt x="187620" y="106875"/>
                        <a:pt x="187723" y="106841"/>
                        <a:pt x="187793" y="106841"/>
                      </a:cubicBezTo>
                      <a:cubicBezTo>
                        <a:pt x="188069" y="106841"/>
                        <a:pt x="188242" y="107048"/>
                        <a:pt x="188622" y="107221"/>
                      </a:cubicBezTo>
                      <a:cubicBezTo>
                        <a:pt x="188830" y="107290"/>
                        <a:pt x="188968" y="107325"/>
                        <a:pt x="189106" y="107325"/>
                      </a:cubicBezTo>
                      <a:cubicBezTo>
                        <a:pt x="189348" y="107325"/>
                        <a:pt x="189521" y="107256"/>
                        <a:pt x="189694" y="107187"/>
                      </a:cubicBezTo>
                      <a:cubicBezTo>
                        <a:pt x="189728" y="107187"/>
                        <a:pt x="189797" y="107152"/>
                        <a:pt x="189901" y="107117"/>
                      </a:cubicBezTo>
                      <a:cubicBezTo>
                        <a:pt x="190247" y="106945"/>
                        <a:pt x="190765" y="106703"/>
                        <a:pt x="191387" y="106564"/>
                      </a:cubicBezTo>
                      <a:cubicBezTo>
                        <a:pt x="191733" y="106564"/>
                        <a:pt x="192010" y="106772"/>
                        <a:pt x="192563" y="106772"/>
                      </a:cubicBezTo>
                      <a:cubicBezTo>
                        <a:pt x="193219" y="106772"/>
                        <a:pt x="192908" y="106564"/>
                        <a:pt x="193116" y="106357"/>
                      </a:cubicBezTo>
                      <a:cubicBezTo>
                        <a:pt x="193323" y="106150"/>
                        <a:pt x="193634" y="106219"/>
                        <a:pt x="194498" y="106150"/>
                      </a:cubicBezTo>
                      <a:cubicBezTo>
                        <a:pt x="194878" y="106150"/>
                        <a:pt x="194982" y="106253"/>
                        <a:pt x="195466" y="106461"/>
                      </a:cubicBezTo>
                      <a:cubicBezTo>
                        <a:pt x="196054" y="106737"/>
                        <a:pt x="195915" y="106634"/>
                        <a:pt x="196676" y="107221"/>
                      </a:cubicBezTo>
                      <a:cubicBezTo>
                        <a:pt x="197402" y="107809"/>
                        <a:pt x="197298" y="107912"/>
                        <a:pt x="198128" y="108846"/>
                      </a:cubicBezTo>
                      <a:cubicBezTo>
                        <a:pt x="198992" y="109744"/>
                        <a:pt x="199856" y="109986"/>
                        <a:pt x="200063" y="110401"/>
                      </a:cubicBezTo>
                      <a:cubicBezTo>
                        <a:pt x="200305" y="110781"/>
                        <a:pt x="200098" y="110816"/>
                        <a:pt x="199545" y="111127"/>
                      </a:cubicBezTo>
                      <a:cubicBezTo>
                        <a:pt x="198992" y="111438"/>
                        <a:pt x="198992" y="111265"/>
                        <a:pt x="198715" y="111507"/>
                      </a:cubicBezTo>
                      <a:cubicBezTo>
                        <a:pt x="198439" y="111784"/>
                        <a:pt x="198715" y="111922"/>
                        <a:pt x="198681" y="112233"/>
                      </a:cubicBezTo>
                      <a:cubicBezTo>
                        <a:pt x="198646" y="112544"/>
                        <a:pt x="198197" y="112544"/>
                        <a:pt x="197920" y="112682"/>
                      </a:cubicBezTo>
                      <a:cubicBezTo>
                        <a:pt x="197644" y="112855"/>
                        <a:pt x="197989" y="112890"/>
                        <a:pt x="198162" y="112924"/>
                      </a:cubicBezTo>
                      <a:cubicBezTo>
                        <a:pt x="198335" y="112993"/>
                        <a:pt x="198853" y="113063"/>
                        <a:pt x="199648" y="113201"/>
                      </a:cubicBezTo>
                      <a:cubicBezTo>
                        <a:pt x="200478" y="113339"/>
                        <a:pt x="200340" y="113650"/>
                        <a:pt x="200547" y="113823"/>
                      </a:cubicBezTo>
                      <a:cubicBezTo>
                        <a:pt x="200789" y="113996"/>
                        <a:pt x="200755" y="113927"/>
                        <a:pt x="201688" y="113961"/>
                      </a:cubicBezTo>
                      <a:cubicBezTo>
                        <a:pt x="202586" y="113996"/>
                        <a:pt x="202759" y="113996"/>
                        <a:pt x="203312" y="114065"/>
                      </a:cubicBezTo>
                      <a:cubicBezTo>
                        <a:pt x="203865" y="114134"/>
                        <a:pt x="203727" y="114342"/>
                        <a:pt x="204176" y="114653"/>
                      </a:cubicBezTo>
                      <a:cubicBezTo>
                        <a:pt x="204292" y="114745"/>
                        <a:pt x="204392" y="114791"/>
                        <a:pt x="204650" y="114791"/>
                      </a:cubicBezTo>
                      <a:cubicBezTo>
                        <a:pt x="204779" y="114791"/>
                        <a:pt x="204948" y="114779"/>
                        <a:pt x="205179" y="114756"/>
                      </a:cubicBezTo>
                      <a:cubicBezTo>
                        <a:pt x="205594" y="114791"/>
                        <a:pt x="205524" y="114895"/>
                        <a:pt x="206181" y="115137"/>
                      </a:cubicBezTo>
                      <a:cubicBezTo>
                        <a:pt x="206838" y="115378"/>
                        <a:pt x="206734" y="115482"/>
                        <a:pt x="206631" y="115724"/>
                      </a:cubicBezTo>
                      <a:cubicBezTo>
                        <a:pt x="206561" y="116001"/>
                        <a:pt x="206389" y="116035"/>
                        <a:pt x="206561" y="116381"/>
                      </a:cubicBezTo>
                      <a:cubicBezTo>
                        <a:pt x="206734" y="116381"/>
                        <a:pt x="207080" y="116243"/>
                        <a:pt x="207564" y="116208"/>
                      </a:cubicBezTo>
                      <a:cubicBezTo>
                        <a:pt x="208048" y="116208"/>
                        <a:pt x="207979" y="116450"/>
                        <a:pt x="208463" y="116657"/>
                      </a:cubicBezTo>
                      <a:cubicBezTo>
                        <a:pt x="208843" y="116830"/>
                        <a:pt x="209154" y="116830"/>
                        <a:pt x="209845" y="116830"/>
                      </a:cubicBezTo>
                      <a:lnTo>
                        <a:pt x="210329" y="116830"/>
                      </a:lnTo>
                      <a:cubicBezTo>
                        <a:pt x="211193" y="116830"/>
                        <a:pt x="210848" y="116588"/>
                        <a:pt x="211228" y="116277"/>
                      </a:cubicBezTo>
                      <a:cubicBezTo>
                        <a:pt x="211643" y="115966"/>
                        <a:pt x="212472" y="115517"/>
                        <a:pt x="213060" y="115482"/>
                      </a:cubicBezTo>
                      <a:cubicBezTo>
                        <a:pt x="213302" y="115448"/>
                        <a:pt x="213578" y="115448"/>
                        <a:pt x="213855" y="115448"/>
                      </a:cubicBezTo>
                      <a:cubicBezTo>
                        <a:pt x="214235" y="115448"/>
                        <a:pt x="214650" y="115448"/>
                        <a:pt x="214926" y="115482"/>
                      </a:cubicBezTo>
                      <a:cubicBezTo>
                        <a:pt x="215410" y="115586"/>
                        <a:pt x="215099" y="115620"/>
                        <a:pt x="215306" y="115897"/>
                      </a:cubicBezTo>
                      <a:cubicBezTo>
                        <a:pt x="215410" y="116035"/>
                        <a:pt x="215479" y="116070"/>
                        <a:pt x="215894" y="116070"/>
                      </a:cubicBezTo>
                      <a:cubicBezTo>
                        <a:pt x="216240" y="116104"/>
                        <a:pt x="216136" y="116139"/>
                        <a:pt x="216240" y="116450"/>
                      </a:cubicBezTo>
                      <a:cubicBezTo>
                        <a:pt x="216343" y="116726"/>
                        <a:pt x="216585" y="116588"/>
                        <a:pt x="216966" y="116761"/>
                      </a:cubicBezTo>
                      <a:cubicBezTo>
                        <a:pt x="217346" y="116968"/>
                        <a:pt x="217519" y="117349"/>
                        <a:pt x="217968" y="117833"/>
                      </a:cubicBezTo>
                      <a:cubicBezTo>
                        <a:pt x="218383" y="118282"/>
                        <a:pt x="218556" y="118282"/>
                        <a:pt x="218867" y="118558"/>
                      </a:cubicBezTo>
                      <a:cubicBezTo>
                        <a:pt x="219143" y="118800"/>
                        <a:pt x="218970" y="118870"/>
                        <a:pt x="218798" y="118973"/>
                      </a:cubicBezTo>
                      <a:cubicBezTo>
                        <a:pt x="218659" y="119042"/>
                        <a:pt x="218486" y="119077"/>
                        <a:pt x="218659" y="119457"/>
                      </a:cubicBezTo>
                      <a:cubicBezTo>
                        <a:pt x="218867" y="119837"/>
                        <a:pt x="219178" y="119595"/>
                        <a:pt x="219178" y="119941"/>
                      </a:cubicBezTo>
                      <a:cubicBezTo>
                        <a:pt x="219178" y="120287"/>
                        <a:pt x="219212" y="120494"/>
                        <a:pt x="219281" y="120840"/>
                      </a:cubicBezTo>
                      <a:cubicBezTo>
                        <a:pt x="219316" y="121220"/>
                        <a:pt x="219385" y="121324"/>
                        <a:pt x="219523" y="121566"/>
                      </a:cubicBezTo>
                      <a:cubicBezTo>
                        <a:pt x="219696" y="121808"/>
                        <a:pt x="220007" y="121738"/>
                        <a:pt x="220180" y="122084"/>
                      </a:cubicBezTo>
                      <a:cubicBezTo>
                        <a:pt x="220353" y="122395"/>
                        <a:pt x="220353" y="122706"/>
                        <a:pt x="220664" y="123156"/>
                      </a:cubicBezTo>
                      <a:cubicBezTo>
                        <a:pt x="220941" y="123639"/>
                        <a:pt x="220733" y="123398"/>
                        <a:pt x="221355" y="123639"/>
                      </a:cubicBezTo>
                      <a:cubicBezTo>
                        <a:pt x="221978" y="123916"/>
                        <a:pt x="221978" y="124020"/>
                        <a:pt x="222945" y="124469"/>
                      </a:cubicBezTo>
                      <a:cubicBezTo>
                        <a:pt x="223879" y="124884"/>
                        <a:pt x="223567" y="124953"/>
                        <a:pt x="223982" y="125506"/>
                      </a:cubicBezTo>
                      <a:cubicBezTo>
                        <a:pt x="224397" y="126059"/>
                        <a:pt x="224328" y="126094"/>
                        <a:pt x="224743" y="126750"/>
                      </a:cubicBezTo>
                      <a:cubicBezTo>
                        <a:pt x="225157" y="127442"/>
                        <a:pt x="225192" y="127131"/>
                        <a:pt x="225399" y="127373"/>
                      </a:cubicBezTo>
                      <a:cubicBezTo>
                        <a:pt x="225607" y="127614"/>
                        <a:pt x="225607" y="128271"/>
                        <a:pt x="225607" y="128790"/>
                      </a:cubicBezTo>
                      <a:cubicBezTo>
                        <a:pt x="225607" y="129308"/>
                        <a:pt x="225607" y="129377"/>
                        <a:pt x="225641" y="129930"/>
                      </a:cubicBezTo>
                      <a:cubicBezTo>
                        <a:pt x="225641" y="130449"/>
                        <a:pt x="225849" y="130483"/>
                        <a:pt x="226056" y="130864"/>
                      </a:cubicBezTo>
                      <a:cubicBezTo>
                        <a:pt x="226264" y="131278"/>
                        <a:pt x="226471" y="131244"/>
                        <a:pt x="226575" y="131693"/>
                      </a:cubicBezTo>
                      <a:cubicBezTo>
                        <a:pt x="226644" y="132177"/>
                        <a:pt x="227197" y="132315"/>
                        <a:pt x="227854" y="132730"/>
                      </a:cubicBezTo>
                      <a:cubicBezTo>
                        <a:pt x="228510" y="133110"/>
                        <a:pt x="228891" y="133076"/>
                        <a:pt x="229236" y="133249"/>
                      </a:cubicBezTo>
                      <a:cubicBezTo>
                        <a:pt x="229547" y="133421"/>
                        <a:pt x="229478" y="134113"/>
                        <a:pt x="229409" y="134286"/>
                      </a:cubicBezTo>
                      <a:cubicBezTo>
                        <a:pt x="229340" y="134493"/>
                        <a:pt x="229271" y="134424"/>
                        <a:pt x="228960" y="134769"/>
                      </a:cubicBezTo>
                      <a:cubicBezTo>
                        <a:pt x="228649" y="135115"/>
                        <a:pt x="228787" y="135426"/>
                        <a:pt x="228545" y="135806"/>
                      </a:cubicBezTo>
                      <a:cubicBezTo>
                        <a:pt x="228303" y="136187"/>
                        <a:pt x="227888" y="136152"/>
                        <a:pt x="227370" y="136325"/>
                      </a:cubicBezTo>
                      <a:cubicBezTo>
                        <a:pt x="227197" y="136359"/>
                        <a:pt x="226955" y="136394"/>
                        <a:pt x="226747" y="136394"/>
                      </a:cubicBezTo>
                      <a:cubicBezTo>
                        <a:pt x="226264" y="136394"/>
                        <a:pt x="225780" y="136290"/>
                        <a:pt x="225469" y="136221"/>
                      </a:cubicBezTo>
                      <a:cubicBezTo>
                        <a:pt x="225019" y="136083"/>
                        <a:pt x="224812" y="136083"/>
                        <a:pt x="224224" y="136048"/>
                      </a:cubicBezTo>
                      <a:cubicBezTo>
                        <a:pt x="223706" y="136048"/>
                        <a:pt x="223291" y="136429"/>
                        <a:pt x="223084" y="136601"/>
                      </a:cubicBezTo>
                      <a:cubicBezTo>
                        <a:pt x="222911" y="136774"/>
                        <a:pt x="222254" y="136774"/>
                        <a:pt x="221424" y="136947"/>
                      </a:cubicBezTo>
                      <a:cubicBezTo>
                        <a:pt x="220560" y="137120"/>
                        <a:pt x="220733" y="137085"/>
                        <a:pt x="220457" y="137154"/>
                      </a:cubicBezTo>
                      <a:cubicBezTo>
                        <a:pt x="220146" y="137224"/>
                        <a:pt x="220146" y="137362"/>
                        <a:pt x="219973" y="137638"/>
                      </a:cubicBezTo>
                      <a:cubicBezTo>
                        <a:pt x="219800" y="137949"/>
                        <a:pt x="219973" y="137811"/>
                        <a:pt x="220629" y="138157"/>
                      </a:cubicBezTo>
                      <a:cubicBezTo>
                        <a:pt x="221286" y="138468"/>
                        <a:pt x="221770" y="138572"/>
                        <a:pt x="222219" y="138883"/>
                      </a:cubicBezTo>
                      <a:cubicBezTo>
                        <a:pt x="222669" y="139159"/>
                        <a:pt x="222323" y="139712"/>
                        <a:pt x="222323" y="140023"/>
                      </a:cubicBezTo>
                      <a:cubicBezTo>
                        <a:pt x="222323" y="140334"/>
                        <a:pt x="221839" y="140369"/>
                        <a:pt x="221459" y="140542"/>
                      </a:cubicBezTo>
                      <a:cubicBezTo>
                        <a:pt x="221113" y="140680"/>
                        <a:pt x="220975" y="140749"/>
                        <a:pt x="220906" y="140991"/>
                      </a:cubicBezTo>
                      <a:cubicBezTo>
                        <a:pt x="220802" y="141268"/>
                        <a:pt x="220699" y="141302"/>
                        <a:pt x="220353" y="141475"/>
                      </a:cubicBezTo>
                      <a:cubicBezTo>
                        <a:pt x="220042" y="141648"/>
                        <a:pt x="220007" y="141752"/>
                        <a:pt x="220007" y="141993"/>
                      </a:cubicBezTo>
                      <a:cubicBezTo>
                        <a:pt x="219973" y="142270"/>
                        <a:pt x="219627" y="142719"/>
                        <a:pt x="219212" y="142892"/>
                      </a:cubicBezTo>
                      <a:cubicBezTo>
                        <a:pt x="218867" y="143030"/>
                        <a:pt x="218521" y="143169"/>
                        <a:pt x="218175" y="143169"/>
                      </a:cubicBezTo>
                      <a:cubicBezTo>
                        <a:pt x="218037" y="143134"/>
                        <a:pt x="217830" y="143134"/>
                        <a:pt x="217657" y="143134"/>
                      </a:cubicBezTo>
                      <a:cubicBezTo>
                        <a:pt x="217519" y="143134"/>
                        <a:pt x="217380" y="143134"/>
                        <a:pt x="217277" y="143169"/>
                      </a:cubicBezTo>
                      <a:cubicBezTo>
                        <a:pt x="216966" y="143203"/>
                        <a:pt x="216793" y="143342"/>
                        <a:pt x="216413" y="143445"/>
                      </a:cubicBezTo>
                      <a:cubicBezTo>
                        <a:pt x="216032" y="143514"/>
                        <a:pt x="215998" y="143480"/>
                        <a:pt x="215583" y="143583"/>
                      </a:cubicBezTo>
                      <a:cubicBezTo>
                        <a:pt x="215134" y="143722"/>
                        <a:pt x="215306" y="143825"/>
                        <a:pt x="215237" y="144137"/>
                      </a:cubicBezTo>
                      <a:cubicBezTo>
                        <a:pt x="215168" y="144448"/>
                        <a:pt x="215306" y="144378"/>
                        <a:pt x="215514" y="144517"/>
                      </a:cubicBezTo>
                      <a:cubicBezTo>
                        <a:pt x="215756" y="144655"/>
                        <a:pt x="215687" y="144690"/>
                        <a:pt x="215963" y="144932"/>
                      </a:cubicBezTo>
                      <a:cubicBezTo>
                        <a:pt x="216240" y="145208"/>
                        <a:pt x="215929" y="145243"/>
                        <a:pt x="215894" y="145450"/>
                      </a:cubicBezTo>
                      <a:cubicBezTo>
                        <a:pt x="215825" y="145623"/>
                        <a:pt x="215376" y="145657"/>
                        <a:pt x="215203" y="146003"/>
                      </a:cubicBezTo>
                      <a:cubicBezTo>
                        <a:pt x="215030" y="146349"/>
                        <a:pt x="215548" y="146245"/>
                        <a:pt x="215756" y="146418"/>
                      </a:cubicBezTo>
                      <a:cubicBezTo>
                        <a:pt x="215963" y="146591"/>
                        <a:pt x="215721" y="146591"/>
                        <a:pt x="215548" y="146729"/>
                      </a:cubicBezTo>
                      <a:cubicBezTo>
                        <a:pt x="215376" y="146867"/>
                        <a:pt x="215376" y="146833"/>
                        <a:pt x="215376" y="147075"/>
                      </a:cubicBezTo>
                      <a:cubicBezTo>
                        <a:pt x="215376" y="147282"/>
                        <a:pt x="215825" y="147247"/>
                        <a:pt x="216032" y="147628"/>
                      </a:cubicBezTo>
                      <a:cubicBezTo>
                        <a:pt x="216205" y="148008"/>
                        <a:pt x="216551" y="147870"/>
                        <a:pt x="217484" y="148215"/>
                      </a:cubicBezTo>
                      <a:cubicBezTo>
                        <a:pt x="218003" y="148388"/>
                        <a:pt x="218314" y="148423"/>
                        <a:pt x="218694" y="148423"/>
                      </a:cubicBezTo>
                      <a:cubicBezTo>
                        <a:pt x="219005" y="148423"/>
                        <a:pt x="219351" y="148388"/>
                        <a:pt x="219834" y="148388"/>
                      </a:cubicBezTo>
                      <a:cubicBezTo>
                        <a:pt x="220871" y="148353"/>
                        <a:pt x="220629" y="148215"/>
                        <a:pt x="221424" y="148215"/>
                      </a:cubicBezTo>
                      <a:cubicBezTo>
                        <a:pt x="222254" y="148215"/>
                        <a:pt x="222323" y="148250"/>
                        <a:pt x="222876" y="148388"/>
                      </a:cubicBezTo>
                      <a:cubicBezTo>
                        <a:pt x="223187" y="148492"/>
                        <a:pt x="223429" y="148492"/>
                        <a:pt x="223775" y="148492"/>
                      </a:cubicBezTo>
                      <a:cubicBezTo>
                        <a:pt x="224086" y="148492"/>
                        <a:pt x="224501" y="148492"/>
                        <a:pt x="225088" y="148457"/>
                      </a:cubicBezTo>
                      <a:cubicBezTo>
                        <a:pt x="226333" y="148457"/>
                        <a:pt x="226022" y="148250"/>
                        <a:pt x="226436" y="147939"/>
                      </a:cubicBezTo>
                      <a:cubicBezTo>
                        <a:pt x="226851" y="147662"/>
                        <a:pt x="227370" y="147109"/>
                        <a:pt x="227715" y="146798"/>
                      </a:cubicBezTo>
                      <a:cubicBezTo>
                        <a:pt x="228061" y="146452"/>
                        <a:pt x="227923" y="146210"/>
                        <a:pt x="228026" y="145657"/>
                      </a:cubicBezTo>
                      <a:cubicBezTo>
                        <a:pt x="228130" y="145070"/>
                        <a:pt x="228199" y="145139"/>
                        <a:pt x="228649" y="144759"/>
                      </a:cubicBezTo>
                      <a:cubicBezTo>
                        <a:pt x="229098" y="144344"/>
                        <a:pt x="231276" y="143169"/>
                        <a:pt x="231759" y="142961"/>
                      </a:cubicBezTo>
                      <a:cubicBezTo>
                        <a:pt x="232278" y="142719"/>
                        <a:pt x="232727" y="142616"/>
                        <a:pt x="233730" y="142443"/>
                      </a:cubicBezTo>
                      <a:cubicBezTo>
                        <a:pt x="234732" y="142270"/>
                        <a:pt x="234836" y="142270"/>
                        <a:pt x="235181" y="142132"/>
                      </a:cubicBezTo>
                      <a:cubicBezTo>
                        <a:pt x="235492" y="141959"/>
                        <a:pt x="235665" y="141821"/>
                        <a:pt x="237082" y="141198"/>
                      </a:cubicBezTo>
                      <a:cubicBezTo>
                        <a:pt x="238500" y="140576"/>
                        <a:pt x="237843" y="140853"/>
                        <a:pt x="237912" y="140645"/>
                      </a:cubicBezTo>
                      <a:cubicBezTo>
                        <a:pt x="237981" y="140438"/>
                        <a:pt x="237808" y="139574"/>
                        <a:pt x="237808" y="138675"/>
                      </a:cubicBezTo>
                      <a:cubicBezTo>
                        <a:pt x="237808" y="137777"/>
                        <a:pt x="237843" y="137189"/>
                        <a:pt x="237705" y="136982"/>
                      </a:cubicBezTo>
                      <a:cubicBezTo>
                        <a:pt x="237601" y="136809"/>
                        <a:pt x="237290" y="136740"/>
                        <a:pt x="237152" y="136394"/>
                      </a:cubicBezTo>
                      <a:cubicBezTo>
                        <a:pt x="237013" y="136048"/>
                        <a:pt x="237117" y="136152"/>
                        <a:pt x="237497" y="135772"/>
                      </a:cubicBezTo>
                      <a:cubicBezTo>
                        <a:pt x="237877" y="135357"/>
                        <a:pt x="238465" y="135115"/>
                        <a:pt x="239606" y="134631"/>
                      </a:cubicBezTo>
                      <a:cubicBezTo>
                        <a:pt x="240781" y="134113"/>
                        <a:pt x="241265" y="134113"/>
                        <a:pt x="243131" y="133629"/>
                      </a:cubicBezTo>
                      <a:cubicBezTo>
                        <a:pt x="244929" y="133145"/>
                        <a:pt x="246622" y="133041"/>
                        <a:pt x="247106" y="133041"/>
                      </a:cubicBezTo>
                      <a:cubicBezTo>
                        <a:pt x="247417" y="133041"/>
                        <a:pt x="247625" y="133110"/>
                        <a:pt x="247970" y="133318"/>
                      </a:cubicBezTo>
                      <a:cubicBezTo>
                        <a:pt x="248178" y="133421"/>
                        <a:pt x="248316" y="133491"/>
                        <a:pt x="248420" y="133491"/>
                      </a:cubicBezTo>
                      <a:cubicBezTo>
                        <a:pt x="248489" y="133491"/>
                        <a:pt x="248593" y="133456"/>
                        <a:pt x="248696" y="133421"/>
                      </a:cubicBezTo>
                      <a:cubicBezTo>
                        <a:pt x="248904" y="133352"/>
                        <a:pt x="249007" y="133318"/>
                        <a:pt x="249180" y="133318"/>
                      </a:cubicBezTo>
                      <a:cubicBezTo>
                        <a:pt x="249319" y="133318"/>
                        <a:pt x="249422" y="133318"/>
                        <a:pt x="249595" y="133352"/>
                      </a:cubicBezTo>
                      <a:cubicBezTo>
                        <a:pt x="250044" y="133421"/>
                        <a:pt x="249975" y="133663"/>
                        <a:pt x="250217" y="133698"/>
                      </a:cubicBezTo>
                      <a:cubicBezTo>
                        <a:pt x="250425" y="133698"/>
                        <a:pt x="251116" y="133318"/>
                        <a:pt x="251738" y="133041"/>
                      </a:cubicBezTo>
                      <a:cubicBezTo>
                        <a:pt x="252360" y="132730"/>
                        <a:pt x="252153" y="132799"/>
                        <a:pt x="251980" y="132557"/>
                      </a:cubicBezTo>
                      <a:cubicBezTo>
                        <a:pt x="251773" y="132315"/>
                        <a:pt x="252049" y="132177"/>
                        <a:pt x="252464" y="131970"/>
                      </a:cubicBezTo>
                      <a:cubicBezTo>
                        <a:pt x="252879" y="131762"/>
                        <a:pt x="252982" y="131762"/>
                        <a:pt x="253155" y="131659"/>
                      </a:cubicBezTo>
                      <a:cubicBezTo>
                        <a:pt x="253328" y="131555"/>
                        <a:pt x="252706" y="131451"/>
                        <a:pt x="252015" y="131347"/>
                      </a:cubicBezTo>
                      <a:cubicBezTo>
                        <a:pt x="251323" y="131209"/>
                        <a:pt x="251634" y="130933"/>
                        <a:pt x="251634" y="130725"/>
                      </a:cubicBezTo>
                      <a:cubicBezTo>
                        <a:pt x="251634" y="130483"/>
                        <a:pt x="251185" y="130587"/>
                        <a:pt x="250909" y="130449"/>
                      </a:cubicBezTo>
                      <a:cubicBezTo>
                        <a:pt x="250667" y="130345"/>
                        <a:pt x="250701" y="130172"/>
                        <a:pt x="250943" y="129965"/>
                      </a:cubicBezTo>
                      <a:cubicBezTo>
                        <a:pt x="251185" y="129723"/>
                        <a:pt x="251116" y="129550"/>
                        <a:pt x="251358" y="129308"/>
                      </a:cubicBezTo>
                      <a:cubicBezTo>
                        <a:pt x="251634" y="129066"/>
                        <a:pt x="251704" y="129032"/>
                        <a:pt x="251669" y="128824"/>
                      </a:cubicBezTo>
                      <a:cubicBezTo>
                        <a:pt x="251634" y="128651"/>
                        <a:pt x="251254" y="128617"/>
                        <a:pt x="250701" y="128237"/>
                      </a:cubicBezTo>
                      <a:cubicBezTo>
                        <a:pt x="250114" y="127822"/>
                        <a:pt x="250632" y="127684"/>
                        <a:pt x="250632" y="127442"/>
                      </a:cubicBezTo>
                      <a:cubicBezTo>
                        <a:pt x="250667" y="127165"/>
                        <a:pt x="251047" y="127061"/>
                        <a:pt x="251289" y="126612"/>
                      </a:cubicBezTo>
                      <a:cubicBezTo>
                        <a:pt x="251531" y="126128"/>
                        <a:pt x="251634" y="126336"/>
                        <a:pt x="251773" y="126094"/>
                      </a:cubicBezTo>
                      <a:cubicBezTo>
                        <a:pt x="251945" y="125921"/>
                        <a:pt x="252118" y="125783"/>
                        <a:pt x="252118" y="125783"/>
                      </a:cubicBezTo>
                      <a:lnTo>
                        <a:pt x="251392" y="125783"/>
                      </a:lnTo>
                      <a:cubicBezTo>
                        <a:pt x="251012" y="125748"/>
                        <a:pt x="250597" y="125713"/>
                        <a:pt x="250079" y="125506"/>
                      </a:cubicBezTo>
                      <a:cubicBezTo>
                        <a:pt x="249526" y="125299"/>
                        <a:pt x="248973" y="124918"/>
                        <a:pt x="248696" y="124676"/>
                      </a:cubicBezTo>
                      <a:cubicBezTo>
                        <a:pt x="248454" y="124400"/>
                        <a:pt x="248593" y="124504"/>
                        <a:pt x="248005" y="124434"/>
                      </a:cubicBezTo>
                      <a:cubicBezTo>
                        <a:pt x="247417" y="124400"/>
                        <a:pt x="246173" y="124227"/>
                        <a:pt x="244998" y="123605"/>
                      </a:cubicBezTo>
                      <a:cubicBezTo>
                        <a:pt x="243857" y="122983"/>
                        <a:pt x="243339" y="122741"/>
                        <a:pt x="242924" y="122499"/>
                      </a:cubicBezTo>
                      <a:cubicBezTo>
                        <a:pt x="242751" y="122395"/>
                        <a:pt x="242647" y="122361"/>
                        <a:pt x="242544" y="122361"/>
                      </a:cubicBezTo>
                      <a:cubicBezTo>
                        <a:pt x="242440" y="122361"/>
                        <a:pt x="242336" y="122395"/>
                        <a:pt x="242198" y="122395"/>
                      </a:cubicBezTo>
                      <a:cubicBezTo>
                        <a:pt x="242025" y="122430"/>
                        <a:pt x="241852" y="122430"/>
                        <a:pt x="241403" y="122430"/>
                      </a:cubicBezTo>
                      <a:lnTo>
                        <a:pt x="239122" y="122430"/>
                      </a:lnTo>
                      <a:cubicBezTo>
                        <a:pt x="238016" y="122430"/>
                        <a:pt x="237290" y="122015"/>
                        <a:pt x="236910" y="121877"/>
                      </a:cubicBezTo>
                      <a:cubicBezTo>
                        <a:pt x="236564" y="121738"/>
                        <a:pt x="236771" y="121324"/>
                        <a:pt x="236910" y="121082"/>
                      </a:cubicBezTo>
                      <a:cubicBezTo>
                        <a:pt x="237082" y="120805"/>
                        <a:pt x="236979" y="120805"/>
                        <a:pt x="236287" y="120701"/>
                      </a:cubicBezTo>
                      <a:cubicBezTo>
                        <a:pt x="235562" y="120563"/>
                        <a:pt x="236011" y="120321"/>
                        <a:pt x="235942" y="119872"/>
                      </a:cubicBezTo>
                      <a:cubicBezTo>
                        <a:pt x="235873" y="119423"/>
                        <a:pt x="236184" y="119423"/>
                        <a:pt x="237186" y="118628"/>
                      </a:cubicBezTo>
                      <a:cubicBezTo>
                        <a:pt x="238154" y="117833"/>
                        <a:pt x="238534" y="117763"/>
                        <a:pt x="239018" y="117487"/>
                      </a:cubicBezTo>
                      <a:cubicBezTo>
                        <a:pt x="239467" y="117210"/>
                        <a:pt x="239260" y="117383"/>
                        <a:pt x="239191" y="117107"/>
                      </a:cubicBezTo>
                      <a:cubicBezTo>
                        <a:pt x="239156" y="116830"/>
                        <a:pt x="238914" y="116381"/>
                        <a:pt x="238776" y="115897"/>
                      </a:cubicBezTo>
                      <a:cubicBezTo>
                        <a:pt x="238638" y="115448"/>
                        <a:pt x="238949" y="115171"/>
                        <a:pt x="239640" y="114825"/>
                      </a:cubicBezTo>
                      <a:cubicBezTo>
                        <a:pt x="240297" y="114514"/>
                        <a:pt x="240712" y="114514"/>
                        <a:pt x="241230" y="114169"/>
                      </a:cubicBezTo>
                      <a:cubicBezTo>
                        <a:pt x="241714" y="113823"/>
                        <a:pt x="242198" y="113063"/>
                        <a:pt x="242751" y="112371"/>
                      </a:cubicBezTo>
                      <a:cubicBezTo>
                        <a:pt x="243304" y="111680"/>
                        <a:pt x="243166" y="111818"/>
                        <a:pt x="243926" y="111196"/>
                      </a:cubicBezTo>
                      <a:cubicBezTo>
                        <a:pt x="244272" y="110920"/>
                        <a:pt x="244514" y="110747"/>
                        <a:pt x="244721" y="110539"/>
                      </a:cubicBezTo>
                      <a:cubicBezTo>
                        <a:pt x="244998" y="110332"/>
                        <a:pt x="245240" y="110159"/>
                        <a:pt x="245689" y="109883"/>
                      </a:cubicBezTo>
                      <a:cubicBezTo>
                        <a:pt x="246484" y="109330"/>
                        <a:pt x="247970" y="108915"/>
                        <a:pt x="248869" y="108707"/>
                      </a:cubicBezTo>
                      <a:cubicBezTo>
                        <a:pt x="249146" y="108673"/>
                        <a:pt x="249526" y="108638"/>
                        <a:pt x="249906" y="108638"/>
                      </a:cubicBezTo>
                      <a:cubicBezTo>
                        <a:pt x="250597" y="108638"/>
                        <a:pt x="251323" y="108707"/>
                        <a:pt x="251496" y="108742"/>
                      </a:cubicBezTo>
                      <a:cubicBezTo>
                        <a:pt x="251738" y="108777"/>
                        <a:pt x="251807" y="108846"/>
                        <a:pt x="251945" y="109053"/>
                      </a:cubicBezTo>
                      <a:cubicBezTo>
                        <a:pt x="252118" y="109260"/>
                        <a:pt x="252187" y="109157"/>
                        <a:pt x="252844" y="109226"/>
                      </a:cubicBezTo>
                      <a:cubicBezTo>
                        <a:pt x="253501" y="109330"/>
                        <a:pt x="253294" y="109364"/>
                        <a:pt x="253570" y="109537"/>
                      </a:cubicBezTo>
                      <a:cubicBezTo>
                        <a:pt x="253847" y="109744"/>
                        <a:pt x="253570" y="109744"/>
                        <a:pt x="253363" y="109917"/>
                      </a:cubicBezTo>
                      <a:cubicBezTo>
                        <a:pt x="253121" y="110090"/>
                        <a:pt x="252810" y="110055"/>
                        <a:pt x="252637" y="110194"/>
                      </a:cubicBezTo>
                      <a:cubicBezTo>
                        <a:pt x="252533" y="110332"/>
                        <a:pt x="252637" y="110332"/>
                        <a:pt x="252913" y="110332"/>
                      </a:cubicBezTo>
                      <a:lnTo>
                        <a:pt x="253294" y="110332"/>
                      </a:lnTo>
                      <a:cubicBezTo>
                        <a:pt x="253881" y="110332"/>
                        <a:pt x="254192" y="110505"/>
                        <a:pt x="254814" y="110781"/>
                      </a:cubicBezTo>
                      <a:cubicBezTo>
                        <a:pt x="255402" y="111092"/>
                        <a:pt x="256785" y="111507"/>
                        <a:pt x="257407" y="111507"/>
                      </a:cubicBezTo>
                      <a:cubicBezTo>
                        <a:pt x="257718" y="111507"/>
                        <a:pt x="258098" y="111542"/>
                        <a:pt x="258824" y="111749"/>
                      </a:cubicBezTo>
                      <a:cubicBezTo>
                        <a:pt x="259723" y="111991"/>
                        <a:pt x="259481" y="111957"/>
                        <a:pt x="260137" y="112095"/>
                      </a:cubicBezTo>
                      <a:cubicBezTo>
                        <a:pt x="260276" y="112129"/>
                        <a:pt x="260449" y="112129"/>
                        <a:pt x="260656" y="112129"/>
                      </a:cubicBezTo>
                      <a:cubicBezTo>
                        <a:pt x="261382" y="112129"/>
                        <a:pt x="262453" y="111991"/>
                        <a:pt x="264493" y="111991"/>
                      </a:cubicBezTo>
                      <a:cubicBezTo>
                        <a:pt x="266567" y="111991"/>
                        <a:pt x="267016" y="112233"/>
                        <a:pt x="268053" y="112302"/>
                      </a:cubicBezTo>
                      <a:cubicBezTo>
                        <a:pt x="269159" y="112406"/>
                        <a:pt x="268813" y="112440"/>
                        <a:pt x="269608" y="112855"/>
                      </a:cubicBezTo>
                      <a:cubicBezTo>
                        <a:pt x="270403" y="113270"/>
                        <a:pt x="269677" y="113132"/>
                        <a:pt x="269677" y="113547"/>
                      </a:cubicBezTo>
                      <a:cubicBezTo>
                        <a:pt x="269677" y="113927"/>
                        <a:pt x="269885" y="113754"/>
                        <a:pt x="270611" y="114238"/>
                      </a:cubicBezTo>
                      <a:cubicBezTo>
                        <a:pt x="271302" y="114756"/>
                        <a:pt x="271613" y="114756"/>
                        <a:pt x="271924" y="114998"/>
                      </a:cubicBezTo>
                      <a:cubicBezTo>
                        <a:pt x="272270" y="115240"/>
                        <a:pt x="271959" y="115344"/>
                        <a:pt x="271717" y="115586"/>
                      </a:cubicBezTo>
                      <a:cubicBezTo>
                        <a:pt x="271578" y="115724"/>
                        <a:pt x="271371" y="115759"/>
                        <a:pt x="270922" y="115759"/>
                      </a:cubicBezTo>
                      <a:cubicBezTo>
                        <a:pt x="270887" y="115828"/>
                        <a:pt x="271578" y="115966"/>
                        <a:pt x="272028" y="116173"/>
                      </a:cubicBezTo>
                      <a:cubicBezTo>
                        <a:pt x="272512" y="116346"/>
                        <a:pt x="272132" y="116312"/>
                        <a:pt x="271993" y="116450"/>
                      </a:cubicBezTo>
                      <a:cubicBezTo>
                        <a:pt x="271890" y="116588"/>
                        <a:pt x="271578" y="116519"/>
                        <a:pt x="271509" y="116657"/>
                      </a:cubicBezTo>
                      <a:cubicBezTo>
                        <a:pt x="271475" y="116796"/>
                        <a:pt x="271751" y="116588"/>
                        <a:pt x="271993" y="117038"/>
                      </a:cubicBezTo>
                      <a:cubicBezTo>
                        <a:pt x="272201" y="117452"/>
                        <a:pt x="273618" y="117936"/>
                        <a:pt x="274586" y="118420"/>
                      </a:cubicBezTo>
                      <a:cubicBezTo>
                        <a:pt x="275588" y="118939"/>
                        <a:pt x="275830" y="118973"/>
                        <a:pt x="276729" y="119042"/>
                      </a:cubicBezTo>
                      <a:cubicBezTo>
                        <a:pt x="277627" y="119111"/>
                        <a:pt x="277973" y="119077"/>
                        <a:pt x="278526" y="119250"/>
                      </a:cubicBezTo>
                      <a:cubicBezTo>
                        <a:pt x="279079" y="119423"/>
                        <a:pt x="279321" y="119665"/>
                        <a:pt x="279874" y="119906"/>
                      </a:cubicBezTo>
                      <a:cubicBezTo>
                        <a:pt x="280012" y="119976"/>
                        <a:pt x="280151" y="120010"/>
                        <a:pt x="280254" y="120010"/>
                      </a:cubicBezTo>
                      <a:cubicBezTo>
                        <a:pt x="280600" y="120010"/>
                        <a:pt x="280877" y="119803"/>
                        <a:pt x="281188" y="119665"/>
                      </a:cubicBezTo>
                      <a:cubicBezTo>
                        <a:pt x="281637" y="119492"/>
                        <a:pt x="281360" y="119423"/>
                        <a:pt x="281360" y="119077"/>
                      </a:cubicBezTo>
                      <a:cubicBezTo>
                        <a:pt x="281360" y="118766"/>
                        <a:pt x="281533" y="118420"/>
                        <a:pt x="281602" y="117521"/>
                      </a:cubicBezTo>
                      <a:cubicBezTo>
                        <a:pt x="281637" y="116657"/>
                        <a:pt x="281741" y="116726"/>
                        <a:pt x="281844" y="116519"/>
                      </a:cubicBezTo>
                      <a:cubicBezTo>
                        <a:pt x="281983" y="116312"/>
                        <a:pt x="282708" y="116243"/>
                        <a:pt x="283054" y="116139"/>
                      </a:cubicBezTo>
                      <a:cubicBezTo>
                        <a:pt x="283434" y="116070"/>
                        <a:pt x="283434" y="115862"/>
                        <a:pt x="283503" y="115586"/>
                      </a:cubicBezTo>
                      <a:cubicBezTo>
                        <a:pt x="283573" y="115275"/>
                        <a:pt x="283573" y="115413"/>
                        <a:pt x="284126" y="115240"/>
                      </a:cubicBezTo>
                      <a:cubicBezTo>
                        <a:pt x="284713" y="115067"/>
                        <a:pt x="284402" y="115137"/>
                        <a:pt x="284437" y="114929"/>
                      </a:cubicBezTo>
                      <a:cubicBezTo>
                        <a:pt x="284506" y="114722"/>
                        <a:pt x="284368" y="114653"/>
                        <a:pt x="284056" y="114514"/>
                      </a:cubicBezTo>
                      <a:cubicBezTo>
                        <a:pt x="283711" y="114342"/>
                        <a:pt x="283365" y="114169"/>
                        <a:pt x="283123" y="113685"/>
                      </a:cubicBezTo>
                      <a:cubicBezTo>
                        <a:pt x="282991" y="113439"/>
                        <a:pt x="282952" y="113421"/>
                        <a:pt x="282966" y="113421"/>
                      </a:cubicBezTo>
                      <a:cubicBezTo>
                        <a:pt x="282968" y="113421"/>
                        <a:pt x="282972" y="113421"/>
                        <a:pt x="282978" y="113421"/>
                      </a:cubicBezTo>
                      <a:cubicBezTo>
                        <a:pt x="282998" y="113421"/>
                        <a:pt x="283039" y="113413"/>
                        <a:pt x="283089" y="113339"/>
                      </a:cubicBezTo>
                      <a:cubicBezTo>
                        <a:pt x="283227" y="113097"/>
                        <a:pt x="282950" y="113063"/>
                        <a:pt x="282639" y="112752"/>
                      </a:cubicBezTo>
                      <a:cubicBezTo>
                        <a:pt x="282328" y="112406"/>
                        <a:pt x="282536" y="112440"/>
                        <a:pt x="282190" y="111991"/>
                      </a:cubicBezTo>
                      <a:cubicBezTo>
                        <a:pt x="281844" y="111576"/>
                        <a:pt x="281153" y="111507"/>
                        <a:pt x="280704" y="111196"/>
                      </a:cubicBezTo>
                      <a:cubicBezTo>
                        <a:pt x="280220" y="110850"/>
                        <a:pt x="279425" y="110574"/>
                        <a:pt x="279183" y="110367"/>
                      </a:cubicBezTo>
                      <a:cubicBezTo>
                        <a:pt x="278941" y="110159"/>
                        <a:pt x="277697" y="109641"/>
                        <a:pt x="277316" y="109433"/>
                      </a:cubicBezTo>
                      <a:cubicBezTo>
                        <a:pt x="276902" y="109260"/>
                        <a:pt x="276694" y="109191"/>
                        <a:pt x="275588" y="108984"/>
                      </a:cubicBezTo>
                      <a:cubicBezTo>
                        <a:pt x="274447" y="108777"/>
                        <a:pt x="273791" y="108327"/>
                        <a:pt x="273376" y="108051"/>
                      </a:cubicBezTo>
                      <a:cubicBezTo>
                        <a:pt x="272961" y="107774"/>
                        <a:pt x="272996" y="107774"/>
                        <a:pt x="272857" y="107567"/>
                      </a:cubicBezTo>
                      <a:cubicBezTo>
                        <a:pt x="272719" y="107359"/>
                        <a:pt x="272996" y="107498"/>
                        <a:pt x="273099" y="107290"/>
                      </a:cubicBezTo>
                      <a:cubicBezTo>
                        <a:pt x="273203" y="107083"/>
                        <a:pt x="272823" y="107152"/>
                        <a:pt x="272512" y="106979"/>
                      </a:cubicBezTo>
                      <a:cubicBezTo>
                        <a:pt x="272166" y="106772"/>
                        <a:pt x="272546" y="106772"/>
                        <a:pt x="272373" y="106530"/>
                      </a:cubicBezTo>
                      <a:cubicBezTo>
                        <a:pt x="272304" y="106461"/>
                        <a:pt x="272132" y="106426"/>
                        <a:pt x="271924" y="106426"/>
                      </a:cubicBezTo>
                      <a:cubicBezTo>
                        <a:pt x="271509" y="106426"/>
                        <a:pt x="270991" y="106530"/>
                        <a:pt x="270956" y="106530"/>
                      </a:cubicBezTo>
                      <a:lnTo>
                        <a:pt x="271060" y="106219"/>
                      </a:lnTo>
                      <a:cubicBezTo>
                        <a:pt x="271164" y="105873"/>
                        <a:pt x="270887" y="105942"/>
                        <a:pt x="270507" y="105873"/>
                      </a:cubicBezTo>
                      <a:cubicBezTo>
                        <a:pt x="270161" y="105839"/>
                        <a:pt x="268640" y="105839"/>
                        <a:pt x="267984" y="105735"/>
                      </a:cubicBezTo>
                      <a:cubicBezTo>
                        <a:pt x="267292" y="105666"/>
                        <a:pt x="267362" y="105562"/>
                        <a:pt x="266601" y="105216"/>
                      </a:cubicBezTo>
                      <a:cubicBezTo>
                        <a:pt x="265841" y="104871"/>
                        <a:pt x="265737" y="104905"/>
                        <a:pt x="264769" y="104629"/>
                      </a:cubicBezTo>
                      <a:cubicBezTo>
                        <a:pt x="263801" y="104387"/>
                        <a:pt x="263283" y="104352"/>
                        <a:pt x="262695" y="104214"/>
                      </a:cubicBezTo>
                      <a:cubicBezTo>
                        <a:pt x="262073" y="104076"/>
                        <a:pt x="261900" y="104041"/>
                        <a:pt x="260034" y="103661"/>
                      </a:cubicBezTo>
                      <a:cubicBezTo>
                        <a:pt x="258167" y="103246"/>
                        <a:pt x="258271" y="102900"/>
                        <a:pt x="258133" y="102728"/>
                      </a:cubicBezTo>
                      <a:cubicBezTo>
                        <a:pt x="257994" y="102555"/>
                        <a:pt x="257199" y="102520"/>
                        <a:pt x="256957" y="102486"/>
                      </a:cubicBezTo>
                      <a:cubicBezTo>
                        <a:pt x="256681" y="102451"/>
                        <a:pt x="256093" y="102278"/>
                        <a:pt x="255748" y="102036"/>
                      </a:cubicBezTo>
                      <a:cubicBezTo>
                        <a:pt x="255402" y="101794"/>
                        <a:pt x="255125" y="101622"/>
                        <a:pt x="254572" y="101276"/>
                      </a:cubicBezTo>
                      <a:cubicBezTo>
                        <a:pt x="254019" y="100930"/>
                        <a:pt x="253190" y="100896"/>
                        <a:pt x="251842" y="100412"/>
                      </a:cubicBezTo>
                      <a:cubicBezTo>
                        <a:pt x="250528" y="99928"/>
                        <a:pt x="250321" y="99997"/>
                        <a:pt x="249284" y="99721"/>
                      </a:cubicBezTo>
                      <a:cubicBezTo>
                        <a:pt x="248212" y="99444"/>
                        <a:pt x="245966" y="99237"/>
                        <a:pt x="245689" y="99098"/>
                      </a:cubicBezTo>
                      <a:cubicBezTo>
                        <a:pt x="245551" y="98995"/>
                        <a:pt x="245482" y="98926"/>
                        <a:pt x="244998" y="98822"/>
                      </a:cubicBezTo>
                      <a:cubicBezTo>
                        <a:pt x="244479" y="98684"/>
                        <a:pt x="243995" y="98787"/>
                        <a:pt x="243062" y="98649"/>
                      </a:cubicBezTo>
                      <a:cubicBezTo>
                        <a:pt x="242129" y="98511"/>
                        <a:pt x="242682" y="98372"/>
                        <a:pt x="242094" y="98234"/>
                      </a:cubicBezTo>
                      <a:cubicBezTo>
                        <a:pt x="241472" y="98061"/>
                        <a:pt x="240574" y="98027"/>
                        <a:pt x="238603" y="97785"/>
                      </a:cubicBezTo>
                      <a:cubicBezTo>
                        <a:pt x="236633" y="97508"/>
                        <a:pt x="236564" y="97266"/>
                        <a:pt x="235700" y="96990"/>
                      </a:cubicBezTo>
                      <a:cubicBezTo>
                        <a:pt x="234836" y="96713"/>
                        <a:pt x="234525" y="96575"/>
                        <a:pt x="233730" y="96368"/>
                      </a:cubicBezTo>
                      <a:cubicBezTo>
                        <a:pt x="232935" y="96160"/>
                        <a:pt x="232416" y="96264"/>
                        <a:pt x="230964" y="95987"/>
                      </a:cubicBezTo>
                      <a:cubicBezTo>
                        <a:pt x="229513" y="95711"/>
                        <a:pt x="229962" y="95780"/>
                        <a:pt x="229616" y="95469"/>
                      </a:cubicBezTo>
                      <a:cubicBezTo>
                        <a:pt x="229271" y="95158"/>
                        <a:pt x="228579" y="95123"/>
                        <a:pt x="227923" y="94916"/>
                      </a:cubicBezTo>
                      <a:cubicBezTo>
                        <a:pt x="227266" y="94709"/>
                        <a:pt x="227059" y="94743"/>
                        <a:pt x="226160" y="94570"/>
                      </a:cubicBezTo>
                      <a:cubicBezTo>
                        <a:pt x="225261" y="94432"/>
                        <a:pt x="224846" y="94294"/>
                        <a:pt x="223913" y="94052"/>
                      </a:cubicBezTo>
                      <a:cubicBezTo>
                        <a:pt x="222980" y="93844"/>
                        <a:pt x="222911" y="93568"/>
                        <a:pt x="222323" y="93326"/>
                      </a:cubicBezTo>
                      <a:cubicBezTo>
                        <a:pt x="221666" y="93049"/>
                        <a:pt x="221874" y="92254"/>
                        <a:pt x="221736" y="91701"/>
                      </a:cubicBezTo>
                      <a:cubicBezTo>
                        <a:pt x="221632" y="91183"/>
                        <a:pt x="222081" y="91425"/>
                        <a:pt x="222600" y="91079"/>
                      </a:cubicBezTo>
                      <a:cubicBezTo>
                        <a:pt x="223153" y="90734"/>
                        <a:pt x="224812" y="90388"/>
                        <a:pt x="225296" y="90250"/>
                      </a:cubicBezTo>
                      <a:cubicBezTo>
                        <a:pt x="225745" y="90146"/>
                        <a:pt x="225711" y="90077"/>
                        <a:pt x="225814" y="89835"/>
                      </a:cubicBezTo>
                      <a:cubicBezTo>
                        <a:pt x="225918" y="89593"/>
                        <a:pt x="226471" y="89628"/>
                        <a:pt x="227197" y="89386"/>
                      </a:cubicBezTo>
                      <a:cubicBezTo>
                        <a:pt x="227923" y="89178"/>
                        <a:pt x="228407" y="89074"/>
                        <a:pt x="228579" y="88936"/>
                      </a:cubicBezTo>
                      <a:cubicBezTo>
                        <a:pt x="228752" y="88798"/>
                        <a:pt x="228649" y="88694"/>
                        <a:pt x="228891" y="88556"/>
                      </a:cubicBezTo>
                      <a:cubicBezTo>
                        <a:pt x="228960" y="88556"/>
                        <a:pt x="229029" y="88487"/>
                        <a:pt x="229098" y="88280"/>
                      </a:cubicBezTo>
                      <a:cubicBezTo>
                        <a:pt x="229202" y="87830"/>
                        <a:pt x="229063" y="87865"/>
                        <a:pt x="228891" y="87657"/>
                      </a:cubicBezTo>
                      <a:cubicBezTo>
                        <a:pt x="228718" y="87485"/>
                        <a:pt x="228510" y="87519"/>
                        <a:pt x="228372" y="87277"/>
                      </a:cubicBezTo>
                      <a:cubicBezTo>
                        <a:pt x="228234" y="87035"/>
                        <a:pt x="228614" y="87208"/>
                        <a:pt x="228787" y="87070"/>
                      </a:cubicBezTo>
                      <a:cubicBezTo>
                        <a:pt x="228925" y="86897"/>
                        <a:pt x="228960" y="86897"/>
                        <a:pt x="228787" y="86793"/>
                      </a:cubicBezTo>
                      <a:cubicBezTo>
                        <a:pt x="228579" y="86690"/>
                        <a:pt x="227681" y="86517"/>
                        <a:pt x="226955" y="86275"/>
                      </a:cubicBezTo>
                      <a:cubicBezTo>
                        <a:pt x="226229" y="86033"/>
                        <a:pt x="226471" y="86033"/>
                        <a:pt x="226264" y="85998"/>
                      </a:cubicBezTo>
                      <a:cubicBezTo>
                        <a:pt x="226091" y="85964"/>
                        <a:pt x="225607" y="85964"/>
                        <a:pt x="225434" y="85895"/>
                      </a:cubicBezTo>
                      <a:cubicBezTo>
                        <a:pt x="225261" y="85825"/>
                        <a:pt x="225227" y="85825"/>
                        <a:pt x="224674" y="85825"/>
                      </a:cubicBezTo>
                      <a:cubicBezTo>
                        <a:pt x="224259" y="85825"/>
                        <a:pt x="224155" y="85860"/>
                        <a:pt x="223809" y="85964"/>
                      </a:cubicBezTo>
                      <a:cubicBezTo>
                        <a:pt x="223464" y="86102"/>
                        <a:pt x="223049" y="86171"/>
                        <a:pt x="220042" y="86275"/>
                      </a:cubicBezTo>
                      <a:cubicBezTo>
                        <a:pt x="217346" y="86378"/>
                        <a:pt x="218175" y="86413"/>
                        <a:pt x="217795" y="86413"/>
                      </a:cubicBezTo>
                      <a:cubicBezTo>
                        <a:pt x="217546" y="86413"/>
                        <a:pt x="217347" y="86419"/>
                        <a:pt x="217149" y="86419"/>
                      </a:cubicBezTo>
                      <a:cubicBezTo>
                        <a:pt x="216852" y="86419"/>
                        <a:pt x="216558" y="86406"/>
                        <a:pt x="216101" y="86344"/>
                      </a:cubicBezTo>
                      <a:cubicBezTo>
                        <a:pt x="215306" y="86240"/>
                        <a:pt x="215272" y="86240"/>
                        <a:pt x="214684" y="86240"/>
                      </a:cubicBezTo>
                      <a:cubicBezTo>
                        <a:pt x="214131" y="86240"/>
                        <a:pt x="213302" y="86482"/>
                        <a:pt x="212749" y="86517"/>
                      </a:cubicBezTo>
                      <a:cubicBezTo>
                        <a:pt x="212161" y="86586"/>
                        <a:pt x="210502" y="86586"/>
                        <a:pt x="209188" y="86620"/>
                      </a:cubicBezTo>
                      <a:cubicBezTo>
                        <a:pt x="208221" y="86620"/>
                        <a:pt x="208946" y="86517"/>
                        <a:pt x="208774" y="86378"/>
                      </a:cubicBezTo>
                      <a:cubicBezTo>
                        <a:pt x="208739" y="86344"/>
                        <a:pt x="208635" y="86309"/>
                        <a:pt x="208532" y="86309"/>
                      </a:cubicBezTo>
                      <a:cubicBezTo>
                        <a:pt x="208324" y="86309"/>
                        <a:pt x="208082" y="86378"/>
                        <a:pt x="207806" y="86378"/>
                      </a:cubicBezTo>
                      <a:lnTo>
                        <a:pt x="206458" y="86378"/>
                      </a:lnTo>
                      <a:cubicBezTo>
                        <a:pt x="205870" y="86378"/>
                        <a:pt x="205144" y="86378"/>
                        <a:pt x="204557" y="86309"/>
                      </a:cubicBezTo>
                      <a:cubicBezTo>
                        <a:pt x="203865" y="86240"/>
                        <a:pt x="203658" y="86240"/>
                        <a:pt x="203416" y="86240"/>
                      </a:cubicBezTo>
                      <a:cubicBezTo>
                        <a:pt x="203243" y="86206"/>
                        <a:pt x="203036" y="86171"/>
                        <a:pt x="202690" y="86102"/>
                      </a:cubicBezTo>
                      <a:cubicBezTo>
                        <a:pt x="201826" y="85895"/>
                        <a:pt x="200547" y="85134"/>
                        <a:pt x="200374" y="84996"/>
                      </a:cubicBezTo>
                      <a:cubicBezTo>
                        <a:pt x="200167" y="84858"/>
                        <a:pt x="200063" y="84823"/>
                        <a:pt x="199718" y="84823"/>
                      </a:cubicBezTo>
                      <a:cubicBezTo>
                        <a:pt x="199337" y="84823"/>
                        <a:pt x="198715" y="84823"/>
                        <a:pt x="198231" y="84754"/>
                      </a:cubicBezTo>
                      <a:cubicBezTo>
                        <a:pt x="197713" y="84719"/>
                        <a:pt x="197713" y="84616"/>
                        <a:pt x="196918" y="84408"/>
                      </a:cubicBezTo>
                      <a:cubicBezTo>
                        <a:pt x="196123" y="84166"/>
                        <a:pt x="195950" y="84339"/>
                        <a:pt x="195639" y="84201"/>
                      </a:cubicBezTo>
                      <a:cubicBezTo>
                        <a:pt x="195501" y="84097"/>
                        <a:pt x="195190" y="83959"/>
                        <a:pt x="194913" y="83821"/>
                      </a:cubicBezTo>
                      <a:cubicBezTo>
                        <a:pt x="194878" y="83786"/>
                        <a:pt x="194809" y="83751"/>
                        <a:pt x="194740" y="83717"/>
                      </a:cubicBezTo>
                      <a:cubicBezTo>
                        <a:pt x="194636" y="83682"/>
                        <a:pt x="194533" y="83648"/>
                        <a:pt x="194464" y="83613"/>
                      </a:cubicBezTo>
                      <a:cubicBezTo>
                        <a:pt x="194429" y="83579"/>
                        <a:pt x="194395" y="83579"/>
                        <a:pt x="194049" y="83510"/>
                      </a:cubicBezTo>
                      <a:cubicBezTo>
                        <a:pt x="193980" y="83510"/>
                        <a:pt x="193911" y="83510"/>
                        <a:pt x="193807" y="83475"/>
                      </a:cubicBezTo>
                      <a:cubicBezTo>
                        <a:pt x="193703" y="83406"/>
                        <a:pt x="193600" y="83302"/>
                        <a:pt x="193600" y="83095"/>
                      </a:cubicBezTo>
                      <a:cubicBezTo>
                        <a:pt x="193600" y="82680"/>
                        <a:pt x="193807" y="82542"/>
                        <a:pt x="193772" y="82334"/>
                      </a:cubicBezTo>
                      <a:cubicBezTo>
                        <a:pt x="193738" y="82300"/>
                        <a:pt x="193703" y="82265"/>
                        <a:pt x="193634" y="82231"/>
                      </a:cubicBezTo>
                      <a:cubicBezTo>
                        <a:pt x="193496" y="82162"/>
                        <a:pt x="193185" y="82196"/>
                        <a:pt x="192528" y="82092"/>
                      </a:cubicBezTo>
                      <a:cubicBezTo>
                        <a:pt x="192010" y="82023"/>
                        <a:pt x="190834" y="81712"/>
                        <a:pt x="189901" y="81470"/>
                      </a:cubicBezTo>
                      <a:cubicBezTo>
                        <a:pt x="189763" y="81436"/>
                        <a:pt x="189625" y="81401"/>
                        <a:pt x="189521" y="81367"/>
                      </a:cubicBezTo>
                      <a:cubicBezTo>
                        <a:pt x="189348" y="81297"/>
                        <a:pt x="189210" y="81263"/>
                        <a:pt x="188449" y="80952"/>
                      </a:cubicBezTo>
                      <a:cubicBezTo>
                        <a:pt x="188415" y="80883"/>
                        <a:pt x="188449" y="80813"/>
                        <a:pt x="188484" y="80675"/>
                      </a:cubicBezTo>
                      <a:cubicBezTo>
                        <a:pt x="188518" y="80606"/>
                        <a:pt x="188415" y="80537"/>
                        <a:pt x="188311" y="80468"/>
                      </a:cubicBezTo>
                      <a:cubicBezTo>
                        <a:pt x="188000" y="80330"/>
                        <a:pt x="187551" y="80226"/>
                        <a:pt x="187240" y="80088"/>
                      </a:cubicBezTo>
                      <a:cubicBezTo>
                        <a:pt x="187067" y="80018"/>
                        <a:pt x="186928" y="79949"/>
                        <a:pt x="186825" y="79915"/>
                      </a:cubicBezTo>
                      <a:cubicBezTo>
                        <a:pt x="186686" y="79846"/>
                        <a:pt x="186617" y="79777"/>
                        <a:pt x="186479" y="79604"/>
                      </a:cubicBezTo>
                      <a:cubicBezTo>
                        <a:pt x="186445" y="79535"/>
                        <a:pt x="186445" y="79465"/>
                        <a:pt x="185857" y="78982"/>
                      </a:cubicBezTo>
                      <a:cubicBezTo>
                        <a:pt x="185408" y="78809"/>
                        <a:pt x="184751" y="78670"/>
                        <a:pt x="184405" y="78532"/>
                      </a:cubicBezTo>
                      <a:cubicBezTo>
                        <a:pt x="184198" y="78428"/>
                        <a:pt x="183748" y="78256"/>
                        <a:pt x="182953" y="77910"/>
                      </a:cubicBezTo>
                      <a:cubicBezTo>
                        <a:pt x="182712" y="77806"/>
                        <a:pt x="182470" y="77703"/>
                        <a:pt x="182193" y="77599"/>
                      </a:cubicBezTo>
                      <a:cubicBezTo>
                        <a:pt x="182089" y="77530"/>
                        <a:pt x="181986" y="77495"/>
                        <a:pt x="181882" y="77461"/>
                      </a:cubicBezTo>
                      <a:cubicBezTo>
                        <a:pt x="181813" y="77392"/>
                        <a:pt x="181709" y="77357"/>
                        <a:pt x="181605" y="77322"/>
                      </a:cubicBezTo>
                      <a:cubicBezTo>
                        <a:pt x="181502" y="77288"/>
                        <a:pt x="181398" y="77219"/>
                        <a:pt x="181329" y="77184"/>
                      </a:cubicBezTo>
                      <a:cubicBezTo>
                        <a:pt x="181225" y="77150"/>
                        <a:pt x="181156" y="77115"/>
                        <a:pt x="181052" y="77080"/>
                      </a:cubicBezTo>
                      <a:cubicBezTo>
                        <a:pt x="180810" y="76977"/>
                        <a:pt x="180603" y="76873"/>
                        <a:pt x="180465" y="76804"/>
                      </a:cubicBezTo>
                      <a:cubicBezTo>
                        <a:pt x="180257" y="76700"/>
                        <a:pt x="180085" y="76597"/>
                        <a:pt x="179912" y="76527"/>
                      </a:cubicBezTo>
                      <a:cubicBezTo>
                        <a:pt x="179670" y="76389"/>
                        <a:pt x="179428" y="76251"/>
                        <a:pt x="178944" y="75905"/>
                      </a:cubicBezTo>
                      <a:cubicBezTo>
                        <a:pt x="178806" y="75698"/>
                        <a:pt x="178840" y="75663"/>
                        <a:pt x="178495" y="75387"/>
                      </a:cubicBezTo>
                      <a:cubicBezTo>
                        <a:pt x="178460" y="75352"/>
                        <a:pt x="178391" y="75318"/>
                        <a:pt x="178253" y="75179"/>
                      </a:cubicBezTo>
                      <a:cubicBezTo>
                        <a:pt x="178183" y="75110"/>
                        <a:pt x="178114" y="75076"/>
                        <a:pt x="178011" y="74937"/>
                      </a:cubicBezTo>
                      <a:cubicBezTo>
                        <a:pt x="177803" y="74730"/>
                        <a:pt x="177561" y="74454"/>
                        <a:pt x="177285" y="74177"/>
                      </a:cubicBezTo>
                      <a:cubicBezTo>
                        <a:pt x="176974" y="73866"/>
                        <a:pt x="176628" y="73520"/>
                        <a:pt x="176317" y="73244"/>
                      </a:cubicBezTo>
                      <a:cubicBezTo>
                        <a:pt x="175522" y="72483"/>
                        <a:pt x="175280" y="72518"/>
                        <a:pt x="175003" y="71585"/>
                      </a:cubicBezTo>
                      <a:cubicBezTo>
                        <a:pt x="174934" y="71377"/>
                        <a:pt x="174762" y="71135"/>
                        <a:pt x="174520" y="70755"/>
                      </a:cubicBezTo>
                      <a:cubicBezTo>
                        <a:pt x="174450" y="70651"/>
                        <a:pt x="174416" y="70582"/>
                        <a:pt x="174347" y="70479"/>
                      </a:cubicBezTo>
                      <a:cubicBezTo>
                        <a:pt x="173863" y="69718"/>
                        <a:pt x="173552" y="69303"/>
                        <a:pt x="173275" y="68854"/>
                      </a:cubicBezTo>
                      <a:cubicBezTo>
                        <a:pt x="172964" y="68405"/>
                        <a:pt x="173206" y="67886"/>
                        <a:pt x="173137" y="67610"/>
                      </a:cubicBezTo>
                      <a:cubicBezTo>
                        <a:pt x="173033" y="67368"/>
                        <a:pt x="173102" y="67368"/>
                        <a:pt x="172757" y="66987"/>
                      </a:cubicBezTo>
                      <a:cubicBezTo>
                        <a:pt x="172411" y="66607"/>
                        <a:pt x="170787" y="64775"/>
                        <a:pt x="169819" y="63738"/>
                      </a:cubicBezTo>
                      <a:cubicBezTo>
                        <a:pt x="168851" y="62667"/>
                        <a:pt x="167952" y="61388"/>
                        <a:pt x="167641" y="61042"/>
                      </a:cubicBezTo>
                      <a:cubicBezTo>
                        <a:pt x="167365" y="60662"/>
                        <a:pt x="167848" y="60455"/>
                        <a:pt x="167883" y="60144"/>
                      </a:cubicBezTo>
                      <a:cubicBezTo>
                        <a:pt x="167883" y="59798"/>
                        <a:pt x="167468" y="59902"/>
                        <a:pt x="166812" y="59729"/>
                      </a:cubicBezTo>
                      <a:cubicBezTo>
                        <a:pt x="166155" y="59556"/>
                        <a:pt x="166086" y="59452"/>
                        <a:pt x="165844" y="59210"/>
                      </a:cubicBezTo>
                      <a:cubicBezTo>
                        <a:pt x="165636" y="58968"/>
                        <a:pt x="164945" y="58692"/>
                        <a:pt x="164738" y="58623"/>
                      </a:cubicBezTo>
                      <a:cubicBezTo>
                        <a:pt x="164599" y="58623"/>
                        <a:pt x="164461" y="58796"/>
                        <a:pt x="164219" y="59038"/>
                      </a:cubicBezTo>
                      <a:cubicBezTo>
                        <a:pt x="164081" y="59038"/>
                        <a:pt x="163804" y="59003"/>
                        <a:pt x="163493" y="59003"/>
                      </a:cubicBezTo>
                      <a:cubicBezTo>
                        <a:pt x="162871" y="58968"/>
                        <a:pt x="162802" y="58726"/>
                        <a:pt x="162491" y="58623"/>
                      </a:cubicBezTo>
                      <a:cubicBezTo>
                        <a:pt x="162180" y="58519"/>
                        <a:pt x="161247" y="58381"/>
                        <a:pt x="160244" y="58070"/>
                      </a:cubicBezTo>
                      <a:cubicBezTo>
                        <a:pt x="159242" y="57759"/>
                        <a:pt x="156580" y="56583"/>
                        <a:pt x="155336" y="56065"/>
                      </a:cubicBezTo>
                      <a:cubicBezTo>
                        <a:pt x="154126" y="55546"/>
                        <a:pt x="153055" y="55028"/>
                        <a:pt x="151845" y="54406"/>
                      </a:cubicBezTo>
                      <a:cubicBezTo>
                        <a:pt x="150635" y="53784"/>
                        <a:pt x="149771" y="53576"/>
                        <a:pt x="149218" y="53369"/>
                      </a:cubicBezTo>
                      <a:cubicBezTo>
                        <a:pt x="148665" y="53127"/>
                        <a:pt x="148250" y="53196"/>
                        <a:pt x="147006" y="53058"/>
                      </a:cubicBezTo>
                      <a:cubicBezTo>
                        <a:pt x="146764" y="53023"/>
                        <a:pt x="146556" y="53023"/>
                        <a:pt x="146176" y="52954"/>
                      </a:cubicBezTo>
                      <a:cubicBezTo>
                        <a:pt x="146038" y="52920"/>
                        <a:pt x="145934" y="52920"/>
                        <a:pt x="145831" y="52885"/>
                      </a:cubicBezTo>
                      <a:cubicBezTo>
                        <a:pt x="145692" y="52850"/>
                        <a:pt x="145554" y="52816"/>
                        <a:pt x="145312" y="52747"/>
                      </a:cubicBezTo>
                      <a:cubicBezTo>
                        <a:pt x="145174" y="52712"/>
                        <a:pt x="145036" y="52643"/>
                        <a:pt x="144897" y="52574"/>
                      </a:cubicBezTo>
                      <a:cubicBezTo>
                        <a:pt x="144275" y="52366"/>
                        <a:pt x="143446" y="51641"/>
                        <a:pt x="142789" y="51191"/>
                      </a:cubicBezTo>
                      <a:cubicBezTo>
                        <a:pt x="142443" y="51018"/>
                        <a:pt x="142201" y="51088"/>
                        <a:pt x="141579" y="50880"/>
                      </a:cubicBezTo>
                      <a:cubicBezTo>
                        <a:pt x="141441" y="50811"/>
                        <a:pt x="141302" y="50776"/>
                        <a:pt x="141164" y="50707"/>
                      </a:cubicBezTo>
                      <a:cubicBezTo>
                        <a:pt x="141061" y="50638"/>
                        <a:pt x="140957" y="50604"/>
                        <a:pt x="140853" y="50535"/>
                      </a:cubicBezTo>
                      <a:cubicBezTo>
                        <a:pt x="140542" y="50396"/>
                        <a:pt x="140196" y="50223"/>
                        <a:pt x="139401" y="49843"/>
                      </a:cubicBezTo>
                      <a:cubicBezTo>
                        <a:pt x="139332" y="49774"/>
                        <a:pt x="139229" y="49740"/>
                        <a:pt x="138952" y="49636"/>
                      </a:cubicBezTo>
                      <a:cubicBezTo>
                        <a:pt x="138848" y="49567"/>
                        <a:pt x="138745" y="49532"/>
                        <a:pt x="138676" y="49463"/>
                      </a:cubicBezTo>
                      <a:cubicBezTo>
                        <a:pt x="138019" y="49083"/>
                        <a:pt x="137950" y="48668"/>
                        <a:pt x="137639" y="48115"/>
                      </a:cubicBezTo>
                      <a:cubicBezTo>
                        <a:pt x="137327" y="47631"/>
                        <a:pt x="136809" y="46802"/>
                        <a:pt x="136567" y="46248"/>
                      </a:cubicBezTo>
                      <a:cubicBezTo>
                        <a:pt x="136567" y="46179"/>
                        <a:pt x="136567" y="46110"/>
                        <a:pt x="136567" y="46076"/>
                      </a:cubicBezTo>
                      <a:cubicBezTo>
                        <a:pt x="136567" y="45799"/>
                        <a:pt x="136567" y="45765"/>
                        <a:pt x="136429" y="45557"/>
                      </a:cubicBezTo>
                      <a:cubicBezTo>
                        <a:pt x="136394" y="45488"/>
                        <a:pt x="136325" y="45384"/>
                        <a:pt x="136049" y="45177"/>
                      </a:cubicBezTo>
                      <a:cubicBezTo>
                        <a:pt x="135910" y="45073"/>
                        <a:pt x="135772" y="44935"/>
                        <a:pt x="135599" y="44624"/>
                      </a:cubicBezTo>
                      <a:cubicBezTo>
                        <a:pt x="135565" y="44555"/>
                        <a:pt x="135565" y="44520"/>
                        <a:pt x="135530" y="44451"/>
                      </a:cubicBezTo>
                      <a:cubicBezTo>
                        <a:pt x="135530" y="44313"/>
                        <a:pt x="135530" y="44175"/>
                        <a:pt x="135565" y="43933"/>
                      </a:cubicBezTo>
                      <a:cubicBezTo>
                        <a:pt x="135599" y="43829"/>
                        <a:pt x="135634" y="43725"/>
                        <a:pt x="135634" y="43622"/>
                      </a:cubicBezTo>
                      <a:cubicBezTo>
                        <a:pt x="135668" y="43552"/>
                        <a:pt x="135668" y="43483"/>
                        <a:pt x="135668" y="43380"/>
                      </a:cubicBezTo>
                      <a:cubicBezTo>
                        <a:pt x="135668" y="43345"/>
                        <a:pt x="135703" y="43276"/>
                        <a:pt x="135703" y="43241"/>
                      </a:cubicBezTo>
                      <a:cubicBezTo>
                        <a:pt x="135703" y="43138"/>
                        <a:pt x="135737" y="43034"/>
                        <a:pt x="135772" y="42757"/>
                      </a:cubicBezTo>
                      <a:cubicBezTo>
                        <a:pt x="135807" y="42619"/>
                        <a:pt x="135841" y="42550"/>
                        <a:pt x="135841" y="42550"/>
                      </a:cubicBezTo>
                      <a:cubicBezTo>
                        <a:pt x="135841" y="42550"/>
                        <a:pt x="135703" y="42481"/>
                        <a:pt x="135530" y="42377"/>
                      </a:cubicBezTo>
                      <a:cubicBezTo>
                        <a:pt x="135357" y="42274"/>
                        <a:pt x="135184" y="42135"/>
                        <a:pt x="134977" y="41928"/>
                      </a:cubicBezTo>
                      <a:cubicBezTo>
                        <a:pt x="134908" y="41824"/>
                        <a:pt x="134839" y="41720"/>
                        <a:pt x="134770" y="41617"/>
                      </a:cubicBezTo>
                      <a:cubicBezTo>
                        <a:pt x="134735" y="41548"/>
                        <a:pt x="134701" y="41513"/>
                        <a:pt x="134666" y="41444"/>
                      </a:cubicBezTo>
                      <a:cubicBezTo>
                        <a:pt x="134528" y="41133"/>
                        <a:pt x="134528" y="40753"/>
                        <a:pt x="134528" y="40442"/>
                      </a:cubicBezTo>
                      <a:cubicBezTo>
                        <a:pt x="134528" y="40338"/>
                        <a:pt x="134562" y="40234"/>
                        <a:pt x="134597" y="40165"/>
                      </a:cubicBezTo>
                      <a:cubicBezTo>
                        <a:pt x="134631" y="40061"/>
                        <a:pt x="134666" y="39992"/>
                        <a:pt x="134701" y="39889"/>
                      </a:cubicBezTo>
                      <a:cubicBezTo>
                        <a:pt x="134735" y="39819"/>
                        <a:pt x="134804" y="39750"/>
                        <a:pt x="134873" y="39716"/>
                      </a:cubicBezTo>
                      <a:cubicBezTo>
                        <a:pt x="134908" y="39647"/>
                        <a:pt x="134977" y="39577"/>
                        <a:pt x="135184" y="39370"/>
                      </a:cubicBezTo>
                      <a:cubicBezTo>
                        <a:pt x="135323" y="39301"/>
                        <a:pt x="135461" y="39232"/>
                        <a:pt x="135150" y="38713"/>
                      </a:cubicBezTo>
                      <a:cubicBezTo>
                        <a:pt x="135081" y="38679"/>
                        <a:pt x="135184" y="38610"/>
                        <a:pt x="135357" y="38575"/>
                      </a:cubicBezTo>
                      <a:cubicBezTo>
                        <a:pt x="135461" y="38540"/>
                        <a:pt x="135565" y="38506"/>
                        <a:pt x="136014" y="38402"/>
                      </a:cubicBezTo>
                      <a:cubicBezTo>
                        <a:pt x="136152" y="38402"/>
                        <a:pt x="136325" y="38437"/>
                        <a:pt x="136429" y="38471"/>
                      </a:cubicBezTo>
                      <a:cubicBezTo>
                        <a:pt x="136602" y="38575"/>
                        <a:pt x="136394" y="38610"/>
                        <a:pt x="136291" y="38679"/>
                      </a:cubicBezTo>
                      <a:cubicBezTo>
                        <a:pt x="136221" y="38748"/>
                        <a:pt x="136394" y="38782"/>
                        <a:pt x="136498" y="38990"/>
                      </a:cubicBezTo>
                      <a:cubicBezTo>
                        <a:pt x="136602" y="39197"/>
                        <a:pt x="137120" y="39128"/>
                        <a:pt x="137327" y="39197"/>
                      </a:cubicBezTo>
                      <a:cubicBezTo>
                        <a:pt x="137569" y="39232"/>
                        <a:pt x="138122" y="39370"/>
                        <a:pt x="138157" y="39370"/>
                      </a:cubicBezTo>
                      <a:cubicBezTo>
                        <a:pt x="138157" y="39370"/>
                        <a:pt x="138434" y="39232"/>
                        <a:pt x="138606" y="39232"/>
                      </a:cubicBezTo>
                      <a:cubicBezTo>
                        <a:pt x="138745" y="39232"/>
                        <a:pt x="138814" y="39024"/>
                        <a:pt x="138883" y="38886"/>
                      </a:cubicBezTo>
                      <a:cubicBezTo>
                        <a:pt x="138952" y="38748"/>
                        <a:pt x="138537" y="38817"/>
                        <a:pt x="138503" y="38713"/>
                      </a:cubicBezTo>
                      <a:cubicBezTo>
                        <a:pt x="138468" y="38575"/>
                        <a:pt x="138330" y="38437"/>
                        <a:pt x="138088" y="38264"/>
                      </a:cubicBezTo>
                      <a:cubicBezTo>
                        <a:pt x="137846" y="38091"/>
                        <a:pt x="138088" y="37849"/>
                        <a:pt x="138122" y="37745"/>
                      </a:cubicBezTo>
                      <a:cubicBezTo>
                        <a:pt x="138157" y="37711"/>
                        <a:pt x="138261" y="37676"/>
                        <a:pt x="138399" y="37676"/>
                      </a:cubicBezTo>
                      <a:cubicBezTo>
                        <a:pt x="138572" y="37676"/>
                        <a:pt x="138779" y="37745"/>
                        <a:pt x="138848" y="37884"/>
                      </a:cubicBezTo>
                      <a:cubicBezTo>
                        <a:pt x="138917" y="38126"/>
                        <a:pt x="138779" y="38160"/>
                        <a:pt x="138779" y="38402"/>
                      </a:cubicBezTo>
                      <a:cubicBezTo>
                        <a:pt x="138779" y="38506"/>
                        <a:pt x="138848" y="38540"/>
                        <a:pt x="139401" y="38540"/>
                      </a:cubicBezTo>
                      <a:cubicBezTo>
                        <a:pt x="139712" y="38610"/>
                        <a:pt x="139712" y="38679"/>
                        <a:pt x="139920" y="38713"/>
                      </a:cubicBezTo>
                      <a:cubicBezTo>
                        <a:pt x="140093" y="38713"/>
                        <a:pt x="139989" y="38402"/>
                        <a:pt x="139989" y="38091"/>
                      </a:cubicBezTo>
                      <a:cubicBezTo>
                        <a:pt x="139989" y="37745"/>
                        <a:pt x="140024" y="37884"/>
                        <a:pt x="140335" y="37745"/>
                      </a:cubicBezTo>
                      <a:cubicBezTo>
                        <a:pt x="140611" y="37573"/>
                        <a:pt x="140507" y="37227"/>
                        <a:pt x="140507" y="37158"/>
                      </a:cubicBezTo>
                      <a:cubicBezTo>
                        <a:pt x="140473" y="37089"/>
                        <a:pt x="140473" y="36743"/>
                        <a:pt x="140473" y="36605"/>
                      </a:cubicBezTo>
                      <a:cubicBezTo>
                        <a:pt x="140473" y="36536"/>
                        <a:pt x="140542" y="36501"/>
                        <a:pt x="140680" y="36501"/>
                      </a:cubicBezTo>
                      <a:cubicBezTo>
                        <a:pt x="140784" y="36501"/>
                        <a:pt x="140957" y="36536"/>
                        <a:pt x="141130" y="36570"/>
                      </a:cubicBezTo>
                      <a:cubicBezTo>
                        <a:pt x="141475" y="36674"/>
                        <a:pt x="140991" y="36812"/>
                        <a:pt x="141061" y="37020"/>
                      </a:cubicBezTo>
                      <a:cubicBezTo>
                        <a:pt x="141199" y="37020"/>
                        <a:pt x="141614" y="36778"/>
                        <a:pt x="141890" y="36674"/>
                      </a:cubicBezTo>
                      <a:cubicBezTo>
                        <a:pt x="142201" y="36536"/>
                        <a:pt x="141925" y="36432"/>
                        <a:pt x="141683" y="36328"/>
                      </a:cubicBezTo>
                      <a:cubicBezTo>
                        <a:pt x="141406" y="36190"/>
                        <a:pt x="141095" y="36086"/>
                        <a:pt x="140646" y="36017"/>
                      </a:cubicBezTo>
                      <a:cubicBezTo>
                        <a:pt x="140507" y="36017"/>
                        <a:pt x="140438" y="36086"/>
                        <a:pt x="140369" y="36121"/>
                      </a:cubicBezTo>
                      <a:cubicBezTo>
                        <a:pt x="140300" y="36190"/>
                        <a:pt x="140231" y="36259"/>
                        <a:pt x="140058" y="36259"/>
                      </a:cubicBezTo>
                      <a:cubicBezTo>
                        <a:pt x="139782" y="36190"/>
                        <a:pt x="139505" y="35948"/>
                        <a:pt x="139367" y="35810"/>
                      </a:cubicBezTo>
                      <a:cubicBezTo>
                        <a:pt x="139263" y="35637"/>
                        <a:pt x="139021" y="35568"/>
                        <a:pt x="138848" y="35499"/>
                      </a:cubicBezTo>
                      <a:cubicBezTo>
                        <a:pt x="138606" y="35430"/>
                        <a:pt x="138330" y="35361"/>
                        <a:pt x="138122" y="35257"/>
                      </a:cubicBezTo>
                      <a:cubicBezTo>
                        <a:pt x="137811" y="35119"/>
                        <a:pt x="137535" y="34877"/>
                        <a:pt x="137224" y="34704"/>
                      </a:cubicBezTo>
                      <a:cubicBezTo>
                        <a:pt x="137051" y="34600"/>
                        <a:pt x="136809" y="34496"/>
                        <a:pt x="136602" y="34324"/>
                      </a:cubicBezTo>
                      <a:cubicBezTo>
                        <a:pt x="136567" y="34289"/>
                        <a:pt x="136809" y="33701"/>
                        <a:pt x="137016" y="33425"/>
                      </a:cubicBezTo>
                      <a:cubicBezTo>
                        <a:pt x="137258" y="33114"/>
                        <a:pt x="137051" y="33114"/>
                        <a:pt x="136982" y="33045"/>
                      </a:cubicBezTo>
                      <a:cubicBezTo>
                        <a:pt x="136913" y="32976"/>
                        <a:pt x="136187" y="32561"/>
                        <a:pt x="136083" y="32353"/>
                      </a:cubicBezTo>
                      <a:cubicBezTo>
                        <a:pt x="136014" y="32146"/>
                        <a:pt x="136602" y="32215"/>
                        <a:pt x="136602" y="32077"/>
                      </a:cubicBezTo>
                      <a:cubicBezTo>
                        <a:pt x="136602" y="31904"/>
                        <a:pt x="135945" y="31939"/>
                        <a:pt x="135807" y="31835"/>
                      </a:cubicBezTo>
                      <a:cubicBezTo>
                        <a:pt x="135668" y="31766"/>
                        <a:pt x="135979" y="31593"/>
                        <a:pt x="136118" y="31455"/>
                      </a:cubicBezTo>
                      <a:cubicBezTo>
                        <a:pt x="136291" y="31316"/>
                        <a:pt x="136325" y="30763"/>
                        <a:pt x="136394" y="30591"/>
                      </a:cubicBezTo>
                      <a:cubicBezTo>
                        <a:pt x="136498" y="30452"/>
                        <a:pt x="137051" y="30452"/>
                        <a:pt x="137224" y="30314"/>
                      </a:cubicBezTo>
                      <a:cubicBezTo>
                        <a:pt x="137397" y="30210"/>
                        <a:pt x="136740" y="30107"/>
                        <a:pt x="136809" y="29865"/>
                      </a:cubicBezTo>
                      <a:cubicBezTo>
                        <a:pt x="136844" y="29623"/>
                        <a:pt x="137362" y="29484"/>
                        <a:pt x="137673" y="29243"/>
                      </a:cubicBezTo>
                      <a:cubicBezTo>
                        <a:pt x="137964" y="29049"/>
                        <a:pt x="137862" y="28824"/>
                        <a:pt x="138300" y="28824"/>
                      </a:cubicBezTo>
                      <a:cubicBezTo>
                        <a:pt x="138330" y="28824"/>
                        <a:pt x="138363" y="28825"/>
                        <a:pt x="138399" y="28828"/>
                      </a:cubicBezTo>
                      <a:cubicBezTo>
                        <a:pt x="138434" y="28897"/>
                        <a:pt x="138537" y="29001"/>
                        <a:pt x="139056" y="29001"/>
                      </a:cubicBezTo>
                      <a:cubicBezTo>
                        <a:pt x="139540" y="28966"/>
                        <a:pt x="139574" y="28517"/>
                        <a:pt x="140024" y="28309"/>
                      </a:cubicBezTo>
                      <a:cubicBezTo>
                        <a:pt x="140438" y="28136"/>
                        <a:pt x="141372" y="27964"/>
                        <a:pt x="142028" y="27929"/>
                      </a:cubicBezTo>
                      <a:cubicBezTo>
                        <a:pt x="142720" y="27860"/>
                        <a:pt x="147455" y="26685"/>
                        <a:pt x="148043" y="26443"/>
                      </a:cubicBezTo>
                      <a:cubicBezTo>
                        <a:pt x="148665" y="26201"/>
                        <a:pt x="150047" y="25855"/>
                        <a:pt x="150428" y="25717"/>
                      </a:cubicBezTo>
                      <a:cubicBezTo>
                        <a:pt x="150773" y="25544"/>
                        <a:pt x="151326" y="25544"/>
                        <a:pt x="151395" y="25406"/>
                      </a:cubicBezTo>
                      <a:cubicBezTo>
                        <a:pt x="151465" y="25233"/>
                        <a:pt x="151603" y="25129"/>
                        <a:pt x="151983" y="25129"/>
                      </a:cubicBezTo>
                      <a:cubicBezTo>
                        <a:pt x="152294" y="25129"/>
                        <a:pt x="152052" y="25268"/>
                        <a:pt x="152052" y="25440"/>
                      </a:cubicBezTo>
                      <a:cubicBezTo>
                        <a:pt x="152052" y="25475"/>
                        <a:pt x="152225" y="25509"/>
                        <a:pt x="152467" y="25509"/>
                      </a:cubicBezTo>
                      <a:cubicBezTo>
                        <a:pt x="153089" y="25509"/>
                        <a:pt x="154161" y="25406"/>
                        <a:pt x="154610" y="25371"/>
                      </a:cubicBezTo>
                      <a:cubicBezTo>
                        <a:pt x="154956" y="25337"/>
                        <a:pt x="155059" y="25268"/>
                        <a:pt x="155094" y="25198"/>
                      </a:cubicBezTo>
                      <a:cubicBezTo>
                        <a:pt x="155129" y="25129"/>
                        <a:pt x="155059" y="25060"/>
                        <a:pt x="155059" y="25060"/>
                      </a:cubicBezTo>
                      <a:cubicBezTo>
                        <a:pt x="155059" y="25026"/>
                        <a:pt x="155474" y="24403"/>
                        <a:pt x="155820" y="24161"/>
                      </a:cubicBezTo>
                      <a:cubicBezTo>
                        <a:pt x="155958" y="24023"/>
                        <a:pt x="156096" y="23989"/>
                        <a:pt x="156269" y="23989"/>
                      </a:cubicBezTo>
                      <a:cubicBezTo>
                        <a:pt x="156477" y="23989"/>
                        <a:pt x="156719" y="24058"/>
                        <a:pt x="156995" y="24058"/>
                      </a:cubicBezTo>
                      <a:cubicBezTo>
                        <a:pt x="157548" y="24058"/>
                        <a:pt x="157479" y="23919"/>
                        <a:pt x="157721" y="23781"/>
                      </a:cubicBezTo>
                      <a:cubicBezTo>
                        <a:pt x="158136" y="23781"/>
                        <a:pt x="159138" y="23919"/>
                        <a:pt x="159795" y="24023"/>
                      </a:cubicBezTo>
                      <a:cubicBezTo>
                        <a:pt x="160659" y="24127"/>
                        <a:pt x="160832" y="24265"/>
                        <a:pt x="161281" y="24542"/>
                      </a:cubicBezTo>
                      <a:cubicBezTo>
                        <a:pt x="161419" y="24645"/>
                        <a:pt x="161627" y="24680"/>
                        <a:pt x="161834" y="24680"/>
                      </a:cubicBezTo>
                      <a:cubicBezTo>
                        <a:pt x="162249" y="24680"/>
                        <a:pt x="162698" y="24542"/>
                        <a:pt x="162871" y="24473"/>
                      </a:cubicBezTo>
                      <a:cubicBezTo>
                        <a:pt x="163113" y="24334"/>
                        <a:pt x="163562" y="24127"/>
                        <a:pt x="164565" y="23954"/>
                      </a:cubicBezTo>
                      <a:cubicBezTo>
                        <a:pt x="164634" y="23919"/>
                        <a:pt x="164772" y="23885"/>
                        <a:pt x="164945" y="23885"/>
                      </a:cubicBezTo>
                      <a:cubicBezTo>
                        <a:pt x="165152" y="23885"/>
                        <a:pt x="165394" y="23919"/>
                        <a:pt x="165533" y="23919"/>
                      </a:cubicBezTo>
                      <a:cubicBezTo>
                        <a:pt x="165844" y="23919"/>
                        <a:pt x="165913" y="23747"/>
                        <a:pt x="165913" y="23678"/>
                      </a:cubicBezTo>
                      <a:cubicBezTo>
                        <a:pt x="165913" y="23608"/>
                        <a:pt x="165636" y="23539"/>
                        <a:pt x="165325" y="23505"/>
                      </a:cubicBezTo>
                      <a:cubicBezTo>
                        <a:pt x="165049" y="23470"/>
                        <a:pt x="164772" y="23263"/>
                        <a:pt x="164634" y="23090"/>
                      </a:cubicBezTo>
                      <a:cubicBezTo>
                        <a:pt x="164530" y="22917"/>
                        <a:pt x="165222" y="22710"/>
                        <a:pt x="165533" y="22571"/>
                      </a:cubicBezTo>
                      <a:cubicBezTo>
                        <a:pt x="165671" y="22571"/>
                        <a:pt x="165775" y="22744"/>
                        <a:pt x="165947" y="22848"/>
                      </a:cubicBezTo>
                      <a:cubicBezTo>
                        <a:pt x="166017" y="22883"/>
                        <a:pt x="166120" y="22917"/>
                        <a:pt x="166224" y="22917"/>
                      </a:cubicBezTo>
                      <a:cubicBezTo>
                        <a:pt x="166500" y="22917"/>
                        <a:pt x="166812" y="22848"/>
                        <a:pt x="167226" y="22813"/>
                      </a:cubicBezTo>
                      <a:cubicBezTo>
                        <a:pt x="167537" y="22813"/>
                        <a:pt x="167468" y="22917"/>
                        <a:pt x="167676" y="23021"/>
                      </a:cubicBezTo>
                      <a:cubicBezTo>
                        <a:pt x="167918" y="23125"/>
                        <a:pt x="168816" y="23678"/>
                        <a:pt x="169404" y="23919"/>
                      </a:cubicBezTo>
                      <a:cubicBezTo>
                        <a:pt x="169992" y="24161"/>
                        <a:pt x="170026" y="24196"/>
                        <a:pt x="170337" y="24369"/>
                      </a:cubicBezTo>
                      <a:cubicBezTo>
                        <a:pt x="170648" y="24542"/>
                        <a:pt x="170579" y="24542"/>
                        <a:pt x="170579" y="24818"/>
                      </a:cubicBezTo>
                      <a:cubicBezTo>
                        <a:pt x="170614" y="25095"/>
                        <a:pt x="170268" y="24956"/>
                        <a:pt x="170406" y="25198"/>
                      </a:cubicBezTo>
                      <a:lnTo>
                        <a:pt x="170683" y="25198"/>
                      </a:lnTo>
                      <a:cubicBezTo>
                        <a:pt x="171098" y="25268"/>
                        <a:pt x="170752" y="25268"/>
                        <a:pt x="171063" y="25406"/>
                      </a:cubicBezTo>
                      <a:cubicBezTo>
                        <a:pt x="171167" y="25440"/>
                        <a:pt x="171270" y="25440"/>
                        <a:pt x="171720" y="25440"/>
                      </a:cubicBezTo>
                      <a:cubicBezTo>
                        <a:pt x="171996" y="25475"/>
                        <a:pt x="171893" y="25544"/>
                        <a:pt x="171374" y="25717"/>
                      </a:cubicBezTo>
                      <a:cubicBezTo>
                        <a:pt x="170856" y="25890"/>
                        <a:pt x="170510" y="25786"/>
                        <a:pt x="170441" y="25855"/>
                      </a:cubicBezTo>
                      <a:cubicBezTo>
                        <a:pt x="170372" y="25924"/>
                        <a:pt x="170648" y="25890"/>
                        <a:pt x="171063" y="26097"/>
                      </a:cubicBezTo>
                      <a:cubicBezTo>
                        <a:pt x="171305" y="26201"/>
                        <a:pt x="171547" y="26235"/>
                        <a:pt x="171823" y="26235"/>
                      </a:cubicBezTo>
                      <a:cubicBezTo>
                        <a:pt x="172031" y="26235"/>
                        <a:pt x="172273" y="26201"/>
                        <a:pt x="172549" y="26201"/>
                      </a:cubicBezTo>
                      <a:cubicBezTo>
                        <a:pt x="173172" y="26166"/>
                        <a:pt x="173413" y="25855"/>
                        <a:pt x="173932" y="25682"/>
                      </a:cubicBezTo>
                      <a:cubicBezTo>
                        <a:pt x="174450" y="25509"/>
                        <a:pt x="174762" y="25371"/>
                        <a:pt x="174762" y="25268"/>
                      </a:cubicBezTo>
                      <a:cubicBezTo>
                        <a:pt x="174762" y="25129"/>
                        <a:pt x="174416" y="25198"/>
                        <a:pt x="173897" y="25026"/>
                      </a:cubicBezTo>
                      <a:cubicBezTo>
                        <a:pt x="173379" y="24853"/>
                        <a:pt x="172549" y="24127"/>
                        <a:pt x="172273" y="23885"/>
                      </a:cubicBezTo>
                      <a:cubicBezTo>
                        <a:pt x="171996" y="23678"/>
                        <a:pt x="171685" y="23332"/>
                        <a:pt x="171478" y="23194"/>
                      </a:cubicBezTo>
                      <a:cubicBezTo>
                        <a:pt x="171413" y="23155"/>
                        <a:pt x="171241" y="23150"/>
                        <a:pt x="171028" y="23150"/>
                      </a:cubicBezTo>
                      <a:cubicBezTo>
                        <a:pt x="170957" y="23150"/>
                        <a:pt x="170882" y="23150"/>
                        <a:pt x="170804" y="23150"/>
                      </a:cubicBezTo>
                      <a:cubicBezTo>
                        <a:pt x="170493" y="23150"/>
                        <a:pt x="170147" y="23142"/>
                        <a:pt x="169922" y="23055"/>
                      </a:cubicBezTo>
                      <a:cubicBezTo>
                        <a:pt x="169438" y="22848"/>
                        <a:pt x="168955" y="22468"/>
                        <a:pt x="168643" y="22260"/>
                      </a:cubicBezTo>
                      <a:cubicBezTo>
                        <a:pt x="168574" y="22191"/>
                        <a:pt x="168471" y="22157"/>
                        <a:pt x="168332" y="22157"/>
                      </a:cubicBezTo>
                      <a:cubicBezTo>
                        <a:pt x="168229" y="22157"/>
                        <a:pt x="168056" y="22191"/>
                        <a:pt x="167918" y="22226"/>
                      </a:cubicBezTo>
                      <a:cubicBezTo>
                        <a:pt x="167779" y="22226"/>
                        <a:pt x="167607" y="22260"/>
                        <a:pt x="167330" y="22260"/>
                      </a:cubicBezTo>
                      <a:cubicBezTo>
                        <a:pt x="166881" y="22191"/>
                        <a:pt x="166777" y="22053"/>
                        <a:pt x="166570" y="21742"/>
                      </a:cubicBezTo>
                      <a:cubicBezTo>
                        <a:pt x="166362" y="21465"/>
                        <a:pt x="166639" y="21189"/>
                        <a:pt x="166673" y="21016"/>
                      </a:cubicBezTo>
                      <a:cubicBezTo>
                        <a:pt x="166708" y="20843"/>
                        <a:pt x="167399" y="20532"/>
                        <a:pt x="167676" y="20290"/>
                      </a:cubicBezTo>
                      <a:cubicBezTo>
                        <a:pt x="167952" y="20048"/>
                        <a:pt x="167918" y="20083"/>
                        <a:pt x="167918" y="20014"/>
                      </a:cubicBezTo>
                      <a:cubicBezTo>
                        <a:pt x="167918" y="19979"/>
                        <a:pt x="167952" y="19426"/>
                        <a:pt x="168021" y="19288"/>
                      </a:cubicBezTo>
                      <a:cubicBezTo>
                        <a:pt x="168056" y="19150"/>
                        <a:pt x="167399" y="19150"/>
                        <a:pt x="167053" y="19080"/>
                      </a:cubicBezTo>
                      <a:cubicBezTo>
                        <a:pt x="166812" y="19080"/>
                        <a:pt x="166535" y="19150"/>
                        <a:pt x="166500" y="19322"/>
                      </a:cubicBezTo>
                      <a:cubicBezTo>
                        <a:pt x="166466" y="19461"/>
                        <a:pt x="166051" y="19495"/>
                        <a:pt x="165705" y="19495"/>
                      </a:cubicBezTo>
                      <a:lnTo>
                        <a:pt x="165256" y="19495"/>
                      </a:lnTo>
                      <a:cubicBezTo>
                        <a:pt x="164910" y="19426"/>
                        <a:pt x="164115" y="19046"/>
                        <a:pt x="163839" y="18873"/>
                      </a:cubicBezTo>
                      <a:cubicBezTo>
                        <a:pt x="163597" y="18700"/>
                        <a:pt x="164427" y="18735"/>
                        <a:pt x="164634" y="18527"/>
                      </a:cubicBezTo>
                      <a:cubicBezTo>
                        <a:pt x="164807" y="18320"/>
                        <a:pt x="164565" y="18251"/>
                        <a:pt x="164427" y="18009"/>
                      </a:cubicBezTo>
                      <a:cubicBezTo>
                        <a:pt x="164254" y="17732"/>
                        <a:pt x="165118" y="17801"/>
                        <a:pt x="165878" y="17594"/>
                      </a:cubicBezTo>
                      <a:cubicBezTo>
                        <a:pt x="166673" y="17421"/>
                        <a:pt x="166984" y="17283"/>
                        <a:pt x="167226" y="17145"/>
                      </a:cubicBezTo>
                      <a:cubicBezTo>
                        <a:pt x="167468" y="17007"/>
                        <a:pt x="166812" y="16937"/>
                        <a:pt x="167468" y="16730"/>
                      </a:cubicBezTo>
                      <a:cubicBezTo>
                        <a:pt x="168090" y="16523"/>
                        <a:pt x="168194" y="16488"/>
                        <a:pt x="168263" y="16177"/>
                      </a:cubicBezTo>
                      <a:cubicBezTo>
                        <a:pt x="168367" y="15900"/>
                        <a:pt x="168540" y="15797"/>
                        <a:pt x="168367" y="15693"/>
                      </a:cubicBezTo>
                      <a:cubicBezTo>
                        <a:pt x="168332" y="15658"/>
                        <a:pt x="168194" y="15658"/>
                        <a:pt x="168021" y="15658"/>
                      </a:cubicBezTo>
                      <a:cubicBezTo>
                        <a:pt x="167572" y="15658"/>
                        <a:pt x="166846" y="15728"/>
                        <a:pt x="166258" y="15762"/>
                      </a:cubicBezTo>
                      <a:cubicBezTo>
                        <a:pt x="165878" y="15762"/>
                        <a:pt x="165913" y="15589"/>
                        <a:pt x="165844" y="15520"/>
                      </a:cubicBezTo>
                      <a:cubicBezTo>
                        <a:pt x="165740" y="15451"/>
                        <a:pt x="165325" y="15244"/>
                        <a:pt x="164910" y="15244"/>
                      </a:cubicBezTo>
                      <a:cubicBezTo>
                        <a:pt x="164634" y="15244"/>
                        <a:pt x="164357" y="15209"/>
                        <a:pt x="164219" y="15140"/>
                      </a:cubicBezTo>
                      <a:cubicBezTo>
                        <a:pt x="164081" y="15036"/>
                        <a:pt x="163839" y="15036"/>
                        <a:pt x="163424" y="15036"/>
                      </a:cubicBezTo>
                      <a:cubicBezTo>
                        <a:pt x="163079" y="15036"/>
                        <a:pt x="163182" y="15278"/>
                        <a:pt x="163009" y="15382"/>
                      </a:cubicBezTo>
                      <a:cubicBezTo>
                        <a:pt x="162871" y="15382"/>
                        <a:pt x="162595" y="15313"/>
                        <a:pt x="162456" y="15278"/>
                      </a:cubicBezTo>
                      <a:cubicBezTo>
                        <a:pt x="162180" y="15175"/>
                        <a:pt x="162387" y="14794"/>
                        <a:pt x="162249" y="14449"/>
                      </a:cubicBezTo>
                      <a:cubicBezTo>
                        <a:pt x="162111" y="14068"/>
                        <a:pt x="161592" y="14138"/>
                        <a:pt x="161281" y="13965"/>
                      </a:cubicBezTo>
                      <a:cubicBezTo>
                        <a:pt x="160970" y="13792"/>
                        <a:pt x="161800" y="13757"/>
                        <a:pt x="162525" y="13654"/>
                      </a:cubicBezTo>
                      <a:cubicBezTo>
                        <a:pt x="163286" y="13515"/>
                        <a:pt x="163009" y="13481"/>
                        <a:pt x="163009" y="13204"/>
                      </a:cubicBezTo>
                      <a:cubicBezTo>
                        <a:pt x="162975" y="12928"/>
                        <a:pt x="162940" y="12790"/>
                        <a:pt x="163079" y="12686"/>
                      </a:cubicBezTo>
                      <a:cubicBezTo>
                        <a:pt x="163182" y="12686"/>
                        <a:pt x="163286" y="12720"/>
                        <a:pt x="163424" y="12720"/>
                      </a:cubicBezTo>
                      <a:cubicBezTo>
                        <a:pt x="163516" y="12720"/>
                        <a:pt x="163609" y="12736"/>
                        <a:pt x="163772" y="12736"/>
                      </a:cubicBezTo>
                      <a:cubicBezTo>
                        <a:pt x="163854" y="12736"/>
                        <a:pt x="163954" y="12732"/>
                        <a:pt x="164081" y="12720"/>
                      </a:cubicBezTo>
                      <a:cubicBezTo>
                        <a:pt x="164461" y="12651"/>
                        <a:pt x="164910" y="12582"/>
                        <a:pt x="165740" y="12306"/>
                      </a:cubicBezTo>
                      <a:cubicBezTo>
                        <a:pt x="166570" y="12064"/>
                        <a:pt x="166362" y="11753"/>
                        <a:pt x="166535" y="11649"/>
                      </a:cubicBezTo>
                      <a:cubicBezTo>
                        <a:pt x="166673" y="11580"/>
                        <a:pt x="166812" y="11545"/>
                        <a:pt x="167226" y="11545"/>
                      </a:cubicBezTo>
                      <a:cubicBezTo>
                        <a:pt x="167537" y="11545"/>
                        <a:pt x="167468" y="11269"/>
                        <a:pt x="167745" y="11234"/>
                      </a:cubicBezTo>
                      <a:cubicBezTo>
                        <a:pt x="167918" y="11234"/>
                        <a:pt x="168056" y="11303"/>
                        <a:pt x="168298" y="11442"/>
                      </a:cubicBezTo>
                      <a:cubicBezTo>
                        <a:pt x="168436" y="11511"/>
                        <a:pt x="168574" y="11545"/>
                        <a:pt x="168713" y="11545"/>
                      </a:cubicBezTo>
                      <a:cubicBezTo>
                        <a:pt x="168851" y="11545"/>
                        <a:pt x="168955" y="11511"/>
                        <a:pt x="169093" y="11511"/>
                      </a:cubicBezTo>
                      <a:cubicBezTo>
                        <a:pt x="169369" y="11476"/>
                        <a:pt x="169162" y="10888"/>
                        <a:pt x="169231" y="10716"/>
                      </a:cubicBezTo>
                      <a:cubicBezTo>
                        <a:pt x="169300" y="10543"/>
                        <a:pt x="169438" y="10543"/>
                        <a:pt x="169680" y="10439"/>
                      </a:cubicBezTo>
                      <a:cubicBezTo>
                        <a:pt x="169957" y="10370"/>
                        <a:pt x="169957" y="10128"/>
                        <a:pt x="169853" y="9990"/>
                      </a:cubicBezTo>
                      <a:cubicBezTo>
                        <a:pt x="169750" y="9886"/>
                        <a:pt x="168989" y="9886"/>
                        <a:pt x="168332" y="9817"/>
                      </a:cubicBezTo>
                      <a:cubicBezTo>
                        <a:pt x="167641" y="9748"/>
                        <a:pt x="167952" y="9713"/>
                        <a:pt x="167330" y="9540"/>
                      </a:cubicBezTo>
                      <a:cubicBezTo>
                        <a:pt x="167157" y="9540"/>
                        <a:pt x="166950" y="9575"/>
                        <a:pt x="166742" y="9610"/>
                      </a:cubicBezTo>
                      <a:cubicBezTo>
                        <a:pt x="166570" y="9644"/>
                        <a:pt x="166397" y="9679"/>
                        <a:pt x="166258" y="9679"/>
                      </a:cubicBezTo>
                      <a:cubicBezTo>
                        <a:pt x="166051" y="9644"/>
                        <a:pt x="166155" y="9610"/>
                        <a:pt x="165498" y="9471"/>
                      </a:cubicBezTo>
                      <a:cubicBezTo>
                        <a:pt x="165446" y="9489"/>
                        <a:pt x="165394" y="9497"/>
                        <a:pt x="165325" y="9497"/>
                      </a:cubicBezTo>
                      <a:cubicBezTo>
                        <a:pt x="165256" y="9497"/>
                        <a:pt x="165170" y="9489"/>
                        <a:pt x="165049" y="9471"/>
                      </a:cubicBezTo>
                      <a:cubicBezTo>
                        <a:pt x="164738" y="9402"/>
                        <a:pt x="164945" y="9229"/>
                        <a:pt x="164115" y="9126"/>
                      </a:cubicBezTo>
                      <a:cubicBezTo>
                        <a:pt x="163701" y="9126"/>
                        <a:pt x="163528" y="9368"/>
                        <a:pt x="162906" y="9402"/>
                      </a:cubicBezTo>
                      <a:cubicBezTo>
                        <a:pt x="162422" y="9402"/>
                        <a:pt x="162387" y="9126"/>
                        <a:pt x="161834" y="9022"/>
                      </a:cubicBezTo>
                      <a:cubicBezTo>
                        <a:pt x="161558" y="9022"/>
                        <a:pt x="161212" y="9091"/>
                        <a:pt x="160970" y="9195"/>
                      </a:cubicBezTo>
                      <a:cubicBezTo>
                        <a:pt x="160694" y="9299"/>
                        <a:pt x="160348" y="9402"/>
                        <a:pt x="159726" y="9402"/>
                      </a:cubicBezTo>
                      <a:cubicBezTo>
                        <a:pt x="159242" y="9333"/>
                        <a:pt x="159138" y="9195"/>
                        <a:pt x="159000" y="9160"/>
                      </a:cubicBezTo>
                      <a:cubicBezTo>
                        <a:pt x="158620" y="9160"/>
                        <a:pt x="158550" y="9368"/>
                        <a:pt x="158343" y="9402"/>
                      </a:cubicBezTo>
                      <a:cubicBezTo>
                        <a:pt x="158136" y="9402"/>
                        <a:pt x="157859" y="9229"/>
                        <a:pt x="157514" y="9126"/>
                      </a:cubicBezTo>
                      <a:cubicBezTo>
                        <a:pt x="157133" y="8953"/>
                        <a:pt x="156649" y="8780"/>
                        <a:pt x="156235" y="8676"/>
                      </a:cubicBezTo>
                      <a:lnTo>
                        <a:pt x="155405" y="8676"/>
                      </a:lnTo>
                      <a:cubicBezTo>
                        <a:pt x="155198" y="8607"/>
                        <a:pt x="155336" y="8573"/>
                        <a:pt x="154610" y="8469"/>
                      </a:cubicBezTo>
                      <a:cubicBezTo>
                        <a:pt x="154230" y="8469"/>
                        <a:pt x="153815" y="8642"/>
                        <a:pt x="153124" y="8676"/>
                      </a:cubicBezTo>
                      <a:cubicBezTo>
                        <a:pt x="152709" y="8676"/>
                        <a:pt x="152882" y="8538"/>
                        <a:pt x="152571" y="8469"/>
                      </a:cubicBezTo>
                      <a:cubicBezTo>
                        <a:pt x="152329" y="8400"/>
                        <a:pt x="150013" y="8400"/>
                        <a:pt x="149114" y="8400"/>
                      </a:cubicBezTo>
                      <a:cubicBezTo>
                        <a:pt x="148907" y="8400"/>
                        <a:pt x="148769" y="8400"/>
                        <a:pt x="148699" y="8331"/>
                      </a:cubicBezTo>
                      <a:cubicBezTo>
                        <a:pt x="148699" y="8296"/>
                        <a:pt x="148630" y="8054"/>
                        <a:pt x="148423" y="7950"/>
                      </a:cubicBezTo>
                      <a:cubicBezTo>
                        <a:pt x="148319" y="7899"/>
                        <a:pt x="148224" y="7899"/>
                        <a:pt x="148116" y="7899"/>
                      </a:cubicBezTo>
                      <a:cubicBezTo>
                        <a:pt x="148008" y="7899"/>
                        <a:pt x="147887" y="7899"/>
                        <a:pt x="147732" y="7847"/>
                      </a:cubicBezTo>
                      <a:cubicBezTo>
                        <a:pt x="147420" y="7743"/>
                        <a:pt x="147248" y="7743"/>
                        <a:pt x="146729" y="7674"/>
                      </a:cubicBezTo>
                      <a:cubicBezTo>
                        <a:pt x="146453" y="7674"/>
                        <a:pt x="146384" y="7847"/>
                        <a:pt x="145900" y="7881"/>
                      </a:cubicBezTo>
                      <a:cubicBezTo>
                        <a:pt x="145831" y="7847"/>
                        <a:pt x="145761" y="7812"/>
                        <a:pt x="145692" y="7743"/>
                      </a:cubicBezTo>
                      <a:cubicBezTo>
                        <a:pt x="145485" y="7605"/>
                        <a:pt x="145277" y="7536"/>
                        <a:pt x="145277" y="7536"/>
                      </a:cubicBezTo>
                      <a:cubicBezTo>
                        <a:pt x="145208" y="7536"/>
                        <a:pt x="144379" y="7570"/>
                        <a:pt x="143860" y="7605"/>
                      </a:cubicBezTo>
                      <a:lnTo>
                        <a:pt x="142892" y="7605"/>
                      </a:lnTo>
                      <a:cubicBezTo>
                        <a:pt x="142443" y="7605"/>
                        <a:pt x="142028" y="7605"/>
                        <a:pt x="141856" y="7570"/>
                      </a:cubicBezTo>
                      <a:cubicBezTo>
                        <a:pt x="141510" y="7536"/>
                        <a:pt x="141441" y="7294"/>
                        <a:pt x="141268" y="7225"/>
                      </a:cubicBezTo>
                      <a:cubicBezTo>
                        <a:pt x="141199" y="7225"/>
                        <a:pt x="140922" y="7190"/>
                        <a:pt x="140715" y="7190"/>
                      </a:cubicBezTo>
                      <a:cubicBezTo>
                        <a:pt x="140554" y="7190"/>
                        <a:pt x="140408" y="7205"/>
                        <a:pt x="140277" y="7205"/>
                      </a:cubicBezTo>
                      <a:cubicBezTo>
                        <a:pt x="140212" y="7205"/>
                        <a:pt x="140150" y="7202"/>
                        <a:pt x="140093" y="7190"/>
                      </a:cubicBezTo>
                      <a:cubicBezTo>
                        <a:pt x="139920" y="7155"/>
                        <a:pt x="139712" y="7086"/>
                        <a:pt x="139471" y="7052"/>
                      </a:cubicBezTo>
                      <a:cubicBezTo>
                        <a:pt x="139090" y="6983"/>
                        <a:pt x="139194" y="6914"/>
                        <a:pt x="138917" y="6706"/>
                      </a:cubicBezTo>
                      <a:cubicBezTo>
                        <a:pt x="138641" y="6533"/>
                        <a:pt x="138088" y="6499"/>
                        <a:pt x="137708" y="6326"/>
                      </a:cubicBezTo>
                      <a:cubicBezTo>
                        <a:pt x="137362" y="6119"/>
                        <a:pt x="137397" y="6049"/>
                        <a:pt x="137500" y="5911"/>
                      </a:cubicBezTo>
                      <a:cubicBezTo>
                        <a:pt x="137569" y="5738"/>
                        <a:pt x="137431" y="5635"/>
                        <a:pt x="137293" y="5496"/>
                      </a:cubicBezTo>
                      <a:cubicBezTo>
                        <a:pt x="137258" y="5427"/>
                        <a:pt x="137086" y="5427"/>
                        <a:pt x="136878" y="5427"/>
                      </a:cubicBezTo>
                      <a:cubicBezTo>
                        <a:pt x="136567" y="5427"/>
                        <a:pt x="136187" y="5462"/>
                        <a:pt x="135979" y="5462"/>
                      </a:cubicBezTo>
                      <a:cubicBezTo>
                        <a:pt x="135668" y="5462"/>
                        <a:pt x="135461" y="5254"/>
                        <a:pt x="135357" y="5116"/>
                      </a:cubicBezTo>
                      <a:cubicBezTo>
                        <a:pt x="135288" y="4943"/>
                        <a:pt x="135599" y="4770"/>
                        <a:pt x="135841" y="4632"/>
                      </a:cubicBezTo>
                      <a:cubicBezTo>
                        <a:pt x="136083" y="4459"/>
                        <a:pt x="136325" y="4459"/>
                        <a:pt x="136325" y="4356"/>
                      </a:cubicBezTo>
                      <a:cubicBezTo>
                        <a:pt x="136325" y="4252"/>
                        <a:pt x="135876" y="4183"/>
                        <a:pt x="135634" y="4010"/>
                      </a:cubicBezTo>
                      <a:cubicBezTo>
                        <a:pt x="135392" y="3837"/>
                        <a:pt x="135530" y="3768"/>
                        <a:pt x="135461" y="3664"/>
                      </a:cubicBezTo>
                      <a:cubicBezTo>
                        <a:pt x="135392" y="3526"/>
                        <a:pt x="134666" y="3492"/>
                        <a:pt x="134355" y="3457"/>
                      </a:cubicBezTo>
                      <a:cubicBezTo>
                        <a:pt x="134113" y="3457"/>
                        <a:pt x="134009" y="3872"/>
                        <a:pt x="133733" y="3906"/>
                      </a:cubicBezTo>
                      <a:cubicBezTo>
                        <a:pt x="133491" y="3906"/>
                        <a:pt x="133318" y="3388"/>
                        <a:pt x="133214" y="3284"/>
                      </a:cubicBezTo>
                      <a:cubicBezTo>
                        <a:pt x="133180" y="3215"/>
                        <a:pt x="133041" y="3215"/>
                        <a:pt x="132488" y="3215"/>
                      </a:cubicBezTo>
                      <a:cubicBezTo>
                        <a:pt x="132281" y="3215"/>
                        <a:pt x="132143" y="3215"/>
                        <a:pt x="132108" y="3181"/>
                      </a:cubicBezTo>
                      <a:cubicBezTo>
                        <a:pt x="131970" y="3042"/>
                        <a:pt x="132454" y="2904"/>
                        <a:pt x="132592" y="2731"/>
                      </a:cubicBezTo>
                      <a:cubicBezTo>
                        <a:pt x="132696" y="2558"/>
                        <a:pt x="132385" y="2627"/>
                        <a:pt x="132074" y="2524"/>
                      </a:cubicBezTo>
                      <a:cubicBezTo>
                        <a:pt x="131762" y="2420"/>
                        <a:pt x="131866" y="2386"/>
                        <a:pt x="131970" y="2282"/>
                      </a:cubicBezTo>
                      <a:cubicBezTo>
                        <a:pt x="132039" y="2144"/>
                        <a:pt x="131901" y="2040"/>
                        <a:pt x="131693" y="1902"/>
                      </a:cubicBezTo>
                      <a:cubicBezTo>
                        <a:pt x="131451" y="1798"/>
                        <a:pt x="131590" y="1556"/>
                        <a:pt x="131866" y="1383"/>
                      </a:cubicBezTo>
                      <a:cubicBezTo>
                        <a:pt x="132004" y="1279"/>
                        <a:pt x="132143" y="1279"/>
                        <a:pt x="132592" y="1279"/>
                      </a:cubicBezTo>
                      <a:lnTo>
                        <a:pt x="133041" y="1279"/>
                      </a:lnTo>
                      <a:cubicBezTo>
                        <a:pt x="133698" y="1279"/>
                        <a:pt x="133664" y="1245"/>
                        <a:pt x="133664" y="1037"/>
                      </a:cubicBezTo>
                      <a:cubicBezTo>
                        <a:pt x="133664" y="865"/>
                        <a:pt x="133733" y="796"/>
                        <a:pt x="134009" y="692"/>
                      </a:cubicBezTo>
                      <a:cubicBezTo>
                        <a:pt x="134320" y="554"/>
                        <a:pt x="134459" y="519"/>
                        <a:pt x="134355" y="381"/>
                      </a:cubicBezTo>
                      <a:cubicBezTo>
                        <a:pt x="134286" y="242"/>
                        <a:pt x="134009" y="312"/>
                        <a:pt x="133664" y="208"/>
                      </a:cubicBezTo>
                      <a:cubicBezTo>
                        <a:pt x="133318" y="70"/>
                        <a:pt x="133249" y="70"/>
                        <a:pt x="132696" y="1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71" name="Google Shape;3006;p20">
                  <a:extLst>
                    <a:ext uri="{FF2B5EF4-FFF2-40B4-BE49-F238E27FC236}">
                      <a16:creationId xmlns:a16="http://schemas.microsoft.com/office/drawing/2014/main" id="{8782F96D-329F-4018-9A36-74F3B3A65B11}"/>
                    </a:ext>
                  </a:extLst>
                </p:cNvPr>
                <p:cNvSpPr/>
                <p:nvPr/>
              </p:nvSpPr>
              <p:spPr>
                <a:xfrm>
                  <a:off x="4837000" y="3981700"/>
                  <a:ext cx="39775" cy="28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11304" extrusionOk="0">
                      <a:moveTo>
                        <a:pt x="1556" y="1"/>
                      </a:moveTo>
                      <a:cubicBezTo>
                        <a:pt x="1556" y="35"/>
                        <a:pt x="1556" y="70"/>
                        <a:pt x="1522" y="70"/>
                      </a:cubicBezTo>
                      <a:cubicBezTo>
                        <a:pt x="1522" y="139"/>
                        <a:pt x="1487" y="173"/>
                        <a:pt x="1452" y="208"/>
                      </a:cubicBezTo>
                      <a:cubicBezTo>
                        <a:pt x="1452" y="208"/>
                        <a:pt x="1418" y="243"/>
                        <a:pt x="1418" y="277"/>
                      </a:cubicBezTo>
                      <a:lnTo>
                        <a:pt x="1383" y="277"/>
                      </a:lnTo>
                      <a:cubicBezTo>
                        <a:pt x="1383" y="312"/>
                        <a:pt x="1349" y="346"/>
                        <a:pt x="1314" y="381"/>
                      </a:cubicBezTo>
                      <a:lnTo>
                        <a:pt x="1280" y="381"/>
                      </a:lnTo>
                      <a:cubicBezTo>
                        <a:pt x="1245" y="381"/>
                        <a:pt x="1210" y="415"/>
                        <a:pt x="1141" y="450"/>
                      </a:cubicBezTo>
                      <a:cubicBezTo>
                        <a:pt x="1107" y="450"/>
                        <a:pt x="1038" y="450"/>
                        <a:pt x="968" y="484"/>
                      </a:cubicBezTo>
                      <a:lnTo>
                        <a:pt x="450" y="484"/>
                      </a:lnTo>
                      <a:cubicBezTo>
                        <a:pt x="450" y="450"/>
                        <a:pt x="415" y="450"/>
                        <a:pt x="415" y="450"/>
                      </a:cubicBezTo>
                      <a:cubicBezTo>
                        <a:pt x="312" y="450"/>
                        <a:pt x="243" y="450"/>
                        <a:pt x="139" y="415"/>
                      </a:cubicBezTo>
                      <a:lnTo>
                        <a:pt x="104" y="415"/>
                      </a:lnTo>
                      <a:cubicBezTo>
                        <a:pt x="104" y="381"/>
                        <a:pt x="70" y="381"/>
                        <a:pt x="70" y="381"/>
                      </a:cubicBezTo>
                      <a:cubicBezTo>
                        <a:pt x="70" y="381"/>
                        <a:pt x="35" y="381"/>
                        <a:pt x="35" y="346"/>
                      </a:cubicBezTo>
                      <a:cubicBezTo>
                        <a:pt x="1" y="346"/>
                        <a:pt x="1" y="312"/>
                        <a:pt x="1" y="312"/>
                      </a:cubicBezTo>
                      <a:lnTo>
                        <a:pt x="1" y="11027"/>
                      </a:lnTo>
                      <a:cubicBezTo>
                        <a:pt x="1" y="11061"/>
                        <a:pt x="1" y="11061"/>
                        <a:pt x="1" y="11096"/>
                      </a:cubicBezTo>
                      <a:cubicBezTo>
                        <a:pt x="1" y="11130"/>
                        <a:pt x="1" y="11130"/>
                        <a:pt x="35" y="11130"/>
                      </a:cubicBezTo>
                      <a:cubicBezTo>
                        <a:pt x="35" y="11165"/>
                        <a:pt x="35" y="11165"/>
                        <a:pt x="35" y="11165"/>
                      </a:cubicBezTo>
                      <a:cubicBezTo>
                        <a:pt x="35" y="11165"/>
                        <a:pt x="70" y="11165"/>
                        <a:pt x="70" y="11200"/>
                      </a:cubicBezTo>
                      <a:lnTo>
                        <a:pt x="104" y="11200"/>
                      </a:lnTo>
                      <a:cubicBezTo>
                        <a:pt x="104" y="11200"/>
                        <a:pt x="139" y="11234"/>
                        <a:pt x="139" y="11234"/>
                      </a:cubicBezTo>
                      <a:cubicBezTo>
                        <a:pt x="208" y="11234"/>
                        <a:pt x="243" y="11234"/>
                        <a:pt x="312" y="11269"/>
                      </a:cubicBezTo>
                      <a:lnTo>
                        <a:pt x="519" y="11269"/>
                      </a:lnTo>
                      <a:cubicBezTo>
                        <a:pt x="554" y="11269"/>
                        <a:pt x="588" y="11303"/>
                        <a:pt x="623" y="11303"/>
                      </a:cubicBezTo>
                      <a:lnTo>
                        <a:pt x="899" y="11303"/>
                      </a:lnTo>
                      <a:cubicBezTo>
                        <a:pt x="934" y="11269"/>
                        <a:pt x="934" y="11269"/>
                        <a:pt x="968" y="11269"/>
                      </a:cubicBezTo>
                      <a:lnTo>
                        <a:pt x="1107" y="11269"/>
                      </a:lnTo>
                      <a:cubicBezTo>
                        <a:pt x="1107" y="11234"/>
                        <a:pt x="1141" y="11234"/>
                        <a:pt x="1141" y="11234"/>
                      </a:cubicBezTo>
                      <a:lnTo>
                        <a:pt x="1210" y="11234"/>
                      </a:lnTo>
                      <a:cubicBezTo>
                        <a:pt x="1245" y="11200"/>
                        <a:pt x="1280" y="11200"/>
                        <a:pt x="1280" y="11165"/>
                      </a:cubicBezTo>
                      <a:lnTo>
                        <a:pt x="1314" y="11165"/>
                      </a:lnTo>
                      <a:cubicBezTo>
                        <a:pt x="1314" y="11165"/>
                        <a:pt x="1349" y="11130"/>
                        <a:pt x="1349" y="11130"/>
                      </a:cubicBezTo>
                      <a:cubicBezTo>
                        <a:pt x="1383" y="11130"/>
                        <a:pt x="1383" y="11096"/>
                        <a:pt x="1383" y="11096"/>
                      </a:cubicBezTo>
                      <a:lnTo>
                        <a:pt x="1418" y="11096"/>
                      </a:lnTo>
                      <a:cubicBezTo>
                        <a:pt x="1418" y="11096"/>
                        <a:pt x="1418" y="11096"/>
                        <a:pt x="1418" y="11061"/>
                      </a:cubicBezTo>
                      <a:cubicBezTo>
                        <a:pt x="1418" y="11061"/>
                        <a:pt x="1452" y="11027"/>
                        <a:pt x="1452" y="11027"/>
                      </a:cubicBezTo>
                      <a:cubicBezTo>
                        <a:pt x="1452" y="10992"/>
                        <a:pt x="1452" y="10992"/>
                        <a:pt x="1452" y="10992"/>
                      </a:cubicBezTo>
                      <a:cubicBezTo>
                        <a:pt x="1487" y="10958"/>
                        <a:pt x="1522" y="10923"/>
                        <a:pt x="1522" y="10889"/>
                      </a:cubicBezTo>
                      <a:lnTo>
                        <a:pt x="1556" y="10889"/>
                      </a:lnTo>
                      <a:cubicBezTo>
                        <a:pt x="1556" y="10854"/>
                        <a:pt x="1556" y="10854"/>
                        <a:pt x="1556" y="10819"/>
                      </a:cubicBezTo>
                      <a:cubicBezTo>
                        <a:pt x="1556" y="10819"/>
                        <a:pt x="1591" y="10785"/>
                        <a:pt x="1591" y="10785"/>
                      </a:cubicBezTo>
                      <a:cubicBezTo>
                        <a:pt x="1591" y="10785"/>
                        <a:pt x="1591" y="10750"/>
                        <a:pt x="1591" y="10750"/>
                      </a:cubicBezTo>
                      <a:cubicBezTo>
                        <a:pt x="1591" y="10716"/>
                        <a:pt x="1591" y="10716"/>
                        <a:pt x="1591" y="10681"/>
                      </a:cubicBezTo>
                      <a:lnTo>
                        <a:pt x="1591" y="1"/>
                      </a:ln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007;p20">
                  <a:extLst>
                    <a:ext uri="{FF2B5EF4-FFF2-40B4-BE49-F238E27FC236}">
                      <a16:creationId xmlns:a16="http://schemas.microsoft.com/office/drawing/2014/main" id="{F57B382C-A03C-4CBA-AD57-A0ED86D50E03}"/>
                    </a:ext>
                  </a:extLst>
                </p:cNvPr>
                <p:cNvSpPr/>
                <p:nvPr/>
              </p:nvSpPr>
              <p:spPr>
                <a:xfrm>
                  <a:off x="3425025" y="532125"/>
                  <a:ext cx="25" cy="27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19" extrusionOk="0">
                      <a:moveTo>
                        <a:pt x="0" y="35"/>
                      </a:move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10784"/>
                      </a:lnTo>
                      <a:cubicBezTo>
                        <a:pt x="0" y="10819"/>
                        <a:pt x="0" y="10819"/>
                        <a:pt x="0" y="10819"/>
                      </a:cubicBezTo>
                      <a:lnTo>
                        <a:pt x="0" y="35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008;p20">
                  <a:extLst>
                    <a:ext uri="{FF2B5EF4-FFF2-40B4-BE49-F238E27FC236}">
                      <a16:creationId xmlns:a16="http://schemas.microsoft.com/office/drawing/2014/main" id="{5D8F1BA4-8557-44E9-BAAF-549A9A5D1CC6}"/>
                    </a:ext>
                  </a:extLst>
                </p:cNvPr>
                <p:cNvSpPr/>
                <p:nvPr/>
              </p:nvSpPr>
              <p:spPr>
                <a:xfrm>
                  <a:off x="3522675" y="521750"/>
                  <a:ext cx="70875" cy="33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5" h="13481" extrusionOk="0">
                      <a:moveTo>
                        <a:pt x="2834" y="0"/>
                      </a:moveTo>
                      <a:cubicBezTo>
                        <a:pt x="2834" y="0"/>
                        <a:pt x="2834" y="35"/>
                        <a:pt x="2800" y="35"/>
                      </a:cubicBezTo>
                      <a:cubicBezTo>
                        <a:pt x="2800" y="69"/>
                        <a:pt x="2765" y="69"/>
                        <a:pt x="2731" y="104"/>
                      </a:cubicBezTo>
                      <a:cubicBezTo>
                        <a:pt x="2731" y="104"/>
                        <a:pt x="2696" y="104"/>
                        <a:pt x="2696" y="139"/>
                      </a:cubicBezTo>
                      <a:lnTo>
                        <a:pt x="2627" y="139"/>
                      </a:lnTo>
                      <a:cubicBezTo>
                        <a:pt x="2627" y="139"/>
                        <a:pt x="2592" y="173"/>
                        <a:pt x="2592" y="173"/>
                      </a:cubicBezTo>
                      <a:cubicBezTo>
                        <a:pt x="2558" y="173"/>
                        <a:pt x="2523" y="208"/>
                        <a:pt x="2454" y="208"/>
                      </a:cubicBezTo>
                      <a:cubicBezTo>
                        <a:pt x="2420" y="242"/>
                        <a:pt x="2420" y="242"/>
                        <a:pt x="2385" y="242"/>
                      </a:cubicBezTo>
                      <a:cubicBezTo>
                        <a:pt x="2351" y="242"/>
                        <a:pt x="2351" y="277"/>
                        <a:pt x="2351" y="277"/>
                      </a:cubicBezTo>
                      <a:lnTo>
                        <a:pt x="2281" y="277"/>
                      </a:lnTo>
                      <a:cubicBezTo>
                        <a:pt x="2281" y="311"/>
                        <a:pt x="2281" y="311"/>
                        <a:pt x="2281" y="311"/>
                      </a:cubicBezTo>
                      <a:lnTo>
                        <a:pt x="2247" y="311"/>
                      </a:lnTo>
                      <a:cubicBezTo>
                        <a:pt x="2212" y="346"/>
                        <a:pt x="2212" y="346"/>
                        <a:pt x="2212" y="346"/>
                      </a:cubicBezTo>
                      <a:cubicBezTo>
                        <a:pt x="2212" y="346"/>
                        <a:pt x="2178" y="381"/>
                        <a:pt x="2178" y="381"/>
                      </a:cubicBezTo>
                      <a:cubicBezTo>
                        <a:pt x="2143" y="415"/>
                        <a:pt x="2143" y="415"/>
                        <a:pt x="2143" y="415"/>
                      </a:cubicBezTo>
                      <a:cubicBezTo>
                        <a:pt x="2143" y="415"/>
                        <a:pt x="2143" y="450"/>
                        <a:pt x="2143" y="450"/>
                      </a:cubicBezTo>
                      <a:cubicBezTo>
                        <a:pt x="2143" y="484"/>
                        <a:pt x="2109" y="484"/>
                        <a:pt x="2109" y="484"/>
                      </a:cubicBezTo>
                      <a:cubicBezTo>
                        <a:pt x="2109" y="484"/>
                        <a:pt x="2109" y="519"/>
                        <a:pt x="2109" y="519"/>
                      </a:cubicBezTo>
                      <a:cubicBezTo>
                        <a:pt x="2109" y="519"/>
                        <a:pt x="2109" y="553"/>
                        <a:pt x="2109" y="588"/>
                      </a:cubicBezTo>
                      <a:cubicBezTo>
                        <a:pt x="2109" y="588"/>
                        <a:pt x="2109" y="623"/>
                        <a:pt x="2109" y="623"/>
                      </a:cubicBezTo>
                      <a:cubicBezTo>
                        <a:pt x="2109" y="657"/>
                        <a:pt x="2109" y="657"/>
                        <a:pt x="2109" y="692"/>
                      </a:cubicBezTo>
                      <a:cubicBezTo>
                        <a:pt x="2109" y="726"/>
                        <a:pt x="2109" y="726"/>
                        <a:pt x="2109" y="726"/>
                      </a:cubicBezTo>
                      <a:lnTo>
                        <a:pt x="2074" y="726"/>
                      </a:lnTo>
                      <a:cubicBezTo>
                        <a:pt x="2074" y="761"/>
                        <a:pt x="2074" y="761"/>
                        <a:pt x="2074" y="761"/>
                      </a:cubicBezTo>
                      <a:lnTo>
                        <a:pt x="2005" y="761"/>
                      </a:lnTo>
                      <a:cubicBezTo>
                        <a:pt x="2005" y="795"/>
                        <a:pt x="1970" y="795"/>
                        <a:pt x="1970" y="795"/>
                      </a:cubicBezTo>
                      <a:lnTo>
                        <a:pt x="726" y="795"/>
                      </a:lnTo>
                      <a:cubicBezTo>
                        <a:pt x="691" y="795"/>
                        <a:pt x="657" y="795"/>
                        <a:pt x="622" y="830"/>
                      </a:cubicBezTo>
                      <a:lnTo>
                        <a:pt x="449" y="830"/>
                      </a:lnTo>
                      <a:cubicBezTo>
                        <a:pt x="415" y="864"/>
                        <a:pt x="415" y="864"/>
                        <a:pt x="380" y="864"/>
                      </a:cubicBezTo>
                      <a:cubicBezTo>
                        <a:pt x="346" y="899"/>
                        <a:pt x="346" y="899"/>
                        <a:pt x="311" y="899"/>
                      </a:cubicBezTo>
                      <a:cubicBezTo>
                        <a:pt x="277" y="934"/>
                        <a:pt x="242" y="968"/>
                        <a:pt x="207" y="1003"/>
                      </a:cubicBezTo>
                      <a:lnTo>
                        <a:pt x="173" y="1003"/>
                      </a:lnTo>
                      <a:cubicBezTo>
                        <a:pt x="138" y="1037"/>
                        <a:pt x="138" y="1037"/>
                        <a:pt x="138" y="1072"/>
                      </a:cubicBezTo>
                      <a:lnTo>
                        <a:pt x="104" y="1072"/>
                      </a:lnTo>
                      <a:cubicBezTo>
                        <a:pt x="104" y="1106"/>
                        <a:pt x="104" y="1106"/>
                        <a:pt x="69" y="1106"/>
                      </a:cubicBezTo>
                      <a:cubicBezTo>
                        <a:pt x="69" y="1141"/>
                        <a:pt x="69" y="1141"/>
                        <a:pt x="35" y="1176"/>
                      </a:cubicBezTo>
                      <a:cubicBezTo>
                        <a:pt x="35" y="1176"/>
                        <a:pt x="35" y="1176"/>
                        <a:pt x="35" y="1210"/>
                      </a:cubicBezTo>
                      <a:cubicBezTo>
                        <a:pt x="35" y="1210"/>
                        <a:pt x="35" y="1245"/>
                        <a:pt x="0" y="1245"/>
                      </a:cubicBezTo>
                      <a:cubicBezTo>
                        <a:pt x="0" y="1245"/>
                        <a:pt x="0" y="1279"/>
                        <a:pt x="0" y="1279"/>
                      </a:cubicBezTo>
                      <a:lnTo>
                        <a:pt x="0" y="12098"/>
                      </a:lnTo>
                      <a:cubicBezTo>
                        <a:pt x="0" y="12064"/>
                        <a:pt x="35" y="12029"/>
                        <a:pt x="35" y="11994"/>
                      </a:cubicBezTo>
                      <a:cubicBezTo>
                        <a:pt x="35" y="11960"/>
                        <a:pt x="69" y="11925"/>
                        <a:pt x="69" y="11891"/>
                      </a:cubicBezTo>
                      <a:lnTo>
                        <a:pt x="104" y="11891"/>
                      </a:lnTo>
                      <a:cubicBezTo>
                        <a:pt x="104" y="11856"/>
                        <a:pt x="138" y="11856"/>
                        <a:pt x="173" y="11822"/>
                      </a:cubicBezTo>
                      <a:cubicBezTo>
                        <a:pt x="173" y="11822"/>
                        <a:pt x="173" y="11822"/>
                        <a:pt x="173" y="11787"/>
                      </a:cubicBezTo>
                      <a:cubicBezTo>
                        <a:pt x="207" y="11787"/>
                        <a:pt x="242" y="11752"/>
                        <a:pt x="311" y="11718"/>
                      </a:cubicBezTo>
                      <a:lnTo>
                        <a:pt x="311" y="12720"/>
                      </a:lnTo>
                      <a:cubicBezTo>
                        <a:pt x="311" y="12720"/>
                        <a:pt x="311" y="12720"/>
                        <a:pt x="346" y="12686"/>
                      </a:cubicBezTo>
                      <a:cubicBezTo>
                        <a:pt x="346" y="12686"/>
                        <a:pt x="380" y="12651"/>
                        <a:pt x="380" y="12651"/>
                      </a:cubicBezTo>
                      <a:cubicBezTo>
                        <a:pt x="380" y="12651"/>
                        <a:pt x="380" y="12651"/>
                        <a:pt x="380" y="12617"/>
                      </a:cubicBezTo>
                      <a:lnTo>
                        <a:pt x="415" y="12617"/>
                      </a:lnTo>
                      <a:cubicBezTo>
                        <a:pt x="415" y="12617"/>
                        <a:pt x="415" y="12617"/>
                        <a:pt x="415" y="12582"/>
                      </a:cubicBezTo>
                      <a:cubicBezTo>
                        <a:pt x="415" y="12582"/>
                        <a:pt x="415" y="12547"/>
                        <a:pt x="415" y="12547"/>
                      </a:cubicBezTo>
                      <a:lnTo>
                        <a:pt x="415" y="11649"/>
                      </a:lnTo>
                      <a:lnTo>
                        <a:pt x="519" y="11649"/>
                      </a:lnTo>
                      <a:lnTo>
                        <a:pt x="519" y="13481"/>
                      </a:lnTo>
                      <a:cubicBezTo>
                        <a:pt x="519" y="13446"/>
                        <a:pt x="519" y="13446"/>
                        <a:pt x="553" y="13446"/>
                      </a:cubicBezTo>
                      <a:cubicBezTo>
                        <a:pt x="553" y="13412"/>
                        <a:pt x="553" y="13412"/>
                        <a:pt x="588" y="13377"/>
                      </a:cubicBezTo>
                      <a:lnTo>
                        <a:pt x="622" y="13377"/>
                      </a:lnTo>
                      <a:cubicBezTo>
                        <a:pt x="622" y="13342"/>
                        <a:pt x="657" y="13342"/>
                        <a:pt x="657" y="13342"/>
                      </a:cubicBezTo>
                      <a:cubicBezTo>
                        <a:pt x="691" y="13308"/>
                        <a:pt x="726" y="13308"/>
                        <a:pt x="761" y="13273"/>
                      </a:cubicBezTo>
                      <a:cubicBezTo>
                        <a:pt x="795" y="13273"/>
                        <a:pt x="795" y="13239"/>
                        <a:pt x="830" y="13239"/>
                      </a:cubicBezTo>
                      <a:cubicBezTo>
                        <a:pt x="830" y="13239"/>
                        <a:pt x="864" y="13239"/>
                        <a:pt x="864" y="13204"/>
                      </a:cubicBezTo>
                      <a:cubicBezTo>
                        <a:pt x="899" y="13204"/>
                        <a:pt x="933" y="13170"/>
                        <a:pt x="933" y="13170"/>
                      </a:cubicBezTo>
                      <a:cubicBezTo>
                        <a:pt x="933" y="13170"/>
                        <a:pt x="968" y="13170"/>
                        <a:pt x="968" y="13135"/>
                      </a:cubicBezTo>
                      <a:cubicBezTo>
                        <a:pt x="1002" y="13135"/>
                        <a:pt x="1002" y="13100"/>
                        <a:pt x="1002" y="13100"/>
                      </a:cubicBezTo>
                      <a:cubicBezTo>
                        <a:pt x="1002" y="13100"/>
                        <a:pt x="1002" y="13100"/>
                        <a:pt x="1037" y="13066"/>
                      </a:cubicBezTo>
                      <a:cubicBezTo>
                        <a:pt x="1037" y="13066"/>
                        <a:pt x="1037" y="13066"/>
                        <a:pt x="1037" y="13031"/>
                      </a:cubicBezTo>
                      <a:lnTo>
                        <a:pt x="1037" y="11614"/>
                      </a:lnTo>
                      <a:lnTo>
                        <a:pt x="1901" y="11614"/>
                      </a:lnTo>
                      <a:cubicBezTo>
                        <a:pt x="1901" y="11614"/>
                        <a:pt x="1936" y="11580"/>
                        <a:pt x="1936" y="11580"/>
                      </a:cubicBezTo>
                      <a:lnTo>
                        <a:pt x="2039" y="11580"/>
                      </a:lnTo>
                      <a:cubicBezTo>
                        <a:pt x="2039" y="11580"/>
                        <a:pt x="2074" y="11580"/>
                        <a:pt x="2074" y="11545"/>
                      </a:cubicBezTo>
                      <a:lnTo>
                        <a:pt x="2109" y="11545"/>
                      </a:lnTo>
                      <a:lnTo>
                        <a:pt x="2109" y="11510"/>
                      </a:lnTo>
                      <a:cubicBezTo>
                        <a:pt x="2109" y="11476"/>
                        <a:pt x="2109" y="11441"/>
                        <a:pt x="2109" y="11407"/>
                      </a:cubicBezTo>
                      <a:cubicBezTo>
                        <a:pt x="2109" y="11372"/>
                        <a:pt x="2109" y="11372"/>
                        <a:pt x="2109" y="11372"/>
                      </a:cubicBezTo>
                      <a:cubicBezTo>
                        <a:pt x="2109" y="11338"/>
                        <a:pt x="2109" y="11338"/>
                        <a:pt x="2109" y="11303"/>
                      </a:cubicBezTo>
                      <a:cubicBezTo>
                        <a:pt x="2109" y="11303"/>
                        <a:pt x="2109" y="11303"/>
                        <a:pt x="2109" y="11269"/>
                      </a:cubicBezTo>
                      <a:lnTo>
                        <a:pt x="2143" y="11269"/>
                      </a:lnTo>
                      <a:cubicBezTo>
                        <a:pt x="2143" y="11269"/>
                        <a:pt x="2143" y="11234"/>
                        <a:pt x="2143" y="11234"/>
                      </a:cubicBezTo>
                      <a:cubicBezTo>
                        <a:pt x="2143" y="11199"/>
                        <a:pt x="2178" y="11199"/>
                        <a:pt x="2178" y="11199"/>
                      </a:cubicBezTo>
                      <a:cubicBezTo>
                        <a:pt x="2178" y="11199"/>
                        <a:pt x="2178" y="11165"/>
                        <a:pt x="2178" y="11165"/>
                      </a:cubicBezTo>
                      <a:cubicBezTo>
                        <a:pt x="2178" y="11165"/>
                        <a:pt x="2212" y="11165"/>
                        <a:pt x="2212" y="11130"/>
                      </a:cubicBezTo>
                      <a:lnTo>
                        <a:pt x="2247" y="11130"/>
                      </a:lnTo>
                      <a:cubicBezTo>
                        <a:pt x="2247" y="11130"/>
                        <a:pt x="2247" y="11130"/>
                        <a:pt x="2281" y="11096"/>
                      </a:cubicBezTo>
                      <a:cubicBezTo>
                        <a:pt x="2316" y="11096"/>
                        <a:pt x="2316" y="11096"/>
                        <a:pt x="2351" y="11061"/>
                      </a:cubicBezTo>
                      <a:lnTo>
                        <a:pt x="2385" y="11061"/>
                      </a:lnTo>
                      <a:cubicBezTo>
                        <a:pt x="2385" y="11061"/>
                        <a:pt x="2420" y="11027"/>
                        <a:pt x="2454" y="11027"/>
                      </a:cubicBezTo>
                      <a:cubicBezTo>
                        <a:pt x="2523" y="10992"/>
                        <a:pt x="2558" y="10992"/>
                        <a:pt x="2592" y="10957"/>
                      </a:cubicBezTo>
                      <a:lnTo>
                        <a:pt x="2662" y="10957"/>
                      </a:lnTo>
                      <a:cubicBezTo>
                        <a:pt x="2662" y="10923"/>
                        <a:pt x="2662" y="10923"/>
                        <a:pt x="2696" y="10923"/>
                      </a:cubicBezTo>
                      <a:cubicBezTo>
                        <a:pt x="2696" y="10923"/>
                        <a:pt x="2731" y="10923"/>
                        <a:pt x="2731" y="10888"/>
                      </a:cubicBezTo>
                      <a:lnTo>
                        <a:pt x="2765" y="10888"/>
                      </a:lnTo>
                      <a:cubicBezTo>
                        <a:pt x="2765" y="10888"/>
                        <a:pt x="2800" y="10888"/>
                        <a:pt x="2800" y="10854"/>
                      </a:cubicBezTo>
                      <a:lnTo>
                        <a:pt x="2834" y="10854"/>
                      </a:lnTo>
                      <a:cubicBezTo>
                        <a:pt x="2834" y="10819"/>
                        <a:pt x="2834" y="10819"/>
                        <a:pt x="2834" y="10819"/>
                      </a:cubicBezTo>
                      <a:cubicBezTo>
                        <a:pt x="2834" y="10785"/>
                        <a:pt x="2834" y="10785"/>
                        <a:pt x="2834" y="10785"/>
                      </a:cubicBezTo>
                      <a:lnTo>
                        <a:pt x="2834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009;p20">
                  <a:extLst>
                    <a:ext uri="{FF2B5EF4-FFF2-40B4-BE49-F238E27FC236}">
                      <a16:creationId xmlns:a16="http://schemas.microsoft.com/office/drawing/2014/main" id="{678B39AA-37BC-4F42-9367-67AB6C058263}"/>
                    </a:ext>
                  </a:extLst>
                </p:cNvPr>
                <p:cNvSpPr/>
                <p:nvPr/>
              </p:nvSpPr>
              <p:spPr>
                <a:xfrm>
                  <a:off x="2907400" y="593475"/>
                  <a:ext cx="25" cy="27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1062" extrusionOk="0">
                      <a:moveTo>
                        <a:pt x="1" y="11061"/>
                      </a:moveTo>
                      <a:lnTo>
                        <a:pt x="1" y="242"/>
                      </a:lnTo>
                      <a:cubicBezTo>
                        <a:pt x="1" y="138"/>
                        <a:pt x="1" y="69"/>
                        <a:pt x="1" y="0"/>
                      </a:cubicBezTo>
                      <a:lnTo>
                        <a:pt x="1" y="10785"/>
                      </a:lnTo>
                      <a:cubicBezTo>
                        <a:pt x="1" y="10854"/>
                        <a:pt x="1" y="10957"/>
                        <a:pt x="1" y="11061"/>
                      </a:cubicBezTo>
                      <a:lnTo>
                        <a:pt x="1" y="1106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010;p20">
                  <a:extLst>
                    <a:ext uri="{FF2B5EF4-FFF2-40B4-BE49-F238E27FC236}">
                      <a16:creationId xmlns:a16="http://schemas.microsoft.com/office/drawing/2014/main" id="{49388F34-5804-47DB-9E97-3DC89990C0D9}"/>
                    </a:ext>
                  </a:extLst>
                </p:cNvPr>
                <p:cNvSpPr/>
                <p:nvPr/>
              </p:nvSpPr>
              <p:spPr>
                <a:xfrm>
                  <a:off x="2667175" y="611625"/>
                  <a:ext cx="3475" cy="2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0992" extrusionOk="0">
                      <a:moveTo>
                        <a:pt x="139" y="0"/>
                      </a:moveTo>
                      <a:cubicBezTo>
                        <a:pt x="104" y="35"/>
                        <a:pt x="104" y="35"/>
                        <a:pt x="104" y="69"/>
                      </a:cubicBezTo>
                      <a:lnTo>
                        <a:pt x="70" y="69"/>
                      </a:lnTo>
                      <a:cubicBezTo>
                        <a:pt x="70" y="104"/>
                        <a:pt x="70" y="104"/>
                        <a:pt x="70" y="104"/>
                      </a:cubicBezTo>
                      <a:cubicBezTo>
                        <a:pt x="70" y="104"/>
                        <a:pt x="35" y="104"/>
                        <a:pt x="35" y="138"/>
                      </a:cubicBezTo>
                      <a:cubicBezTo>
                        <a:pt x="35" y="173"/>
                        <a:pt x="35" y="173"/>
                        <a:pt x="35" y="173"/>
                      </a:cubicBezTo>
                      <a:lnTo>
                        <a:pt x="1" y="173"/>
                      </a:lnTo>
                      <a:cubicBezTo>
                        <a:pt x="1" y="173"/>
                        <a:pt x="1" y="173"/>
                        <a:pt x="1" y="207"/>
                      </a:cubicBezTo>
                      <a:lnTo>
                        <a:pt x="1" y="10992"/>
                      </a:lnTo>
                      <a:cubicBezTo>
                        <a:pt x="1" y="10992"/>
                        <a:pt x="35" y="10957"/>
                        <a:pt x="35" y="10957"/>
                      </a:cubicBezTo>
                      <a:cubicBezTo>
                        <a:pt x="35" y="10957"/>
                        <a:pt x="35" y="10923"/>
                        <a:pt x="35" y="10923"/>
                      </a:cubicBezTo>
                      <a:cubicBezTo>
                        <a:pt x="70" y="10923"/>
                        <a:pt x="70" y="10888"/>
                        <a:pt x="104" y="10854"/>
                      </a:cubicBezTo>
                      <a:cubicBezTo>
                        <a:pt x="104" y="10854"/>
                        <a:pt x="104" y="10854"/>
                        <a:pt x="104" y="10819"/>
                      </a:cubicBezTo>
                      <a:lnTo>
                        <a:pt x="139" y="10819"/>
                      </a:lnTo>
                      <a:cubicBezTo>
                        <a:pt x="139" y="10784"/>
                        <a:pt x="139" y="10784"/>
                        <a:pt x="139" y="10784"/>
                      </a:cubicBezTo>
                      <a:cubicBezTo>
                        <a:pt x="139" y="10784"/>
                        <a:pt x="139" y="10784"/>
                        <a:pt x="139" y="10750"/>
                      </a:cubicBezTo>
                      <a:cubicBezTo>
                        <a:pt x="139" y="10750"/>
                        <a:pt x="139" y="10750"/>
                        <a:pt x="139" y="10715"/>
                      </a:cubicBezTo>
                      <a:lnTo>
                        <a:pt x="139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011;p20">
                  <a:extLst>
                    <a:ext uri="{FF2B5EF4-FFF2-40B4-BE49-F238E27FC236}">
                      <a16:creationId xmlns:a16="http://schemas.microsoft.com/office/drawing/2014/main" id="{A292A8B7-82CA-4757-92A4-14F218973765}"/>
                    </a:ext>
                  </a:extLst>
                </p:cNvPr>
                <p:cNvSpPr/>
                <p:nvPr/>
              </p:nvSpPr>
              <p:spPr>
                <a:xfrm>
                  <a:off x="2889250" y="614200"/>
                  <a:ext cx="8675" cy="27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1166" extrusionOk="0">
                      <a:moveTo>
                        <a:pt x="1" y="1"/>
                      </a:moveTo>
                      <a:lnTo>
                        <a:pt x="1" y="10820"/>
                      </a:lnTo>
                      <a:cubicBezTo>
                        <a:pt x="1" y="10854"/>
                        <a:pt x="35" y="10889"/>
                        <a:pt x="139" y="10958"/>
                      </a:cubicBezTo>
                      <a:cubicBezTo>
                        <a:pt x="277" y="11027"/>
                        <a:pt x="312" y="11096"/>
                        <a:pt x="347" y="11165"/>
                      </a:cubicBezTo>
                      <a:lnTo>
                        <a:pt x="347" y="450"/>
                      </a:lnTo>
                      <a:cubicBezTo>
                        <a:pt x="347" y="312"/>
                        <a:pt x="312" y="243"/>
                        <a:pt x="139" y="139"/>
                      </a:cubicBezTo>
                      <a:cubicBezTo>
                        <a:pt x="105" y="139"/>
                        <a:pt x="35" y="104"/>
                        <a:pt x="35" y="70"/>
                      </a:cubicBezTo>
                      <a:cubicBezTo>
                        <a:pt x="1" y="35"/>
                        <a:pt x="1" y="35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012;p20">
                  <a:extLst>
                    <a:ext uri="{FF2B5EF4-FFF2-40B4-BE49-F238E27FC236}">
                      <a16:creationId xmlns:a16="http://schemas.microsoft.com/office/drawing/2014/main" id="{7D02F2D1-7A83-4D42-B6F1-386C325F2B9C}"/>
                    </a:ext>
                  </a:extLst>
                </p:cNvPr>
                <p:cNvSpPr/>
                <p:nvPr/>
              </p:nvSpPr>
              <p:spPr>
                <a:xfrm>
                  <a:off x="3617725" y="620250"/>
                  <a:ext cx="24225" cy="2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11408" extrusionOk="0">
                      <a:moveTo>
                        <a:pt x="968" y="1"/>
                      </a:moveTo>
                      <a:cubicBezTo>
                        <a:pt x="934" y="1"/>
                        <a:pt x="934" y="1"/>
                        <a:pt x="934" y="35"/>
                      </a:cubicBezTo>
                      <a:lnTo>
                        <a:pt x="899" y="35"/>
                      </a:lnTo>
                      <a:cubicBezTo>
                        <a:pt x="864" y="70"/>
                        <a:pt x="830" y="70"/>
                        <a:pt x="795" y="70"/>
                      </a:cubicBezTo>
                      <a:cubicBezTo>
                        <a:pt x="726" y="104"/>
                        <a:pt x="692" y="104"/>
                        <a:pt x="657" y="139"/>
                      </a:cubicBezTo>
                      <a:lnTo>
                        <a:pt x="622" y="139"/>
                      </a:lnTo>
                      <a:cubicBezTo>
                        <a:pt x="588" y="139"/>
                        <a:pt x="553" y="174"/>
                        <a:pt x="519" y="208"/>
                      </a:cubicBezTo>
                      <a:lnTo>
                        <a:pt x="484" y="208"/>
                      </a:lnTo>
                      <a:cubicBezTo>
                        <a:pt x="450" y="243"/>
                        <a:pt x="415" y="243"/>
                        <a:pt x="415" y="277"/>
                      </a:cubicBezTo>
                      <a:cubicBezTo>
                        <a:pt x="380" y="277"/>
                        <a:pt x="346" y="312"/>
                        <a:pt x="311" y="312"/>
                      </a:cubicBezTo>
                      <a:cubicBezTo>
                        <a:pt x="277" y="346"/>
                        <a:pt x="242" y="381"/>
                        <a:pt x="208" y="381"/>
                      </a:cubicBezTo>
                      <a:cubicBezTo>
                        <a:pt x="208" y="381"/>
                        <a:pt x="208" y="416"/>
                        <a:pt x="208" y="416"/>
                      </a:cubicBezTo>
                      <a:cubicBezTo>
                        <a:pt x="173" y="416"/>
                        <a:pt x="173" y="450"/>
                        <a:pt x="139" y="450"/>
                      </a:cubicBezTo>
                      <a:lnTo>
                        <a:pt x="104" y="450"/>
                      </a:lnTo>
                      <a:cubicBezTo>
                        <a:pt x="104" y="485"/>
                        <a:pt x="104" y="485"/>
                        <a:pt x="104" y="485"/>
                      </a:cubicBezTo>
                      <a:cubicBezTo>
                        <a:pt x="104" y="485"/>
                        <a:pt x="104" y="485"/>
                        <a:pt x="69" y="519"/>
                      </a:cubicBezTo>
                      <a:cubicBezTo>
                        <a:pt x="69" y="519"/>
                        <a:pt x="69" y="519"/>
                        <a:pt x="35" y="554"/>
                      </a:cubicBezTo>
                      <a:cubicBezTo>
                        <a:pt x="35" y="554"/>
                        <a:pt x="35" y="588"/>
                        <a:pt x="0" y="588"/>
                      </a:cubicBezTo>
                      <a:cubicBezTo>
                        <a:pt x="0" y="588"/>
                        <a:pt x="0" y="588"/>
                        <a:pt x="0" y="623"/>
                      </a:cubicBezTo>
                      <a:cubicBezTo>
                        <a:pt x="0" y="623"/>
                        <a:pt x="0" y="657"/>
                        <a:pt x="0" y="657"/>
                      </a:cubicBezTo>
                      <a:lnTo>
                        <a:pt x="0" y="11407"/>
                      </a:lnTo>
                      <a:cubicBezTo>
                        <a:pt x="0" y="11373"/>
                        <a:pt x="35" y="11373"/>
                        <a:pt x="35" y="11338"/>
                      </a:cubicBezTo>
                      <a:cubicBezTo>
                        <a:pt x="69" y="11338"/>
                        <a:pt x="69" y="11304"/>
                        <a:pt x="69" y="11304"/>
                      </a:cubicBezTo>
                      <a:cubicBezTo>
                        <a:pt x="104" y="11304"/>
                        <a:pt x="104" y="11304"/>
                        <a:pt x="104" y="11269"/>
                      </a:cubicBezTo>
                      <a:lnTo>
                        <a:pt x="139" y="11269"/>
                      </a:lnTo>
                      <a:cubicBezTo>
                        <a:pt x="173" y="11234"/>
                        <a:pt x="173" y="11234"/>
                        <a:pt x="208" y="11200"/>
                      </a:cubicBezTo>
                      <a:cubicBezTo>
                        <a:pt x="242" y="11165"/>
                        <a:pt x="277" y="11165"/>
                        <a:pt x="311" y="11131"/>
                      </a:cubicBezTo>
                      <a:cubicBezTo>
                        <a:pt x="346" y="11096"/>
                        <a:pt x="380" y="11096"/>
                        <a:pt x="415" y="11062"/>
                      </a:cubicBezTo>
                      <a:cubicBezTo>
                        <a:pt x="415" y="11062"/>
                        <a:pt x="450" y="11062"/>
                        <a:pt x="450" y="11027"/>
                      </a:cubicBezTo>
                      <a:lnTo>
                        <a:pt x="484" y="11027"/>
                      </a:lnTo>
                      <a:cubicBezTo>
                        <a:pt x="484" y="11027"/>
                        <a:pt x="519" y="11027"/>
                        <a:pt x="519" y="10992"/>
                      </a:cubicBezTo>
                      <a:cubicBezTo>
                        <a:pt x="553" y="10992"/>
                        <a:pt x="588" y="10958"/>
                        <a:pt x="622" y="10923"/>
                      </a:cubicBezTo>
                      <a:lnTo>
                        <a:pt x="657" y="10923"/>
                      </a:lnTo>
                      <a:cubicBezTo>
                        <a:pt x="692" y="10923"/>
                        <a:pt x="726" y="10889"/>
                        <a:pt x="795" y="10889"/>
                      </a:cubicBezTo>
                      <a:cubicBezTo>
                        <a:pt x="830" y="10889"/>
                        <a:pt x="864" y="10854"/>
                        <a:pt x="899" y="10854"/>
                      </a:cubicBezTo>
                      <a:cubicBezTo>
                        <a:pt x="899" y="10854"/>
                        <a:pt x="899" y="10820"/>
                        <a:pt x="934" y="10820"/>
                      </a:cubicBezTo>
                      <a:cubicBezTo>
                        <a:pt x="934" y="10820"/>
                        <a:pt x="968" y="10820"/>
                        <a:pt x="968" y="10785"/>
                      </a:cubicBezTo>
                      <a:cubicBezTo>
                        <a:pt x="968" y="10785"/>
                        <a:pt x="968" y="10750"/>
                        <a:pt x="968" y="10750"/>
                      </a:cubicBezTo>
                      <a:lnTo>
                        <a:pt x="968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013;p20">
                  <a:extLst>
                    <a:ext uri="{FF2B5EF4-FFF2-40B4-BE49-F238E27FC236}">
                      <a16:creationId xmlns:a16="http://schemas.microsoft.com/office/drawing/2014/main" id="{4BF5BBE1-99D6-450B-AD97-03BF16E6BF84}"/>
                    </a:ext>
                  </a:extLst>
                </p:cNvPr>
                <p:cNvSpPr/>
                <p:nvPr/>
              </p:nvSpPr>
              <p:spPr>
                <a:xfrm>
                  <a:off x="2694825" y="630625"/>
                  <a:ext cx="22500" cy="28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11235" extrusionOk="0">
                      <a:moveTo>
                        <a:pt x="899" y="1"/>
                      </a:moveTo>
                      <a:cubicBezTo>
                        <a:pt x="899" y="1"/>
                        <a:pt x="865" y="1"/>
                        <a:pt x="865" y="35"/>
                      </a:cubicBezTo>
                      <a:cubicBezTo>
                        <a:pt x="865" y="35"/>
                        <a:pt x="830" y="35"/>
                        <a:pt x="830" y="70"/>
                      </a:cubicBezTo>
                      <a:lnTo>
                        <a:pt x="796" y="70"/>
                      </a:lnTo>
                      <a:cubicBezTo>
                        <a:pt x="796" y="70"/>
                        <a:pt x="761" y="104"/>
                        <a:pt x="761" y="104"/>
                      </a:cubicBezTo>
                      <a:cubicBezTo>
                        <a:pt x="692" y="139"/>
                        <a:pt x="657" y="139"/>
                        <a:pt x="623" y="173"/>
                      </a:cubicBezTo>
                      <a:lnTo>
                        <a:pt x="554" y="173"/>
                      </a:lnTo>
                      <a:cubicBezTo>
                        <a:pt x="519" y="208"/>
                        <a:pt x="519" y="208"/>
                        <a:pt x="485" y="208"/>
                      </a:cubicBezTo>
                      <a:cubicBezTo>
                        <a:pt x="450" y="242"/>
                        <a:pt x="450" y="242"/>
                        <a:pt x="415" y="242"/>
                      </a:cubicBezTo>
                      <a:cubicBezTo>
                        <a:pt x="381" y="242"/>
                        <a:pt x="381" y="277"/>
                        <a:pt x="346" y="277"/>
                      </a:cubicBezTo>
                      <a:cubicBezTo>
                        <a:pt x="312" y="277"/>
                        <a:pt x="277" y="312"/>
                        <a:pt x="243" y="312"/>
                      </a:cubicBezTo>
                      <a:lnTo>
                        <a:pt x="208" y="312"/>
                      </a:lnTo>
                      <a:cubicBezTo>
                        <a:pt x="174" y="346"/>
                        <a:pt x="174" y="346"/>
                        <a:pt x="139" y="346"/>
                      </a:cubicBezTo>
                      <a:cubicBezTo>
                        <a:pt x="104" y="346"/>
                        <a:pt x="104" y="346"/>
                        <a:pt x="104" y="381"/>
                      </a:cubicBezTo>
                      <a:lnTo>
                        <a:pt x="35" y="381"/>
                      </a:lnTo>
                      <a:cubicBezTo>
                        <a:pt x="35" y="415"/>
                        <a:pt x="35" y="415"/>
                        <a:pt x="35" y="415"/>
                      </a:cubicBezTo>
                      <a:lnTo>
                        <a:pt x="1" y="415"/>
                      </a:lnTo>
                      <a:cubicBezTo>
                        <a:pt x="1" y="415"/>
                        <a:pt x="1" y="450"/>
                        <a:pt x="1" y="450"/>
                      </a:cubicBezTo>
                      <a:lnTo>
                        <a:pt x="1" y="11234"/>
                      </a:lnTo>
                      <a:cubicBezTo>
                        <a:pt x="1" y="11234"/>
                        <a:pt x="35" y="11200"/>
                        <a:pt x="35" y="11200"/>
                      </a:cubicBezTo>
                      <a:cubicBezTo>
                        <a:pt x="70" y="11200"/>
                        <a:pt x="70" y="11165"/>
                        <a:pt x="104" y="11165"/>
                      </a:cubicBezTo>
                      <a:lnTo>
                        <a:pt x="139" y="11165"/>
                      </a:lnTo>
                      <a:cubicBezTo>
                        <a:pt x="174" y="11165"/>
                        <a:pt x="174" y="11130"/>
                        <a:pt x="208" y="11130"/>
                      </a:cubicBezTo>
                      <a:cubicBezTo>
                        <a:pt x="208" y="11130"/>
                        <a:pt x="243" y="11130"/>
                        <a:pt x="243" y="11096"/>
                      </a:cubicBezTo>
                      <a:cubicBezTo>
                        <a:pt x="277" y="11096"/>
                        <a:pt x="312" y="11096"/>
                        <a:pt x="346" y="11061"/>
                      </a:cubicBezTo>
                      <a:lnTo>
                        <a:pt x="415" y="11061"/>
                      </a:lnTo>
                      <a:cubicBezTo>
                        <a:pt x="450" y="11027"/>
                        <a:pt x="450" y="11027"/>
                        <a:pt x="485" y="11027"/>
                      </a:cubicBezTo>
                      <a:cubicBezTo>
                        <a:pt x="519" y="11027"/>
                        <a:pt x="519" y="10992"/>
                        <a:pt x="554" y="10992"/>
                      </a:cubicBezTo>
                      <a:cubicBezTo>
                        <a:pt x="588" y="10992"/>
                        <a:pt x="588" y="10992"/>
                        <a:pt x="623" y="10958"/>
                      </a:cubicBezTo>
                      <a:cubicBezTo>
                        <a:pt x="657" y="10958"/>
                        <a:pt x="692" y="10923"/>
                        <a:pt x="761" y="10923"/>
                      </a:cubicBezTo>
                      <a:cubicBezTo>
                        <a:pt x="761" y="10889"/>
                        <a:pt x="796" y="10889"/>
                        <a:pt x="796" y="10889"/>
                      </a:cubicBezTo>
                      <a:cubicBezTo>
                        <a:pt x="796" y="10854"/>
                        <a:pt x="796" y="10854"/>
                        <a:pt x="796" y="10854"/>
                      </a:cubicBezTo>
                      <a:lnTo>
                        <a:pt x="865" y="10854"/>
                      </a:lnTo>
                      <a:cubicBezTo>
                        <a:pt x="865" y="10854"/>
                        <a:pt x="865" y="10819"/>
                        <a:pt x="865" y="10819"/>
                      </a:cubicBezTo>
                      <a:lnTo>
                        <a:pt x="899" y="10819"/>
                      </a:lnTo>
                      <a:cubicBezTo>
                        <a:pt x="899" y="10819"/>
                        <a:pt x="899" y="10785"/>
                        <a:pt x="899" y="10785"/>
                      </a:cubicBezTo>
                      <a:lnTo>
                        <a:pt x="899" y="10750"/>
                      </a:lnTo>
                      <a:lnTo>
                        <a:pt x="899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014;p20">
                  <a:extLst>
                    <a:ext uri="{FF2B5EF4-FFF2-40B4-BE49-F238E27FC236}">
                      <a16:creationId xmlns:a16="http://schemas.microsoft.com/office/drawing/2014/main" id="{2CDBCEFC-F3FF-4D43-B048-E0673DF03DF5}"/>
                    </a:ext>
                  </a:extLst>
                </p:cNvPr>
                <p:cNvSpPr/>
                <p:nvPr/>
              </p:nvSpPr>
              <p:spPr>
                <a:xfrm>
                  <a:off x="3669575" y="657425"/>
                  <a:ext cx="1750" cy="27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889" extrusionOk="0">
                      <a:moveTo>
                        <a:pt x="69" y="0"/>
                      </a:moveTo>
                      <a:cubicBezTo>
                        <a:pt x="69" y="0"/>
                        <a:pt x="35" y="35"/>
                        <a:pt x="35" y="35"/>
                      </a:cubicBezTo>
                      <a:cubicBezTo>
                        <a:pt x="35" y="35"/>
                        <a:pt x="35" y="69"/>
                        <a:pt x="35" y="69"/>
                      </a:cubicBezTo>
                      <a:cubicBezTo>
                        <a:pt x="35" y="69"/>
                        <a:pt x="35" y="69"/>
                        <a:pt x="0" y="104"/>
                      </a:cubicBezTo>
                      <a:cubicBezTo>
                        <a:pt x="0" y="104"/>
                        <a:pt x="0" y="138"/>
                        <a:pt x="0" y="138"/>
                      </a:cubicBezTo>
                      <a:cubicBezTo>
                        <a:pt x="0" y="138"/>
                        <a:pt x="0" y="138"/>
                        <a:pt x="0" y="173"/>
                      </a:cubicBezTo>
                      <a:lnTo>
                        <a:pt x="0" y="10888"/>
                      </a:lnTo>
                      <a:cubicBezTo>
                        <a:pt x="35" y="10888"/>
                        <a:pt x="35" y="10888"/>
                        <a:pt x="35" y="10853"/>
                      </a:cubicBezTo>
                      <a:cubicBezTo>
                        <a:pt x="35" y="10853"/>
                        <a:pt x="35" y="10819"/>
                        <a:pt x="69" y="10819"/>
                      </a:cubicBezTo>
                      <a:cubicBezTo>
                        <a:pt x="69" y="10819"/>
                        <a:pt x="69" y="10784"/>
                        <a:pt x="69" y="10784"/>
                      </a:cubicBezTo>
                      <a:cubicBezTo>
                        <a:pt x="69" y="10750"/>
                        <a:pt x="69" y="10750"/>
                        <a:pt x="69" y="10750"/>
                      </a:cubicBezTo>
                      <a:cubicBezTo>
                        <a:pt x="69" y="10750"/>
                        <a:pt x="69" y="10715"/>
                        <a:pt x="69" y="10715"/>
                      </a:cubicBez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3015;p20">
                  <a:extLst>
                    <a:ext uri="{FF2B5EF4-FFF2-40B4-BE49-F238E27FC236}">
                      <a16:creationId xmlns:a16="http://schemas.microsoft.com/office/drawing/2014/main" id="{23B0CF97-4E63-428E-AC9B-CA48DD6CDED2}"/>
                    </a:ext>
                  </a:extLst>
                </p:cNvPr>
                <p:cNvSpPr/>
                <p:nvPr/>
              </p:nvSpPr>
              <p:spPr>
                <a:xfrm>
                  <a:off x="2431275" y="739500"/>
                  <a:ext cx="875" cy="27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10889" extrusionOk="0">
                      <a:moveTo>
                        <a:pt x="35" y="1"/>
                      </a:moveTo>
                      <a:cubicBezTo>
                        <a:pt x="35" y="35"/>
                        <a:pt x="0" y="35"/>
                        <a:pt x="0" y="70"/>
                      </a:cubicBezTo>
                      <a:lnTo>
                        <a:pt x="0" y="10889"/>
                      </a:lnTo>
                      <a:cubicBezTo>
                        <a:pt x="0" y="10854"/>
                        <a:pt x="35" y="10820"/>
                        <a:pt x="35" y="10820"/>
                      </a:cubicBezTo>
                      <a:cubicBezTo>
                        <a:pt x="35" y="10785"/>
                        <a:pt x="35" y="10785"/>
                        <a:pt x="35" y="10750"/>
                      </a:cubicBezTo>
                      <a:lnTo>
                        <a:pt x="35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016;p20">
                  <a:extLst>
                    <a:ext uri="{FF2B5EF4-FFF2-40B4-BE49-F238E27FC236}">
                      <a16:creationId xmlns:a16="http://schemas.microsoft.com/office/drawing/2014/main" id="{B6902831-1C6C-4CB9-AD52-CD5A0B5614FD}"/>
                    </a:ext>
                  </a:extLst>
                </p:cNvPr>
                <p:cNvSpPr/>
                <p:nvPr/>
              </p:nvSpPr>
              <p:spPr>
                <a:xfrm>
                  <a:off x="1835875" y="762825"/>
                  <a:ext cx="8675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0820" extrusionOk="0">
                      <a:moveTo>
                        <a:pt x="1" y="1"/>
                      </a:moveTo>
                      <a:lnTo>
                        <a:pt x="1" y="10820"/>
                      </a:lnTo>
                      <a:lnTo>
                        <a:pt x="347" y="10820"/>
                      </a:lnTo>
                      <a:lnTo>
                        <a:pt x="347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017;p20">
                  <a:extLst>
                    <a:ext uri="{FF2B5EF4-FFF2-40B4-BE49-F238E27FC236}">
                      <a16:creationId xmlns:a16="http://schemas.microsoft.com/office/drawing/2014/main" id="{24D28AE7-2DDB-4615-ABAE-61470DC4D6DA}"/>
                    </a:ext>
                  </a:extLst>
                </p:cNvPr>
                <p:cNvSpPr/>
                <p:nvPr/>
              </p:nvSpPr>
              <p:spPr>
                <a:xfrm>
                  <a:off x="2281775" y="712725"/>
                  <a:ext cx="78650" cy="4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6" h="17836" extrusionOk="0">
                      <a:moveTo>
                        <a:pt x="3111" y="0"/>
                      </a:moveTo>
                      <a:cubicBezTo>
                        <a:pt x="3077" y="35"/>
                        <a:pt x="3008" y="35"/>
                        <a:pt x="2939" y="69"/>
                      </a:cubicBezTo>
                      <a:lnTo>
                        <a:pt x="2939" y="6084"/>
                      </a:lnTo>
                      <a:cubicBezTo>
                        <a:pt x="2835" y="5911"/>
                        <a:pt x="2766" y="5876"/>
                        <a:pt x="2731" y="5842"/>
                      </a:cubicBezTo>
                      <a:lnTo>
                        <a:pt x="2731" y="4148"/>
                      </a:lnTo>
                      <a:lnTo>
                        <a:pt x="2662" y="4148"/>
                      </a:lnTo>
                      <a:lnTo>
                        <a:pt x="2662" y="5773"/>
                      </a:lnTo>
                      <a:cubicBezTo>
                        <a:pt x="2628" y="5773"/>
                        <a:pt x="2628" y="5738"/>
                        <a:pt x="2593" y="5738"/>
                      </a:cubicBezTo>
                      <a:lnTo>
                        <a:pt x="2558" y="5738"/>
                      </a:lnTo>
                      <a:cubicBezTo>
                        <a:pt x="2524" y="5703"/>
                        <a:pt x="2489" y="5703"/>
                        <a:pt x="2455" y="5669"/>
                      </a:cubicBezTo>
                      <a:lnTo>
                        <a:pt x="2455" y="4148"/>
                      </a:lnTo>
                      <a:cubicBezTo>
                        <a:pt x="2420" y="4113"/>
                        <a:pt x="2351" y="4079"/>
                        <a:pt x="2316" y="4044"/>
                      </a:cubicBezTo>
                      <a:cubicBezTo>
                        <a:pt x="2282" y="4010"/>
                        <a:pt x="2282" y="4010"/>
                        <a:pt x="2247" y="4010"/>
                      </a:cubicBezTo>
                      <a:cubicBezTo>
                        <a:pt x="2213" y="3975"/>
                        <a:pt x="2178" y="3941"/>
                        <a:pt x="2144" y="3941"/>
                      </a:cubicBezTo>
                      <a:cubicBezTo>
                        <a:pt x="2144" y="3906"/>
                        <a:pt x="2109" y="3906"/>
                        <a:pt x="2109" y="3906"/>
                      </a:cubicBezTo>
                      <a:cubicBezTo>
                        <a:pt x="2074" y="3871"/>
                        <a:pt x="2040" y="3871"/>
                        <a:pt x="2005" y="3871"/>
                      </a:cubicBezTo>
                      <a:cubicBezTo>
                        <a:pt x="2005" y="3837"/>
                        <a:pt x="1971" y="3837"/>
                        <a:pt x="1971" y="3837"/>
                      </a:cubicBezTo>
                      <a:cubicBezTo>
                        <a:pt x="1936" y="3837"/>
                        <a:pt x="1902" y="3802"/>
                        <a:pt x="1902" y="3802"/>
                      </a:cubicBezTo>
                      <a:cubicBezTo>
                        <a:pt x="1867" y="3802"/>
                        <a:pt x="1833" y="3768"/>
                        <a:pt x="1798" y="3768"/>
                      </a:cubicBezTo>
                      <a:lnTo>
                        <a:pt x="1763" y="3768"/>
                      </a:lnTo>
                      <a:cubicBezTo>
                        <a:pt x="1729" y="3733"/>
                        <a:pt x="1729" y="3733"/>
                        <a:pt x="1694" y="3733"/>
                      </a:cubicBezTo>
                      <a:lnTo>
                        <a:pt x="1625" y="3733"/>
                      </a:lnTo>
                      <a:cubicBezTo>
                        <a:pt x="1591" y="3733"/>
                        <a:pt x="1591" y="3699"/>
                        <a:pt x="1556" y="3699"/>
                      </a:cubicBezTo>
                      <a:lnTo>
                        <a:pt x="1210" y="3699"/>
                      </a:lnTo>
                      <a:cubicBezTo>
                        <a:pt x="1176" y="3733"/>
                        <a:pt x="1141" y="3733"/>
                        <a:pt x="1072" y="3733"/>
                      </a:cubicBezTo>
                      <a:cubicBezTo>
                        <a:pt x="1038" y="3733"/>
                        <a:pt x="1003" y="3733"/>
                        <a:pt x="968" y="3768"/>
                      </a:cubicBezTo>
                      <a:lnTo>
                        <a:pt x="899" y="3768"/>
                      </a:lnTo>
                      <a:cubicBezTo>
                        <a:pt x="1" y="2835"/>
                        <a:pt x="519" y="2869"/>
                        <a:pt x="208" y="2696"/>
                      </a:cubicBezTo>
                      <a:cubicBezTo>
                        <a:pt x="104" y="2040"/>
                        <a:pt x="139" y="2040"/>
                        <a:pt x="104" y="1798"/>
                      </a:cubicBezTo>
                      <a:cubicBezTo>
                        <a:pt x="70" y="1694"/>
                        <a:pt x="70" y="1590"/>
                        <a:pt x="70" y="1556"/>
                      </a:cubicBezTo>
                      <a:lnTo>
                        <a:pt x="70" y="12340"/>
                      </a:lnTo>
                      <a:cubicBezTo>
                        <a:pt x="70" y="12409"/>
                        <a:pt x="70" y="12513"/>
                        <a:pt x="104" y="12616"/>
                      </a:cubicBezTo>
                      <a:cubicBezTo>
                        <a:pt x="139" y="12858"/>
                        <a:pt x="104" y="12824"/>
                        <a:pt x="208" y="13515"/>
                      </a:cubicBezTo>
                      <a:cubicBezTo>
                        <a:pt x="415" y="13619"/>
                        <a:pt x="208" y="13653"/>
                        <a:pt x="450" y="13999"/>
                      </a:cubicBezTo>
                      <a:lnTo>
                        <a:pt x="450" y="17214"/>
                      </a:lnTo>
                      <a:cubicBezTo>
                        <a:pt x="484" y="17214"/>
                        <a:pt x="484" y="17214"/>
                        <a:pt x="484" y="17179"/>
                      </a:cubicBezTo>
                      <a:lnTo>
                        <a:pt x="484" y="14068"/>
                      </a:lnTo>
                      <a:cubicBezTo>
                        <a:pt x="519" y="14137"/>
                        <a:pt x="588" y="14241"/>
                        <a:pt x="692" y="14379"/>
                      </a:cubicBezTo>
                      <a:lnTo>
                        <a:pt x="692" y="17801"/>
                      </a:lnTo>
                      <a:lnTo>
                        <a:pt x="899" y="17801"/>
                      </a:lnTo>
                      <a:cubicBezTo>
                        <a:pt x="899" y="17836"/>
                        <a:pt x="899" y="17836"/>
                        <a:pt x="934" y="17836"/>
                      </a:cubicBezTo>
                      <a:lnTo>
                        <a:pt x="934" y="14552"/>
                      </a:lnTo>
                      <a:lnTo>
                        <a:pt x="1072" y="14552"/>
                      </a:lnTo>
                      <a:cubicBezTo>
                        <a:pt x="1141" y="14518"/>
                        <a:pt x="1176" y="14518"/>
                        <a:pt x="1210" y="14518"/>
                      </a:cubicBezTo>
                      <a:lnTo>
                        <a:pt x="1383" y="14518"/>
                      </a:lnTo>
                      <a:lnTo>
                        <a:pt x="1383" y="15762"/>
                      </a:lnTo>
                      <a:cubicBezTo>
                        <a:pt x="1383" y="15762"/>
                        <a:pt x="1383" y="15796"/>
                        <a:pt x="1383" y="15796"/>
                      </a:cubicBezTo>
                      <a:cubicBezTo>
                        <a:pt x="1383" y="15831"/>
                        <a:pt x="1383" y="15900"/>
                        <a:pt x="1418" y="15969"/>
                      </a:cubicBezTo>
                      <a:cubicBezTo>
                        <a:pt x="1418" y="16004"/>
                        <a:pt x="1418" y="16004"/>
                        <a:pt x="1418" y="16038"/>
                      </a:cubicBezTo>
                      <a:lnTo>
                        <a:pt x="1452" y="16038"/>
                      </a:lnTo>
                      <a:cubicBezTo>
                        <a:pt x="1452" y="16073"/>
                        <a:pt x="1452" y="16073"/>
                        <a:pt x="1487" y="16107"/>
                      </a:cubicBezTo>
                      <a:cubicBezTo>
                        <a:pt x="1521" y="16142"/>
                        <a:pt x="1556" y="16142"/>
                        <a:pt x="1556" y="16177"/>
                      </a:cubicBezTo>
                      <a:lnTo>
                        <a:pt x="1591" y="16177"/>
                      </a:lnTo>
                      <a:cubicBezTo>
                        <a:pt x="1625" y="16177"/>
                        <a:pt x="1625" y="16211"/>
                        <a:pt x="1660" y="16211"/>
                      </a:cubicBezTo>
                      <a:lnTo>
                        <a:pt x="1694" y="16211"/>
                      </a:lnTo>
                      <a:cubicBezTo>
                        <a:pt x="1763" y="16246"/>
                        <a:pt x="1798" y="16280"/>
                        <a:pt x="1867" y="16280"/>
                      </a:cubicBezTo>
                      <a:lnTo>
                        <a:pt x="1902" y="16280"/>
                      </a:lnTo>
                      <a:cubicBezTo>
                        <a:pt x="1936" y="16315"/>
                        <a:pt x="1971" y="16315"/>
                        <a:pt x="2040" y="16315"/>
                      </a:cubicBezTo>
                      <a:cubicBezTo>
                        <a:pt x="2074" y="16349"/>
                        <a:pt x="2109" y="16349"/>
                        <a:pt x="2178" y="16384"/>
                      </a:cubicBezTo>
                      <a:lnTo>
                        <a:pt x="2213" y="16384"/>
                      </a:lnTo>
                      <a:cubicBezTo>
                        <a:pt x="2282" y="16419"/>
                        <a:pt x="2351" y="16419"/>
                        <a:pt x="2420" y="16453"/>
                      </a:cubicBezTo>
                      <a:lnTo>
                        <a:pt x="2455" y="16453"/>
                      </a:lnTo>
                      <a:cubicBezTo>
                        <a:pt x="2489" y="16488"/>
                        <a:pt x="2524" y="16522"/>
                        <a:pt x="2558" y="16522"/>
                      </a:cubicBezTo>
                      <a:cubicBezTo>
                        <a:pt x="2593" y="16522"/>
                        <a:pt x="2593" y="16522"/>
                        <a:pt x="2593" y="16557"/>
                      </a:cubicBezTo>
                      <a:cubicBezTo>
                        <a:pt x="2628" y="16557"/>
                        <a:pt x="2662" y="16591"/>
                        <a:pt x="2697" y="16626"/>
                      </a:cubicBezTo>
                      <a:cubicBezTo>
                        <a:pt x="2766" y="16661"/>
                        <a:pt x="2835" y="16695"/>
                        <a:pt x="3008" y="16937"/>
                      </a:cubicBezTo>
                      <a:lnTo>
                        <a:pt x="3008" y="10854"/>
                      </a:lnTo>
                      <a:cubicBezTo>
                        <a:pt x="3042" y="10819"/>
                        <a:pt x="3111" y="10819"/>
                        <a:pt x="3146" y="10784"/>
                      </a:cubicBezTo>
                      <a:lnTo>
                        <a:pt x="3146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018;p20">
                  <a:extLst>
                    <a:ext uri="{FF2B5EF4-FFF2-40B4-BE49-F238E27FC236}">
                      <a16:creationId xmlns:a16="http://schemas.microsoft.com/office/drawing/2014/main" id="{945C04F7-CD17-4B83-B174-0C440BE19C11}"/>
                    </a:ext>
                  </a:extLst>
                </p:cNvPr>
                <p:cNvSpPr/>
                <p:nvPr/>
              </p:nvSpPr>
              <p:spPr>
                <a:xfrm>
                  <a:off x="1805650" y="770625"/>
                  <a:ext cx="30250" cy="33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" h="13481" extrusionOk="0">
                      <a:moveTo>
                        <a:pt x="415" y="0"/>
                      </a:moveTo>
                      <a:lnTo>
                        <a:pt x="415" y="1244"/>
                      </a:lnTo>
                      <a:cubicBezTo>
                        <a:pt x="380" y="1244"/>
                        <a:pt x="346" y="1210"/>
                        <a:pt x="311" y="1210"/>
                      </a:cubicBezTo>
                      <a:cubicBezTo>
                        <a:pt x="242" y="1106"/>
                        <a:pt x="173" y="1037"/>
                        <a:pt x="138" y="968"/>
                      </a:cubicBezTo>
                      <a:cubicBezTo>
                        <a:pt x="104" y="933"/>
                        <a:pt x="69" y="899"/>
                        <a:pt x="35" y="899"/>
                      </a:cubicBezTo>
                      <a:cubicBezTo>
                        <a:pt x="35" y="864"/>
                        <a:pt x="35" y="830"/>
                        <a:pt x="35" y="830"/>
                      </a:cubicBezTo>
                      <a:cubicBezTo>
                        <a:pt x="0" y="830"/>
                        <a:pt x="0" y="795"/>
                        <a:pt x="0" y="795"/>
                      </a:cubicBezTo>
                      <a:lnTo>
                        <a:pt x="0" y="11614"/>
                      </a:lnTo>
                      <a:cubicBezTo>
                        <a:pt x="0" y="11648"/>
                        <a:pt x="104" y="11752"/>
                        <a:pt x="311" y="12029"/>
                      </a:cubicBezTo>
                      <a:cubicBezTo>
                        <a:pt x="380" y="12029"/>
                        <a:pt x="415" y="12063"/>
                        <a:pt x="450" y="12098"/>
                      </a:cubicBezTo>
                      <a:lnTo>
                        <a:pt x="450" y="12858"/>
                      </a:lnTo>
                      <a:cubicBezTo>
                        <a:pt x="450" y="13169"/>
                        <a:pt x="830" y="13238"/>
                        <a:pt x="1210" y="13480"/>
                      </a:cubicBezTo>
                      <a:lnTo>
                        <a:pt x="1210" y="2731"/>
                      </a:lnTo>
                      <a:cubicBezTo>
                        <a:pt x="1210" y="2696"/>
                        <a:pt x="1210" y="2696"/>
                        <a:pt x="1210" y="2696"/>
                      </a:cubicBezTo>
                      <a:cubicBezTo>
                        <a:pt x="1003" y="2558"/>
                        <a:pt x="795" y="2489"/>
                        <a:pt x="657" y="2385"/>
                      </a:cubicBezTo>
                      <a:lnTo>
                        <a:pt x="657" y="1417"/>
                      </a:lnTo>
                      <a:cubicBezTo>
                        <a:pt x="553" y="1348"/>
                        <a:pt x="484" y="1279"/>
                        <a:pt x="450" y="1279"/>
                      </a:cubicBezTo>
                      <a:lnTo>
                        <a:pt x="450" y="449"/>
                      </a:lnTo>
                      <a:cubicBezTo>
                        <a:pt x="450" y="242"/>
                        <a:pt x="415" y="138"/>
                        <a:pt x="415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019;p20">
                  <a:extLst>
                    <a:ext uri="{FF2B5EF4-FFF2-40B4-BE49-F238E27FC236}">
                      <a16:creationId xmlns:a16="http://schemas.microsoft.com/office/drawing/2014/main" id="{45859886-8CF5-4578-B883-E5D425342893}"/>
                    </a:ext>
                  </a:extLst>
                </p:cNvPr>
                <p:cNvSpPr/>
                <p:nvPr/>
              </p:nvSpPr>
              <p:spPr>
                <a:xfrm>
                  <a:off x="1230125" y="808625"/>
                  <a:ext cx="19900" cy="27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11097" extrusionOk="0">
                      <a:moveTo>
                        <a:pt x="1" y="1"/>
                      </a:moveTo>
                      <a:lnTo>
                        <a:pt x="1" y="10785"/>
                      </a:lnTo>
                      <a:cubicBezTo>
                        <a:pt x="1" y="10785"/>
                        <a:pt x="1" y="10785"/>
                        <a:pt x="1" y="10820"/>
                      </a:cubicBezTo>
                      <a:cubicBezTo>
                        <a:pt x="35" y="10820"/>
                        <a:pt x="35" y="10820"/>
                        <a:pt x="70" y="10854"/>
                      </a:cubicBezTo>
                      <a:lnTo>
                        <a:pt x="139" y="10854"/>
                      </a:lnTo>
                      <a:cubicBezTo>
                        <a:pt x="174" y="10889"/>
                        <a:pt x="174" y="10889"/>
                        <a:pt x="174" y="10889"/>
                      </a:cubicBezTo>
                      <a:lnTo>
                        <a:pt x="312" y="10889"/>
                      </a:lnTo>
                      <a:cubicBezTo>
                        <a:pt x="346" y="10923"/>
                        <a:pt x="416" y="10923"/>
                        <a:pt x="450" y="10923"/>
                      </a:cubicBezTo>
                      <a:lnTo>
                        <a:pt x="485" y="10923"/>
                      </a:lnTo>
                      <a:cubicBezTo>
                        <a:pt x="519" y="10958"/>
                        <a:pt x="554" y="10958"/>
                        <a:pt x="588" y="10958"/>
                      </a:cubicBezTo>
                      <a:cubicBezTo>
                        <a:pt x="588" y="10958"/>
                        <a:pt x="588" y="10958"/>
                        <a:pt x="588" y="10993"/>
                      </a:cubicBezTo>
                      <a:cubicBezTo>
                        <a:pt x="623" y="10993"/>
                        <a:pt x="658" y="10993"/>
                        <a:pt x="692" y="11027"/>
                      </a:cubicBezTo>
                      <a:cubicBezTo>
                        <a:pt x="761" y="11027"/>
                        <a:pt x="796" y="11062"/>
                        <a:pt x="796" y="11096"/>
                      </a:cubicBezTo>
                      <a:lnTo>
                        <a:pt x="796" y="312"/>
                      </a:lnTo>
                      <a:cubicBezTo>
                        <a:pt x="796" y="277"/>
                        <a:pt x="761" y="243"/>
                        <a:pt x="692" y="208"/>
                      </a:cubicBezTo>
                      <a:lnTo>
                        <a:pt x="658" y="208"/>
                      </a:lnTo>
                      <a:cubicBezTo>
                        <a:pt x="623" y="174"/>
                        <a:pt x="623" y="174"/>
                        <a:pt x="588" y="174"/>
                      </a:cubicBezTo>
                      <a:lnTo>
                        <a:pt x="554" y="174"/>
                      </a:lnTo>
                      <a:cubicBezTo>
                        <a:pt x="554" y="139"/>
                        <a:pt x="519" y="139"/>
                        <a:pt x="485" y="139"/>
                      </a:cubicBezTo>
                      <a:lnTo>
                        <a:pt x="450" y="139"/>
                      </a:lnTo>
                      <a:cubicBezTo>
                        <a:pt x="416" y="105"/>
                        <a:pt x="346" y="105"/>
                        <a:pt x="312" y="105"/>
                      </a:cubicBezTo>
                      <a:cubicBezTo>
                        <a:pt x="243" y="105"/>
                        <a:pt x="208" y="70"/>
                        <a:pt x="174" y="70"/>
                      </a:cubicBezTo>
                      <a:lnTo>
                        <a:pt x="139" y="70"/>
                      </a:lnTo>
                      <a:cubicBezTo>
                        <a:pt x="104" y="70"/>
                        <a:pt x="70" y="35"/>
                        <a:pt x="70" y="35"/>
                      </a:cubicBezTo>
                      <a:cubicBezTo>
                        <a:pt x="35" y="35"/>
                        <a:pt x="35" y="35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020;p20">
                  <a:extLst>
                    <a:ext uri="{FF2B5EF4-FFF2-40B4-BE49-F238E27FC236}">
                      <a16:creationId xmlns:a16="http://schemas.microsoft.com/office/drawing/2014/main" id="{A4BDB5FE-FC26-41BB-8284-22BE689A31BA}"/>
                    </a:ext>
                  </a:extLst>
                </p:cNvPr>
                <p:cNvSpPr/>
                <p:nvPr/>
              </p:nvSpPr>
              <p:spPr>
                <a:xfrm>
                  <a:off x="1942175" y="819875"/>
                  <a:ext cx="1750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820" extrusionOk="0">
                      <a:moveTo>
                        <a:pt x="0" y="0"/>
                      </a:moveTo>
                      <a:lnTo>
                        <a:pt x="0" y="10785"/>
                      </a:lnTo>
                      <a:lnTo>
                        <a:pt x="70" y="10819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021;p20">
                  <a:extLst>
                    <a:ext uri="{FF2B5EF4-FFF2-40B4-BE49-F238E27FC236}">
                      <a16:creationId xmlns:a16="http://schemas.microsoft.com/office/drawing/2014/main" id="{956C3522-D6F2-4BCA-8C79-7CF9F1664649}"/>
                    </a:ext>
                  </a:extLst>
                </p:cNvPr>
                <p:cNvSpPr/>
                <p:nvPr/>
              </p:nvSpPr>
              <p:spPr>
                <a:xfrm>
                  <a:off x="2171175" y="825925"/>
                  <a:ext cx="875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10820" extrusionOk="0">
                      <a:moveTo>
                        <a:pt x="0" y="0"/>
                      </a:moveTo>
                      <a:lnTo>
                        <a:pt x="0" y="10819"/>
                      </a:lnTo>
                      <a:lnTo>
                        <a:pt x="35" y="1078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022;p20">
                  <a:extLst>
                    <a:ext uri="{FF2B5EF4-FFF2-40B4-BE49-F238E27FC236}">
                      <a16:creationId xmlns:a16="http://schemas.microsoft.com/office/drawing/2014/main" id="{208D9435-DE9D-4ED4-83BC-C8E1BAC669A9}"/>
                    </a:ext>
                  </a:extLst>
                </p:cNvPr>
                <p:cNvSpPr/>
                <p:nvPr/>
              </p:nvSpPr>
              <p:spPr>
                <a:xfrm>
                  <a:off x="2105500" y="831100"/>
                  <a:ext cx="2600" cy="2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" h="10855" extrusionOk="0">
                      <a:moveTo>
                        <a:pt x="0" y="1"/>
                      </a:moveTo>
                      <a:lnTo>
                        <a:pt x="0" y="10819"/>
                      </a:lnTo>
                      <a:lnTo>
                        <a:pt x="69" y="10819"/>
                      </a:lnTo>
                      <a:lnTo>
                        <a:pt x="104" y="10854"/>
                      </a:lnTo>
                      <a:lnTo>
                        <a:pt x="104" y="35"/>
                      </a:lnTo>
                      <a:lnTo>
                        <a:pt x="69" y="35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023;p20">
                  <a:extLst>
                    <a:ext uri="{FF2B5EF4-FFF2-40B4-BE49-F238E27FC236}">
                      <a16:creationId xmlns:a16="http://schemas.microsoft.com/office/drawing/2014/main" id="{895E446F-A35F-45A7-8366-0DE8D69B5E05}"/>
                    </a:ext>
                  </a:extLst>
                </p:cNvPr>
                <p:cNvSpPr/>
                <p:nvPr/>
              </p:nvSpPr>
              <p:spPr>
                <a:xfrm>
                  <a:off x="2133150" y="836300"/>
                  <a:ext cx="6925" cy="2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10854" extrusionOk="0">
                      <a:moveTo>
                        <a:pt x="277" y="0"/>
                      </a:moveTo>
                      <a:cubicBezTo>
                        <a:pt x="242" y="0"/>
                        <a:pt x="242" y="0"/>
                        <a:pt x="208" y="35"/>
                      </a:cubicBezTo>
                      <a:lnTo>
                        <a:pt x="0" y="35"/>
                      </a:lnTo>
                      <a:lnTo>
                        <a:pt x="0" y="10853"/>
                      </a:lnTo>
                      <a:cubicBezTo>
                        <a:pt x="35" y="10853"/>
                        <a:pt x="69" y="10819"/>
                        <a:pt x="104" y="10819"/>
                      </a:cubicBezTo>
                      <a:lnTo>
                        <a:pt x="277" y="10819"/>
                      </a:lnTo>
                      <a:lnTo>
                        <a:pt x="277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024;p20">
                  <a:extLst>
                    <a:ext uri="{FF2B5EF4-FFF2-40B4-BE49-F238E27FC236}">
                      <a16:creationId xmlns:a16="http://schemas.microsoft.com/office/drawing/2014/main" id="{F9E7BF55-362C-4B18-9382-1A018C86C9D6}"/>
                    </a:ext>
                  </a:extLst>
                </p:cNvPr>
                <p:cNvSpPr/>
                <p:nvPr/>
              </p:nvSpPr>
              <p:spPr>
                <a:xfrm>
                  <a:off x="2249800" y="835425"/>
                  <a:ext cx="13850" cy="29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" h="11788" extrusionOk="0">
                      <a:moveTo>
                        <a:pt x="450" y="0"/>
                      </a:moveTo>
                      <a:cubicBezTo>
                        <a:pt x="450" y="0"/>
                        <a:pt x="415" y="0"/>
                        <a:pt x="415" y="35"/>
                      </a:cubicBezTo>
                      <a:cubicBezTo>
                        <a:pt x="415" y="35"/>
                        <a:pt x="381" y="70"/>
                        <a:pt x="381" y="70"/>
                      </a:cubicBezTo>
                      <a:lnTo>
                        <a:pt x="346" y="70"/>
                      </a:lnTo>
                      <a:cubicBezTo>
                        <a:pt x="346" y="70"/>
                        <a:pt x="312" y="104"/>
                        <a:pt x="277" y="104"/>
                      </a:cubicBezTo>
                      <a:cubicBezTo>
                        <a:pt x="243" y="139"/>
                        <a:pt x="208" y="173"/>
                        <a:pt x="173" y="173"/>
                      </a:cubicBezTo>
                      <a:cubicBezTo>
                        <a:pt x="139" y="208"/>
                        <a:pt x="104" y="208"/>
                        <a:pt x="104" y="242"/>
                      </a:cubicBezTo>
                      <a:cubicBezTo>
                        <a:pt x="70" y="242"/>
                        <a:pt x="70" y="242"/>
                        <a:pt x="70" y="277"/>
                      </a:cubicBezTo>
                      <a:lnTo>
                        <a:pt x="35" y="277"/>
                      </a:lnTo>
                      <a:cubicBezTo>
                        <a:pt x="35" y="277"/>
                        <a:pt x="35" y="312"/>
                        <a:pt x="35" y="312"/>
                      </a:cubicBezTo>
                      <a:cubicBezTo>
                        <a:pt x="35" y="346"/>
                        <a:pt x="35" y="346"/>
                        <a:pt x="35" y="346"/>
                      </a:cubicBezTo>
                      <a:lnTo>
                        <a:pt x="1" y="346"/>
                      </a:lnTo>
                      <a:lnTo>
                        <a:pt x="1" y="11165"/>
                      </a:lnTo>
                      <a:cubicBezTo>
                        <a:pt x="1" y="11130"/>
                        <a:pt x="35" y="11130"/>
                        <a:pt x="35" y="11096"/>
                      </a:cubicBezTo>
                      <a:cubicBezTo>
                        <a:pt x="35" y="11096"/>
                        <a:pt x="70" y="11061"/>
                        <a:pt x="104" y="11061"/>
                      </a:cubicBezTo>
                      <a:cubicBezTo>
                        <a:pt x="104" y="11061"/>
                        <a:pt x="104" y="11027"/>
                        <a:pt x="104" y="11027"/>
                      </a:cubicBezTo>
                      <a:cubicBezTo>
                        <a:pt x="104" y="11027"/>
                        <a:pt x="139" y="10992"/>
                        <a:pt x="173" y="10992"/>
                      </a:cubicBezTo>
                      <a:cubicBezTo>
                        <a:pt x="208" y="10958"/>
                        <a:pt x="243" y="10923"/>
                        <a:pt x="277" y="10923"/>
                      </a:cubicBezTo>
                      <a:cubicBezTo>
                        <a:pt x="312" y="10888"/>
                        <a:pt x="346" y="10888"/>
                        <a:pt x="346" y="10888"/>
                      </a:cubicBezTo>
                      <a:lnTo>
                        <a:pt x="381" y="10888"/>
                      </a:lnTo>
                      <a:lnTo>
                        <a:pt x="381" y="11787"/>
                      </a:lnTo>
                      <a:cubicBezTo>
                        <a:pt x="381" y="11753"/>
                        <a:pt x="415" y="11753"/>
                        <a:pt x="415" y="11753"/>
                      </a:cubicBezTo>
                      <a:cubicBezTo>
                        <a:pt x="415" y="11718"/>
                        <a:pt x="450" y="11683"/>
                        <a:pt x="450" y="11683"/>
                      </a:cubicBezTo>
                      <a:cubicBezTo>
                        <a:pt x="485" y="11649"/>
                        <a:pt x="485" y="11649"/>
                        <a:pt x="519" y="11614"/>
                      </a:cubicBezTo>
                      <a:cubicBezTo>
                        <a:pt x="519" y="11580"/>
                        <a:pt x="519" y="11580"/>
                        <a:pt x="519" y="11580"/>
                      </a:cubicBezTo>
                      <a:lnTo>
                        <a:pt x="554" y="11580"/>
                      </a:lnTo>
                      <a:cubicBezTo>
                        <a:pt x="554" y="11580"/>
                        <a:pt x="554" y="11545"/>
                        <a:pt x="554" y="11545"/>
                      </a:cubicBezTo>
                      <a:cubicBezTo>
                        <a:pt x="554" y="11511"/>
                        <a:pt x="554" y="11511"/>
                        <a:pt x="554" y="11511"/>
                      </a:cubicBezTo>
                      <a:lnTo>
                        <a:pt x="554" y="761"/>
                      </a:lnTo>
                      <a:cubicBezTo>
                        <a:pt x="554" y="761"/>
                        <a:pt x="554" y="761"/>
                        <a:pt x="519" y="795"/>
                      </a:cubicBezTo>
                      <a:cubicBezTo>
                        <a:pt x="519" y="795"/>
                        <a:pt x="519" y="795"/>
                        <a:pt x="519" y="830"/>
                      </a:cubicBezTo>
                      <a:cubicBezTo>
                        <a:pt x="485" y="830"/>
                        <a:pt x="485" y="865"/>
                        <a:pt x="450" y="865"/>
                      </a:cubicBezTo>
                      <a:lnTo>
                        <a:pt x="450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025;p20">
                  <a:extLst>
                    <a:ext uri="{FF2B5EF4-FFF2-40B4-BE49-F238E27FC236}">
                      <a16:creationId xmlns:a16="http://schemas.microsoft.com/office/drawing/2014/main" id="{9552607A-81BF-465D-8238-4D740629B715}"/>
                    </a:ext>
                  </a:extLst>
                </p:cNvPr>
                <p:cNvSpPr/>
                <p:nvPr/>
              </p:nvSpPr>
              <p:spPr>
                <a:xfrm>
                  <a:off x="1994875" y="850125"/>
                  <a:ext cx="900" cy="2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0785" extrusionOk="0">
                      <a:moveTo>
                        <a:pt x="1" y="0"/>
                      </a:moveTo>
                      <a:lnTo>
                        <a:pt x="1" y="10784"/>
                      </a:lnTo>
                      <a:lnTo>
                        <a:pt x="35" y="10784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026;p20">
                  <a:extLst>
                    <a:ext uri="{FF2B5EF4-FFF2-40B4-BE49-F238E27FC236}">
                      <a16:creationId xmlns:a16="http://schemas.microsoft.com/office/drawing/2014/main" id="{31C77403-FBC6-470B-8804-D4009A125B64}"/>
                    </a:ext>
                  </a:extLst>
                </p:cNvPr>
                <p:cNvSpPr/>
                <p:nvPr/>
              </p:nvSpPr>
              <p:spPr>
                <a:xfrm>
                  <a:off x="2058825" y="851850"/>
                  <a:ext cx="3500" cy="2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0854" extrusionOk="0">
                      <a:moveTo>
                        <a:pt x="139" y="0"/>
                      </a:moveTo>
                      <a:lnTo>
                        <a:pt x="70" y="35"/>
                      </a:lnTo>
                      <a:lnTo>
                        <a:pt x="1" y="35"/>
                      </a:lnTo>
                      <a:lnTo>
                        <a:pt x="1" y="10854"/>
                      </a:lnTo>
                      <a:lnTo>
                        <a:pt x="70" y="10819"/>
                      </a:lnTo>
                      <a:lnTo>
                        <a:pt x="139" y="10819"/>
                      </a:lnTo>
                      <a:lnTo>
                        <a:pt x="139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027;p20">
                  <a:extLst>
                    <a:ext uri="{FF2B5EF4-FFF2-40B4-BE49-F238E27FC236}">
                      <a16:creationId xmlns:a16="http://schemas.microsoft.com/office/drawing/2014/main" id="{1FEC8A23-D3B2-4A45-A500-0941949EEE90}"/>
                    </a:ext>
                  </a:extLst>
                </p:cNvPr>
                <p:cNvSpPr/>
                <p:nvPr/>
              </p:nvSpPr>
              <p:spPr>
                <a:xfrm>
                  <a:off x="1319125" y="790500"/>
                  <a:ext cx="28550" cy="3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" h="14069" extrusionOk="0">
                      <a:moveTo>
                        <a:pt x="934" y="0"/>
                      </a:moveTo>
                      <a:cubicBezTo>
                        <a:pt x="900" y="0"/>
                        <a:pt x="900" y="0"/>
                        <a:pt x="865" y="35"/>
                      </a:cubicBezTo>
                      <a:cubicBezTo>
                        <a:pt x="831" y="69"/>
                        <a:pt x="831" y="69"/>
                        <a:pt x="796" y="69"/>
                      </a:cubicBezTo>
                      <a:cubicBezTo>
                        <a:pt x="796" y="69"/>
                        <a:pt x="761" y="104"/>
                        <a:pt x="761" y="104"/>
                      </a:cubicBezTo>
                      <a:cubicBezTo>
                        <a:pt x="727" y="104"/>
                        <a:pt x="727" y="138"/>
                        <a:pt x="727" y="138"/>
                      </a:cubicBezTo>
                      <a:cubicBezTo>
                        <a:pt x="692" y="138"/>
                        <a:pt x="692" y="173"/>
                        <a:pt x="658" y="173"/>
                      </a:cubicBezTo>
                      <a:cubicBezTo>
                        <a:pt x="658" y="173"/>
                        <a:pt x="658" y="173"/>
                        <a:pt x="623" y="207"/>
                      </a:cubicBezTo>
                      <a:cubicBezTo>
                        <a:pt x="623" y="207"/>
                        <a:pt x="589" y="242"/>
                        <a:pt x="589" y="242"/>
                      </a:cubicBezTo>
                      <a:lnTo>
                        <a:pt x="554" y="242"/>
                      </a:lnTo>
                      <a:cubicBezTo>
                        <a:pt x="554" y="277"/>
                        <a:pt x="554" y="277"/>
                        <a:pt x="554" y="277"/>
                      </a:cubicBezTo>
                      <a:cubicBezTo>
                        <a:pt x="554" y="311"/>
                        <a:pt x="519" y="311"/>
                        <a:pt x="519" y="311"/>
                      </a:cubicBezTo>
                      <a:cubicBezTo>
                        <a:pt x="519" y="311"/>
                        <a:pt x="519" y="311"/>
                        <a:pt x="519" y="346"/>
                      </a:cubicBezTo>
                      <a:cubicBezTo>
                        <a:pt x="519" y="346"/>
                        <a:pt x="519" y="380"/>
                        <a:pt x="519" y="380"/>
                      </a:cubicBezTo>
                      <a:lnTo>
                        <a:pt x="519" y="2281"/>
                      </a:lnTo>
                      <a:cubicBezTo>
                        <a:pt x="450" y="2316"/>
                        <a:pt x="416" y="2316"/>
                        <a:pt x="347" y="2350"/>
                      </a:cubicBezTo>
                      <a:cubicBezTo>
                        <a:pt x="278" y="2350"/>
                        <a:pt x="243" y="2385"/>
                        <a:pt x="174" y="2385"/>
                      </a:cubicBezTo>
                      <a:cubicBezTo>
                        <a:pt x="139" y="2420"/>
                        <a:pt x="105" y="2420"/>
                        <a:pt x="70" y="2454"/>
                      </a:cubicBezTo>
                      <a:lnTo>
                        <a:pt x="36" y="2454"/>
                      </a:lnTo>
                      <a:cubicBezTo>
                        <a:pt x="36" y="2454"/>
                        <a:pt x="36" y="2454"/>
                        <a:pt x="36" y="2489"/>
                      </a:cubicBezTo>
                      <a:cubicBezTo>
                        <a:pt x="1" y="2523"/>
                        <a:pt x="1" y="2523"/>
                        <a:pt x="1" y="2523"/>
                      </a:cubicBezTo>
                      <a:lnTo>
                        <a:pt x="1" y="13342"/>
                      </a:lnTo>
                      <a:cubicBezTo>
                        <a:pt x="1" y="13342"/>
                        <a:pt x="1" y="13308"/>
                        <a:pt x="36" y="13308"/>
                      </a:cubicBezTo>
                      <a:cubicBezTo>
                        <a:pt x="36" y="13308"/>
                        <a:pt x="36" y="13273"/>
                        <a:pt x="36" y="13273"/>
                      </a:cubicBezTo>
                      <a:cubicBezTo>
                        <a:pt x="70" y="13273"/>
                        <a:pt x="70" y="13273"/>
                        <a:pt x="70" y="13238"/>
                      </a:cubicBezTo>
                      <a:cubicBezTo>
                        <a:pt x="105" y="13238"/>
                        <a:pt x="139" y="13204"/>
                        <a:pt x="174" y="13204"/>
                      </a:cubicBezTo>
                      <a:cubicBezTo>
                        <a:pt x="243" y="13169"/>
                        <a:pt x="278" y="13169"/>
                        <a:pt x="347" y="13135"/>
                      </a:cubicBezTo>
                      <a:cubicBezTo>
                        <a:pt x="416" y="13135"/>
                        <a:pt x="450" y="13100"/>
                        <a:pt x="519" y="13100"/>
                      </a:cubicBezTo>
                      <a:cubicBezTo>
                        <a:pt x="554" y="13066"/>
                        <a:pt x="589" y="13066"/>
                        <a:pt x="623" y="13066"/>
                      </a:cubicBezTo>
                      <a:lnTo>
                        <a:pt x="623" y="14068"/>
                      </a:lnTo>
                      <a:lnTo>
                        <a:pt x="658" y="14068"/>
                      </a:lnTo>
                      <a:cubicBezTo>
                        <a:pt x="658" y="14033"/>
                        <a:pt x="658" y="14033"/>
                        <a:pt x="692" y="14033"/>
                      </a:cubicBezTo>
                      <a:cubicBezTo>
                        <a:pt x="692" y="13999"/>
                        <a:pt x="727" y="13964"/>
                        <a:pt x="727" y="13964"/>
                      </a:cubicBezTo>
                      <a:cubicBezTo>
                        <a:pt x="727" y="13964"/>
                        <a:pt x="727" y="13964"/>
                        <a:pt x="727" y="13930"/>
                      </a:cubicBezTo>
                      <a:lnTo>
                        <a:pt x="761" y="13930"/>
                      </a:lnTo>
                      <a:cubicBezTo>
                        <a:pt x="761" y="13895"/>
                        <a:pt x="761" y="13895"/>
                        <a:pt x="761" y="13895"/>
                      </a:cubicBezTo>
                      <a:cubicBezTo>
                        <a:pt x="761" y="13895"/>
                        <a:pt x="761" y="13861"/>
                        <a:pt x="761" y="13861"/>
                      </a:cubicBezTo>
                      <a:lnTo>
                        <a:pt x="761" y="12996"/>
                      </a:lnTo>
                      <a:lnTo>
                        <a:pt x="831" y="12996"/>
                      </a:lnTo>
                      <a:cubicBezTo>
                        <a:pt x="865" y="12962"/>
                        <a:pt x="865" y="12962"/>
                        <a:pt x="900" y="12962"/>
                      </a:cubicBezTo>
                      <a:cubicBezTo>
                        <a:pt x="900" y="12927"/>
                        <a:pt x="900" y="12927"/>
                        <a:pt x="934" y="12927"/>
                      </a:cubicBezTo>
                      <a:cubicBezTo>
                        <a:pt x="934" y="12893"/>
                        <a:pt x="934" y="12893"/>
                        <a:pt x="969" y="12893"/>
                      </a:cubicBezTo>
                      <a:cubicBezTo>
                        <a:pt x="969" y="12893"/>
                        <a:pt x="969" y="12858"/>
                        <a:pt x="969" y="12858"/>
                      </a:cubicBezTo>
                      <a:cubicBezTo>
                        <a:pt x="969" y="12858"/>
                        <a:pt x="969" y="12858"/>
                        <a:pt x="969" y="12824"/>
                      </a:cubicBezTo>
                      <a:cubicBezTo>
                        <a:pt x="969" y="12824"/>
                        <a:pt x="969" y="12824"/>
                        <a:pt x="969" y="12789"/>
                      </a:cubicBezTo>
                      <a:lnTo>
                        <a:pt x="969" y="12271"/>
                      </a:lnTo>
                      <a:cubicBezTo>
                        <a:pt x="1003" y="12271"/>
                        <a:pt x="1003" y="12236"/>
                        <a:pt x="1003" y="12236"/>
                      </a:cubicBezTo>
                      <a:cubicBezTo>
                        <a:pt x="1003" y="12236"/>
                        <a:pt x="1003" y="12201"/>
                        <a:pt x="1003" y="12201"/>
                      </a:cubicBezTo>
                      <a:cubicBezTo>
                        <a:pt x="1038" y="12167"/>
                        <a:pt x="1038" y="12167"/>
                        <a:pt x="1038" y="12132"/>
                      </a:cubicBezTo>
                      <a:cubicBezTo>
                        <a:pt x="1038" y="12132"/>
                        <a:pt x="1038" y="12098"/>
                        <a:pt x="1038" y="12098"/>
                      </a:cubicBezTo>
                      <a:lnTo>
                        <a:pt x="1073" y="12098"/>
                      </a:lnTo>
                      <a:cubicBezTo>
                        <a:pt x="1073" y="12098"/>
                        <a:pt x="1073" y="12063"/>
                        <a:pt x="1073" y="12063"/>
                      </a:cubicBezTo>
                      <a:cubicBezTo>
                        <a:pt x="1073" y="12029"/>
                        <a:pt x="1073" y="11994"/>
                        <a:pt x="1107" y="11994"/>
                      </a:cubicBezTo>
                      <a:cubicBezTo>
                        <a:pt x="1107" y="11960"/>
                        <a:pt x="1107" y="11960"/>
                        <a:pt x="1107" y="11925"/>
                      </a:cubicBezTo>
                      <a:cubicBezTo>
                        <a:pt x="1107" y="11925"/>
                        <a:pt x="1107" y="11890"/>
                        <a:pt x="1142" y="11856"/>
                      </a:cubicBezTo>
                      <a:cubicBezTo>
                        <a:pt x="1142" y="11856"/>
                        <a:pt x="1142" y="11856"/>
                        <a:pt x="1142" y="11821"/>
                      </a:cubicBezTo>
                      <a:cubicBezTo>
                        <a:pt x="1142" y="11787"/>
                        <a:pt x="1142" y="11718"/>
                        <a:pt x="1142" y="11683"/>
                      </a:cubicBezTo>
                      <a:lnTo>
                        <a:pt x="1142" y="11648"/>
                      </a:lnTo>
                      <a:lnTo>
                        <a:pt x="1142" y="1037"/>
                      </a:lnTo>
                      <a:cubicBezTo>
                        <a:pt x="1107" y="1072"/>
                        <a:pt x="1107" y="1106"/>
                        <a:pt x="1107" y="1141"/>
                      </a:cubicBezTo>
                      <a:cubicBezTo>
                        <a:pt x="1107" y="1141"/>
                        <a:pt x="1107" y="1175"/>
                        <a:pt x="1107" y="1175"/>
                      </a:cubicBezTo>
                      <a:cubicBezTo>
                        <a:pt x="1073" y="1210"/>
                        <a:pt x="1073" y="1244"/>
                        <a:pt x="1073" y="1244"/>
                      </a:cubicBezTo>
                      <a:cubicBezTo>
                        <a:pt x="1073" y="1279"/>
                        <a:pt x="1073" y="1279"/>
                        <a:pt x="1038" y="1279"/>
                      </a:cubicBezTo>
                      <a:cubicBezTo>
                        <a:pt x="1038" y="1314"/>
                        <a:pt x="1038" y="1314"/>
                        <a:pt x="1038" y="1348"/>
                      </a:cubicBezTo>
                      <a:cubicBezTo>
                        <a:pt x="1038" y="1348"/>
                        <a:pt x="1038" y="1383"/>
                        <a:pt x="1003" y="1383"/>
                      </a:cubicBezTo>
                      <a:cubicBezTo>
                        <a:pt x="1003" y="1417"/>
                        <a:pt x="1003" y="1417"/>
                        <a:pt x="1003" y="1452"/>
                      </a:cubicBezTo>
                      <a:cubicBezTo>
                        <a:pt x="1003" y="1452"/>
                        <a:pt x="969" y="1486"/>
                        <a:pt x="969" y="1486"/>
                      </a:cubicBezTo>
                      <a:cubicBezTo>
                        <a:pt x="969" y="1521"/>
                        <a:pt x="969" y="1521"/>
                        <a:pt x="934" y="1555"/>
                      </a:cubicBezTo>
                      <a:lnTo>
                        <a:pt x="934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028;p20">
                  <a:extLst>
                    <a:ext uri="{FF2B5EF4-FFF2-40B4-BE49-F238E27FC236}">
                      <a16:creationId xmlns:a16="http://schemas.microsoft.com/office/drawing/2014/main" id="{220EC752-4181-4519-8777-7E3263223C8A}"/>
                    </a:ext>
                  </a:extLst>
                </p:cNvPr>
                <p:cNvSpPr/>
                <p:nvPr/>
              </p:nvSpPr>
              <p:spPr>
                <a:xfrm>
                  <a:off x="1775400" y="889000"/>
                  <a:ext cx="25" cy="27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89" extrusionOk="0">
                      <a:moveTo>
                        <a:pt x="0" y="10854"/>
                      </a:moveTo>
                      <a:cubicBezTo>
                        <a:pt x="0" y="10888"/>
                        <a:pt x="0" y="10888"/>
                        <a:pt x="0" y="10888"/>
                      </a:cubicBezTo>
                      <a:lnTo>
                        <a:pt x="0" y="70"/>
                      </a:ln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35"/>
                        <a:pt x="0" y="35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0819"/>
                      </a:lnTo>
                      <a:cubicBezTo>
                        <a:pt x="0" y="10819"/>
                        <a:pt x="0" y="10854"/>
                        <a:pt x="0" y="10854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029;p20">
                  <a:extLst>
                    <a:ext uri="{FF2B5EF4-FFF2-40B4-BE49-F238E27FC236}">
                      <a16:creationId xmlns:a16="http://schemas.microsoft.com/office/drawing/2014/main" id="{D1F99376-5F95-4A88-AB8A-5CCECEB88937}"/>
                    </a:ext>
                  </a:extLst>
                </p:cNvPr>
                <p:cNvSpPr/>
                <p:nvPr/>
              </p:nvSpPr>
              <p:spPr>
                <a:xfrm>
                  <a:off x="1759850" y="908000"/>
                  <a:ext cx="3475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" h="10820" extrusionOk="0">
                      <a:moveTo>
                        <a:pt x="0" y="1"/>
                      </a:moveTo>
                      <a:lnTo>
                        <a:pt x="0" y="10785"/>
                      </a:lnTo>
                      <a:cubicBezTo>
                        <a:pt x="35" y="10785"/>
                        <a:pt x="69" y="10820"/>
                        <a:pt x="104" y="10820"/>
                      </a:cubicBezTo>
                      <a:lnTo>
                        <a:pt x="138" y="10820"/>
                      </a:lnTo>
                      <a:lnTo>
                        <a:pt x="138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030;p20">
                  <a:extLst>
                    <a:ext uri="{FF2B5EF4-FFF2-40B4-BE49-F238E27FC236}">
                      <a16:creationId xmlns:a16="http://schemas.microsoft.com/office/drawing/2014/main" id="{161DDF9A-25AD-49B0-B962-F00F92BF7F29}"/>
                    </a:ext>
                  </a:extLst>
                </p:cNvPr>
                <p:cNvSpPr/>
                <p:nvPr/>
              </p:nvSpPr>
              <p:spPr>
                <a:xfrm>
                  <a:off x="1541225" y="939125"/>
                  <a:ext cx="5200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" h="10820" extrusionOk="0">
                      <a:moveTo>
                        <a:pt x="0" y="0"/>
                      </a:moveTo>
                      <a:lnTo>
                        <a:pt x="0" y="10819"/>
                      </a:lnTo>
                      <a:lnTo>
                        <a:pt x="208" y="10819"/>
                      </a:lnTo>
                      <a:lnTo>
                        <a:pt x="208" y="35"/>
                      </a:lnTo>
                      <a:cubicBezTo>
                        <a:pt x="208" y="35"/>
                        <a:pt x="173" y="0"/>
                        <a:pt x="17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031;p20">
                  <a:extLst>
                    <a:ext uri="{FF2B5EF4-FFF2-40B4-BE49-F238E27FC236}">
                      <a16:creationId xmlns:a16="http://schemas.microsoft.com/office/drawing/2014/main" id="{F3469DBF-4FB4-48AE-B9F0-20596464ED40}"/>
                    </a:ext>
                  </a:extLst>
                </p:cNvPr>
                <p:cNvSpPr/>
                <p:nvPr/>
              </p:nvSpPr>
              <p:spPr>
                <a:xfrm>
                  <a:off x="1574050" y="946025"/>
                  <a:ext cx="900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0820" extrusionOk="0">
                      <a:moveTo>
                        <a:pt x="1" y="1"/>
                      </a:moveTo>
                      <a:lnTo>
                        <a:pt x="1" y="10820"/>
                      </a:lnTo>
                      <a:lnTo>
                        <a:pt x="35" y="10820"/>
                      </a:lnTo>
                      <a:lnTo>
                        <a:pt x="35" y="3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032;p20">
                  <a:extLst>
                    <a:ext uri="{FF2B5EF4-FFF2-40B4-BE49-F238E27FC236}">
                      <a16:creationId xmlns:a16="http://schemas.microsoft.com/office/drawing/2014/main" id="{33E23253-3B1D-409F-8024-5DA9191770DF}"/>
                    </a:ext>
                  </a:extLst>
                </p:cNvPr>
                <p:cNvSpPr/>
                <p:nvPr/>
              </p:nvSpPr>
              <p:spPr>
                <a:xfrm>
                  <a:off x="1701075" y="937400"/>
                  <a:ext cx="3500" cy="28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1303" extrusionOk="0">
                      <a:moveTo>
                        <a:pt x="1" y="0"/>
                      </a:moveTo>
                      <a:lnTo>
                        <a:pt x="1" y="10681"/>
                      </a:lnTo>
                      <a:cubicBezTo>
                        <a:pt x="1" y="10819"/>
                        <a:pt x="35" y="10992"/>
                        <a:pt x="104" y="11268"/>
                      </a:cubicBezTo>
                      <a:cubicBezTo>
                        <a:pt x="104" y="11303"/>
                        <a:pt x="139" y="11303"/>
                        <a:pt x="139" y="11303"/>
                      </a:cubicBezTo>
                      <a:lnTo>
                        <a:pt x="139" y="519"/>
                      </a:lnTo>
                      <a:cubicBezTo>
                        <a:pt x="139" y="484"/>
                        <a:pt x="104" y="484"/>
                        <a:pt x="104" y="484"/>
                      </a:cubicBezTo>
                      <a:cubicBezTo>
                        <a:pt x="70" y="242"/>
                        <a:pt x="35" y="104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033;p20">
                  <a:extLst>
                    <a:ext uri="{FF2B5EF4-FFF2-40B4-BE49-F238E27FC236}">
                      <a16:creationId xmlns:a16="http://schemas.microsoft.com/office/drawing/2014/main" id="{EE6462E9-84DC-44EF-A397-1B6CB94AE175}"/>
                    </a:ext>
                  </a:extLst>
                </p:cNvPr>
                <p:cNvSpPr/>
                <p:nvPr/>
              </p:nvSpPr>
              <p:spPr>
                <a:xfrm>
                  <a:off x="1593925" y="998750"/>
                  <a:ext cx="25" cy="26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785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0784"/>
                      </a:lnTo>
                      <a:lnTo>
                        <a:pt x="1" y="10784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034;p20">
                  <a:extLst>
                    <a:ext uri="{FF2B5EF4-FFF2-40B4-BE49-F238E27FC236}">
                      <a16:creationId xmlns:a16="http://schemas.microsoft.com/office/drawing/2014/main" id="{83A34D9B-F059-48F3-A927-80734A73E47B}"/>
                    </a:ext>
                  </a:extLst>
                </p:cNvPr>
                <p:cNvSpPr/>
                <p:nvPr/>
              </p:nvSpPr>
              <p:spPr>
                <a:xfrm>
                  <a:off x="1580100" y="999600"/>
                  <a:ext cx="1750" cy="2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820" extrusionOk="0">
                      <a:moveTo>
                        <a:pt x="1" y="1"/>
                      </a:moveTo>
                      <a:lnTo>
                        <a:pt x="1" y="10820"/>
                      </a:lnTo>
                      <a:lnTo>
                        <a:pt x="70" y="10820"/>
                      </a:lnTo>
                      <a:lnTo>
                        <a:pt x="70" y="35"/>
                      </a:lnTo>
                      <a:cubicBezTo>
                        <a:pt x="70" y="35"/>
                        <a:pt x="35" y="35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035;p20">
                  <a:extLst>
                    <a:ext uri="{FF2B5EF4-FFF2-40B4-BE49-F238E27FC236}">
                      <a16:creationId xmlns:a16="http://schemas.microsoft.com/office/drawing/2014/main" id="{D92C9AA3-3510-472D-805E-0CDD38851941}"/>
                    </a:ext>
                  </a:extLst>
                </p:cNvPr>
                <p:cNvSpPr/>
                <p:nvPr/>
              </p:nvSpPr>
              <p:spPr>
                <a:xfrm>
                  <a:off x="1596525" y="1008250"/>
                  <a:ext cx="25" cy="27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54" extrusionOk="0">
                      <a:moveTo>
                        <a:pt x="0" y="10785"/>
                      </a:moveTo>
                      <a:lnTo>
                        <a:pt x="0" y="0"/>
                      </a:lnTo>
                      <a:cubicBezTo>
                        <a:pt x="0" y="0"/>
                        <a:pt x="0" y="35"/>
                        <a:pt x="0" y="35"/>
                      </a:cubicBezTo>
                      <a:lnTo>
                        <a:pt x="0" y="35"/>
                      </a:lnTo>
                      <a:lnTo>
                        <a:pt x="0" y="10854"/>
                      </a:lnTo>
                      <a:cubicBezTo>
                        <a:pt x="0" y="10819"/>
                        <a:pt x="0" y="10819"/>
                        <a:pt x="0" y="10785"/>
                      </a:cubicBezTo>
                      <a:lnTo>
                        <a:pt x="0" y="10785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036;p20">
                  <a:extLst>
                    <a:ext uri="{FF2B5EF4-FFF2-40B4-BE49-F238E27FC236}">
                      <a16:creationId xmlns:a16="http://schemas.microsoft.com/office/drawing/2014/main" id="{3D1D1560-5A6C-4DA8-96A2-80A1F525B9AF}"/>
                    </a:ext>
                  </a:extLst>
                </p:cNvPr>
                <p:cNvSpPr/>
                <p:nvPr/>
              </p:nvSpPr>
              <p:spPr>
                <a:xfrm>
                  <a:off x="1624175" y="1039350"/>
                  <a:ext cx="1750" cy="2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855" extrusionOk="0">
                      <a:moveTo>
                        <a:pt x="70" y="1"/>
                      </a:moveTo>
                      <a:cubicBezTo>
                        <a:pt x="35" y="1"/>
                        <a:pt x="35" y="35"/>
                        <a:pt x="0" y="70"/>
                      </a:cubicBezTo>
                      <a:lnTo>
                        <a:pt x="0" y="10854"/>
                      </a:lnTo>
                      <a:cubicBezTo>
                        <a:pt x="0" y="10854"/>
                        <a:pt x="35" y="10820"/>
                        <a:pt x="35" y="10820"/>
                      </a:cubicBezTo>
                      <a:cubicBezTo>
                        <a:pt x="35" y="10820"/>
                        <a:pt x="35" y="10820"/>
                        <a:pt x="70" y="10785"/>
                      </a:cubicBezTo>
                      <a:cubicBezTo>
                        <a:pt x="70" y="10785"/>
                        <a:pt x="70" y="10785"/>
                        <a:pt x="70" y="10750"/>
                      </a:cubicBezTo>
                      <a:lnTo>
                        <a:pt x="70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037;p20">
                  <a:extLst>
                    <a:ext uri="{FF2B5EF4-FFF2-40B4-BE49-F238E27FC236}">
                      <a16:creationId xmlns:a16="http://schemas.microsoft.com/office/drawing/2014/main" id="{FAE20AFF-259C-410B-8520-750778562126}"/>
                    </a:ext>
                  </a:extLst>
                </p:cNvPr>
                <p:cNvSpPr/>
                <p:nvPr/>
              </p:nvSpPr>
              <p:spPr>
                <a:xfrm>
                  <a:off x="1647500" y="970225"/>
                  <a:ext cx="53600" cy="3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14138" extrusionOk="0">
                      <a:moveTo>
                        <a:pt x="381" y="1"/>
                      </a:moveTo>
                      <a:lnTo>
                        <a:pt x="381" y="1245"/>
                      </a:lnTo>
                      <a:cubicBezTo>
                        <a:pt x="381" y="1245"/>
                        <a:pt x="346" y="1245"/>
                        <a:pt x="346" y="1210"/>
                      </a:cubicBezTo>
                      <a:lnTo>
                        <a:pt x="312" y="1210"/>
                      </a:lnTo>
                      <a:cubicBezTo>
                        <a:pt x="277" y="1210"/>
                        <a:pt x="277" y="1176"/>
                        <a:pt x="243" y="1176"/>
                      </a:cubicBezTo>
                      <a:cubicBezTo>
                        <a:pt x="208" y="1141"/>
                        <a:pt x="208" y="1141"/>
                        <a:pt x="174" y="1141"/>
                      </a:cubicBezTo>
                      <a:cubicBezTo>
                        <a:pt x="139" y="1141"/>
                        <a:pt x="139" y="1141"/>
                        <a:pt x="139" y="1107"/>
                      </a:cubicBezTo>
                      <a:lnTo>
                        <a:pt x="1" y="1107"/>
                      </a:lnTo>
                      <a:lnTo>
                        <a:pt x="1" y="3146"/>
                      </a:lnTo>
                      <a:lnTo>
                        <a:pt x="1" y="13930"/>
                      </a:lnTo>
                      <a:lnTo>
                        <a:pt x="104" y="13930"/>
                      </a:lnTo>
                      <a:lnTo>
                        <a:pt x="104" y="11925"/>
                      </a:lnTo>
                      <a:lnTo>
                        <a:pt x="174" y="11925"/>
                      </a:lnTo>
                      <a:cubicBezTo>
                        <a:pt x="174" y="11925"/>
                        <a:pt x="208" y="11960"/>
                        <a:pt x="243" y="11960"/>
                      </a:cubicBezTo>
                      <a:cubicBezTo>
                        <a:pt x="277" y="11995"/>
                        <a:pt x="277" y="11995"/>
                        <a:pt x="312" y="12029"/>
                      </a:cubicBezTo>
                      <a:lnTo>
                        <a:pt x="346" y="12029"/>
                      </a:lnTo>
                      <a:cubicBezTo>
                        <a:pt x="346" y="12029"/>
                        <a:pt x="381" y="12064"/>
                        <a:pt x="416" y="12098"/>
                      </a:cubicBezTo>
                      <a:lnTo>
                        <a:pt x="450" y="12098"/>
                      </a:lnTo>
                      <a:cubicBezTo>
                        <a:pt x="485" y="12133"/>
                        <a:pt x="519" y="12167"/>
                        <a:pt x="588" y="12202"/>
                      </a:cubicBezTo>
                      <a:cubicBezTo>
                        <a:pt x="588" y="12202"/>
                        <a:pt x="588" y="12237"/>
                        <a:pt x="588" y="12237"/>
                      </a:cubicBezTo>
                      <a:cubicBezTo>
                        <a:pt x="657" y="12271"/>
                        <a:pt x="692" y="12306"/>
                        <a:pt x="727" y="12375"/>
                      </a:cubicBezTo>
                      <a:cubicBezTo>
                        <a:pt x="727" y="12409"/>
                        <a:pt x="761" y="12479"/>
                        <a:pt x="1349" y="12859"/>
                      </a:cubicBezTo>
                      <a:lnTo>
                        <a:pt x="1349" y="13792"/>
                      </a:lnTo>
                      <a:cubicBezTo>
                        <a:pt x="1349" y="13827"/>
                        <a:pt x="1418" y="13896"/>
                        <a:pt x="1660" y="14138"/>
                      </a:cubicBezTo>
                      <a:lnTo>
                        <a:pt x="1660" y="13101"/>
                      </a:lnTo>
                      <a:cubicBezTo>
                        <a:pt x="1798" y="13204"/>
                        <a:pt x="1971" y="13308"/>
                        <a:pt x="2144" y="13446"/>
                      </a:cubicBezTo>
                      <a:lnTo>
                        <a:pt x="2144" y="2628"/>
                      </a:lnTo>
                      <a:cubicBezTo>
                        <a:pt x="796" y="1694"/>
                        <a:pt x="727" y="1625"/>
                        <a:pt x="727" y="1591"/>
                      </a:cubicBezTo>
                      <a:lnTo>
                        <a:pt x="727" y="1556"/>
                      </a:lnTo>
                      <a:cubicBezTo>
                        <a:pt x="727" y="1556"/>
                        <a:pt x="692" y="1521"/>
                        <a:pt x="692" y="1521"/>
                      </a:cubicBezTo>
                      <a:lnTo>
                        <a:pt x="692" y="381"/>
                      </a:lnTo>
                      <a:cubicBezTo>
                        <a:pt x="692" y="346"/>
                        <a:pt x="657" y="312"/>
                        <a:pt x="588" y="312"/>
                      </a:cubicBezTo>
                      <a:cubicBezTo>
                        <a:pt x="450" y="208"/>
                        <a:pt x="416" y="173"/>
                        <a:pt x="416" y="139"/>
                      </a:cubicBezTo>
                      <a:cubicBezTo>
                        <a:pt x="381" y="70"/>
                        <a:pt x="381" y="35"/>
                        <a:pt x="38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038;p20">
                  <a:extLst>
                    <a:ext uri="{FF2B5EF4-FFF2-40B4-BE49-F238E27FC236}">
                      <a16:creationId xmlns:a16="http://schemas.microsoft.com/office/drawing/2014/main" id="{BD34EE23-3343-49F1-AECB-2B087C20B7F2}"/>
                    </a:ext>
                  </a:extLst>
                </p:cNvPr>
                <p:cNvSpPr/>
                <p:nvPr/>
              </p:nvSpPr>
              <p:spPr>
                <a:xfrm>
                  <a:off x="1100525" y="871725"/>
                  <a:ext cx="55325" cy="31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3" h="12755" extrusionOk="0">
                      <a:moveTo>
                        <a:pt x="0" y="0"/>
                      </a:moveTo>
                      <a:lnTo>
                        <a:pt x="0" y="10819"/>
                      </a:lnTo>
                      <a:lnTo>
                        <a:pt x="138" y="10819"/>
                      </a:lnTo>
                      <a:cubicBezTo>
                        <a:pt x="173" y="10819"/>
                        <a:pt x="173" y="10854"/>
                        <a:pt x="173" y="10854"/>
                      </a:cubicBezTo>
                      <a:lnTo>
                        <a:pt x="311" y="10854"/>
                      </a:lnTo>
                      <a:cubicBezTo>
                        <a:pt x="311" y="10854"/>
                        <a:pt x="346" y="10854"/>
                        <a:pt x="346" y="10888"/>
                      </a:cubicBezTo>
                      <a:lnTo>
                        <a:pt x="484" y="10888"/>
                      </a:lnTo>
                      <a:cubicBezTo>
                        <a:pt x="484" y="10888"/>
                        <a:pt x="518" y="10888"/>
                        <a:pt x="518" y="10923"/>
                      </a:cubicBezTo>
                      <a:lnTo>
                        <a:pt x="622" y="10923"/>
                      </a:lnTo>
                      <a:cubicBezTo>
                        <a:pt x="691" y="10957"/>
                        <a:pt x="726" y="10957"/>
                        <a:pt x="795" y="10957"/>
                      </a:cubicBezTo>
                      <a:cubicBezTo>
                        <a:pt x="830" y="10957"/>
                        <a:pt x="864" y="10992"/>
                        <a:pt x="864" y="10992"/>
                      </a:cubicBezTo>
                      <a:lnTo>
                        <a:pt x="1002" y="10992"/>
                      </a:lnTo>
                      <a:cubicBezTo>
                        <a:pt x="1002" y="11026"/>
                        <a:pt x="1037" y="11026"/>
                        <a:pt x="1037" y="11026"/>
                      </a:cubicBezTo>
                      <a:lnTo>
                        <a:pt x="1141" y="11026"/>
                      </a:lnTo>
                      <a:cubicBezTo>
                        <a:pt x="1175" y="11061"/>
                        <a:pt x="1175" y="11061"/>
                        <a:pt x="1175" y="11061"/>
                      </a:cubicBezTo>
                      <a:lnTo>
                        <a:pt x="1244" y="11061"/>
                      </a:lnTo>
                      <a:cubicBezTo>
                        <a:pt x="1244" y="11061"/>
                        <a:pt x="1279" y="11096"/>
                        <a:pt x="1279" y="11096"/>
                      </a:cubicBezTo>
                      <a:lnTo>
                        <a:pt x="1313" y="11096"/>
                      </a:lnTo>
                      <a:cubicBezTo>
                        <a:pt x="1313" y="11096"/>
                        <a:pt x="1313" y="11096"/>
                        <a:pt x="1348" y="11130"/>
                      </a:cubicBezTo>
                      <a:lnTo>
                        <a:pt x="1383" y="11130"/>
                      </a:lnTo>
                      <a:cubicBezTo>
                        <a:pt x="1383" y="11130"/>
                        <a:pt x="1417" y="11165"/>
                        <a:pt x="1417" y="11165"/>
                      </a:cubicBezTo>
                      <a:cubicBezTo>
                        <a:pt x="1417" y="11165"/>
                        <a:pt x="1452" y="11165"/>
                        <a:pt x="1452" y="11199"/>
                      </a:cubicBezTo>
                      <a:lnTo>
                        <a:pt x="1486" y="11199"/>
                      </a:lnTo>
                      <a:cubicBezTo>
                        <a:pt x="1521" y="11199"/>
                        <a:pt x="1521" y="11234"/>
                        <a:pt x="1521" y="11234"/>
                      </a:cubicBezTo>
                      <a:cubicBezTo>
                        <a:pt x="1555" y="11234"/>
                        <a:pt x="1555" y="11234"/>
                        <a:pt x="1555" y="11268"/>
                      </a:cubicBezTo>
                      <a:cubicBezTo>
                        <a:pt x="1590" y="11268"/>
                        <a:pt x="1590" y="11268"/>
                        <a:pt x="1625" y="11303"/>
                      </a:cubicBezTo>
                      <a:cubicBezTo>
                        <a:pt x="1659" y="11337"/>
                        <a:pt x="1659" y="11337"/>
                        <a:pt x="1659" y="11372"/>
                      </a:cubicBezTo>
                      <a:lnTo>
                        <a:pt x="1694" y="11372"/>
                      </a:lnTo>
                      <a:cubicBezTo>
                        <a:pt x="1728" y="11407"/>
                        <a:pt x="1728" y="11441"/>
                        <a:pt x="1728" y="11441"/>
                      </a:cubicBezTo>
                      <a:cubicBezTo>
                        <a:pt x="1832" y="11649"/>
                        <a:pt x="1901" y="11960"/>
                        <a:pt x="1901" y="11960"/>
                      </a:cubicBezTo>
                      <a:cubicBezTo>
                        <a:pt x="1901" y="11960"/>
                        <a:pt x="1901" y="11960"/>
                        <a:pt x="1936" y="11994"/>
                      </a:cubicBezTo>
                      <a:lnTo>
                        <a:pt x="1970" y="11994"/>
                      </a:lnTo>
                      <a:lnTo>
                        <a:pt x="1970" y="12409"/>
                      </a:lnTo>
                      <a:cubicBezTo>
                        <a:pt x="1970" y="12444"/>
                        <a:pt x="1970" y="12444"/>
                        <a:pt x="1970" y="12444"/>
                      </a:cubicBezTo>
                      <a:cubicBezTo>
                        <a:pt x="2005" y="12616"/>
                        <a:pt x="2178" y="12720"/>
                        <a:pt x="2178" y="12755"/>
                      </a:cubicBezTo>
                      <a:lnTo>
                        <a:pt x="2178" y="12098"/>
                      </a:lnTo>
                      <a:lnTo>
                        <a:pt x="2212" y="12098"/>
                      </a:lnTo>
                      <a:lnTo>
                        <a:pt x="2212" y="1348"/>
                      </a:lnTo>
                      <a:cubicBezTo>
                        <a:pt x="2212" y="1314"/>
                        <a:pt x="2212" y="1314"/>
                        <a:pt x="2212" y="1314"/>
                      </a:cubicBezTo>
                      <a:cubicBezTo>
                        <a:pt x="2178" y="1279"/>
                        <a:pt x="2178" y="1279"/>
                        <a:pt x="2178" y="1279"/>
                      </a:cubicBezTo>
                      <a:lnTo>
                        <a:pt x="2143" y="1279"/>
                      </a:lnTo>
                      <a:cubicBezTo>
                        <a:pt x="2143" y="1245"/>
                        <a:pt x="2143" y="1245"/>
                        <a:pt x="2108" y="1245"/>
                      </a:cubicBezTo>
                      <a:cubicBezTo>
                        <a:pt x="2074" y="1245"/>
                        <a:pt x="2074" y="1245"/>
                        <a:pt x="2074" y="1210"/>
                      </a:cubicBezTo>
                      <a:lnTo>
                        <a:pt x="2005" y="1210"/>
                      </a:lnTo>
                      <a:cubicBezTo>
                        <a:pt x="2005" y="1210"/>
                        <a:pt x="1970" y="1210"/>
                        <a:pt x="1970" y="1175"/>
                      </a:cubicBezTo>
                      <a:lnTo>
                        <a:pt x="1901" y="1175"/>
                      </a:lnTo>
                      <a:cubicBezTo>
                        <a:pt x="1901" y="1141"/>
                        <a:pt x="1832" y="830"/>
                        <a:pt x="1728" y="657"/>
                      </a:cubicBezTo>
                      <a:cubicBezTo>
                        <a:pt x="1728" y="622"/>
                        <a:pt x="1728" y="588"/>
                        <a:pt x="1694" y="588"/>
                      </a:cubicBezTo>
                      <a:cubicBezTo>
                        <a:pt x="1694" y="588"/>
                        <a:pt x="1694" y="553"/>
                        <a:pt x="1659" y="553"/>
                      </a:cubicBezTo>
                      <a:cubicBezTo>
                        <a:pt x="1659" y="553"/>
                        <a:pt x="1659" y="519"/>
                        <a:pt x="1625" y="519"/>
                      </a:cubicBezTo>
                      <a:cubicBezTo>
                        <a:pt x="1625" y="519"/>
                        <a:pt x="1625" y="484"/>
                        <a:pt x="1625" y="484"/>
                      </a:cubicBezTo>
                      <a:cubicBezTo>
                        <a:pt x="1590" y="484"/>
                        <a:pt x="1590" y="450"/>
                        <a:pt x="1555" y="450"/>
                      </a:cubicBezTo>
                      <a:cubicBezTo>
                        <a:pt x="1555" y="450"/>
                        <a:pt x="1555" y="450"/>
                        <a:pt x="1521" y="415"/>
                      </a:cubicBezTo>
                      <a:lnTo>
                        <a:pt x="1486" y="415"/>
                      </a:lnTo>
                      <a:cubicBezTo>
                        <a:pt x="1486" y="380"/>
                        <a:pt x="1452" y="380"/>
                        <a:pt x="1452" y="380"/>
                      </a:cubicBezTo>
                      <a:cubicBezTo>
                        <a:pt x="1452" y="380"/>
                        <a:pt x="1417" y="346"/>
                        <a:pt x="1417" y="346"/>
                      </a:cubicBezTo>
                      <a:lnTo>
                        <a:pt x="1383" y="346"/>
                      </a:lnTo>
                      <a:cubicBezTo>
                        <a:pt x="1383" y="311"/>
                        <a:pt x="1348" y="311"/>
                        <a:pt x="1348" y="311"/>
                      </a:cubicBezTo>
                      <a:lnTo>
                        <a:pt x="1313" y="311"/>
                      </a:lnTo>
                      <a:cubicBezTo>
                        <a:pt x="1279" y="277"/>
                        <a:pt x="1279" y="277"/>
                        <a:pt x="1279" y="277"/>
                      </a:cubicBezTo>
                      <a:lnTo>
                        <a:pt x="1244" y="277"/>
                      </a:lnTo>
                      <a:cubicBezTo>
                        <a:pt x="1210" y="277"/>
                        <a:pt x="1210" y="242"/>
                        <a:pt x="1210" y="242"/>
                      </a:cubicBezTo>
                      <a:lnTo>
                        <a:pt x="1106" y="242"/>
                      </a:lnTo>
                      <a:cubicBezTo>
                        <a:pt x="1072" y="208"/>
                        <a:pt x="1072" y="208"/>
                        <a:pt x="1072" y="208"/>
                      </a:cubicBezTo>
                      <a:lnTo>
                        <a:pt x="968" y="208"/>
                      </a:lnTo>
                      <a:cubicBezTo>
                        <a:pt x="933" y="173"/>
                        <a:pt x="933" y="173"/>
                        <a:pt x="899" y="173"/>
                      </a:cubicBezTo>
                      <a:lnTo>
                        <a:pt x="795" y="173"/>
                      </a:lnTo>
                      <a:cubicBezTo>
                        <a:pt x="726" y="138"/>
                        <a:pt x="691" y="138"/>
                        <a:pt x="622" y="138"/>
                      </a:cubicBezTo>
                      <a:cubicBezTo>
                        <a:pt x="588" y="104"/>
                        <a:pt x="553" y="104"/>
                        <a:pt x="518" y="104"/>
                      </a:cubicBezTo>
                      <a:lnTo>
                        <a:pt x="484" y="104"/>
                      </a:lnTo>
                      <a:cubicBezTo>
                        <a:pt x="484" y="104"/>
                        <a:pt x="449" y="104"/>
                        <a:pt x="415" y="69"/>
                      </a:cubicBezTo>
                      <a:lnTo>
                        <a:pt x="311" y="69"/>
                      </a:lnTo>
                      <a:cubicBezTo>
                        <a:pt x="277" y="69"/>
                        <a:pt x="277" y="69"/>
                        <a:pt x="277" y="35"/>
                      </a:cubicBezTo>
                      <a:lnTo>
                        <a:pt x="104" y="35"/>
                      </a:lnTo>
                      <a:cubicBezTo>
                        <a:pt x="104" y="0"/>
                        <a:pt x="69" y="0"/>
                        <a:pt x="6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039;p20">
                  <a:extLst>
                    <a:ext uri="{FF2B5EF4-FFF2-40B4-BE49-F238E27FC236}">
                      <a16:creationId xmlns:a16="http://schemas.microsoft.com/office/drawing/2014/main" id="{00CA12C8-1930-4F78-87D4-48615DBBAF1F}"/>
                    </a:ext>
                  </a:extLst>
                </p:cNvPr>
                <p:cNvSpPr/>
                <p:nvPr/>
              </p:nvSpPr>
              <p:spPr>
                <a:xfrm>
                  <a:off x="1072850" y="945175"/>
                  <a:ext cx="8675" cy="2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" h="11545" extrusionOk="0">
                      <a:moveTo>
                        <a:pt x="1" y="0"/>
                      </a:moveTo>
                      <a:lnTo>
                        <a:pt x="1" y="10819"/>
                      </a:lnTo>
                      <a:cubicBezTo>
                        <a:pt x="1" y="10957"/>
                        <a:pt x="105" y="11199"/>
                        <a:pt x="139" y="11338"/>
                      </a:cubicBezTo>
                      <a:cubicBezTo>
                        <a:pt x="208" y="11510"/>
                        <a:pt x="347" y="11510"/>
                        <a:pt x="347" y="11545"/>
                      </a:cubicBezTo>
                      <a:lnTo>
                        <a:pt x="347" y="726"/>
                      </a:lnTo>
                      <a:cubicBezTo>
                        <a:pt x="347" y="691"/>
                        <a:pt x="208" y="691"/>
                        <a:pt x="139" y="519"/>
                      </a:cubicBezTo>
                      <a:cubicBezTo>
                        <a:pt x="105" y="380"/>
                        <a:pt x="1" y="173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040;p20">
                  <a:extLst>
                    <a:ext uri="{FF2B5EF4-FFF2-40B4-BE49-F238E27FC236}">
                      <a16:creationId xmlns:a16="http://schemas.microsoft.com/office/drawing/2014/main" id="{59DB1AEC-0764-41CC-A21E-774FB957331B}"/>
                    </a:ext>
                  </a:extLst>
                </p:cNvPr>
                <p:cNvSpPr/>
                <p:nvPr/>
              </p:nvSpPr>
              <p:spPr>
                <a:xfrm>
                  <a:off x="1056450" y="981450"/>
                  <a:ext cx="25" cy="2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55" extrusionOk="0">
                      <a:moveTo>
                        <a:pt x="0" y="70"/>
                      </a:moveTo>
                      <a:cubicBezTo>
                        <a:pt x="0" y="35"/>
                        <a:pt x="0" y="35"/>
                        <a:pt x="0" y="1"/>
                      </a:cubicBezTo>
                      <a:lnTo>
                        <a:pt x="0" y="10785"/>
                      </a:lnTo>
                      <a:cubicBezTo>
                        <a:pt x="0" y="10820"/>
                        <a:pt x="0" y="10854"/>
                        <a:pt x="0" y="10854"/>
                      </a:cubicBezTo>
                      <a:lnTo>
                        <a:pt x="0" y="7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041;p20">
                  <a:extLst>
                    <a:ext uri="{FF2B5EF4-FFF2-40B4-BE49-F238E27FC236}">
                      <a16:creationId xmlns:a16="http://schemas.microsoft.com/office/drawing/2014/main" id="{CB2607D2-B671-41C6-9D5C-A687AA463C12}"/>
                    </a:ext>
                  </a:extLst>
                </p:cNvPr>
                <p:cNvSpPr/>
                <p:nvPr/>
              </p:nvSpPr>
              <p:spPr>
                <a:xfrm>
                  <a:off x="1002875" y="984925"/>
                  <a:ext cx="25" cy="27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89" extrusionOk="0">
                      <a:moveTo>
                        <a:pt x="0" y="69"/>
                      </a:moveTo>
                      <a:cubicBezTo>
                        <a:pt x="0" y="35"/>
                        <a:pt x="0" y="35"/>
                        <a:pt x="0" y="0"/>
                      </a:cubicBezTo>
                      <a:lnTo>
                        <a:pt x="0" y="10819"/>
                      </a:lnTo>
                      <a:cubicBezTo>
                        <a:pt x="0" y="10819"/>
                        <a:pt x="0" y="10854"/>
                        <a:pt x="0" y="10888"/>
                      </a:cubicBezTo>
                      <a:lnTo>
                        <a:pt x="0" y="69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042;p20">
                  <a:extLst>
                    <a:ext uri="{FF2B5EF4-FFF2-40B4-BE49-F238E27FC236}">
                      <a16:creationId xmlns:a16="http://schemas.microsoft.com/office/drawing/2014/main" id="{A3668989-934F-472E-A0F4-3CAB6ADC8F4E}"/>
                    </a:ext>
                  </a:extLst>
                </p:cNvPr>
                <p:cNvSpPr/>
                <p:nvPr/>
              </p:nvSpPr>
              <p:spPr>
                <a:xfrm>
                  <a:off x="238125" y="642725"/>
                  <a:ext cx="4364725" cy="214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589" h="85826" extrusionOk="0">
                      <a:moveTo>
                        <a:pt x="162906" y="18182"/>
                      </a:moveTo>
                      <a:cubicBezTo>
                        <a:pt x="162975" y="18182"/>
                        <a:pt x="163009" y="18216"/>
                        <a:pt x="163044" y="18216"/>
                      </a:cubicBezTo>
                      <a:lnTo>
                        <a:pt x="163631" y="18216"/>
                      </a:lnTo>
                      <a:lnTo>
                        <a:pt x="163631" y="18804"/>
                      </a:lnTo>
                      <a:cubicBezTo>
                        <a:pt x="163597" y="18804"/>
                        <a:pt x="163562" y="18838"/>
                        <a:pt x="163528" y="18838"/>
                      </a:cubicBezTo>
                      <a:cubicBezTo>
                        <a:pt x="163493" y="18838"/>
                        <a:pt x="163493" y="18838"/>
                        <a:pt x="163459" y="18873"/>
                      </a:cubicBezTo>
                      <a:cubicBezTo>
                        <a:pt x="163389" y="18873"/>
                        <a:pt x="163320" y="18907"/>
                        <a:pt x="163286" y="18907"/>
                      </a:cubicBezTo>
                      <a:lnTo>
                        <a:pt x="163251" y="18907"/>
                      </a:lnTo>
                      <a:cubicBezTo>
                        <a:pt x="163217" y="18942"/>
                        <a:pt x="163147" y="18977"/>
                        <a:pt x="163113" y="18977"/>
                      </a:cubicBezTo>
                      <a:cubicBezTo>
                        <a:pt x="163078" y="18977"/>
                        <a:pt x="163078" y="18977"/>
                        <a:pt x="163044" y="19011"/>
                      </a:cubicBezTo>
                      <a:lnTo>
                        <a:pt x="162975" y="19011"/>
                      </a:lnTo>
                      <a:cubicBezTo>
                        <a:pt x="162975" y="19011"/>
                        <a:pt x="162975" y="19046"/>
                        <a:pt x="162975" y="19046"/>
                      </a:cubicBezTo>
                      <a:cubicBezTo>
                        <a:pt x="162940" y="19046"/>
                        <a:pt x="162906" y="19080"/>
                        <a:pt x="162871" y="19080"/>
                      </a:cubicBezTo>
                      <a:cubicBezTo>
                        <a:pt x="162836" y="19080"/>
                        <a:pt x="162836" y="19115"/>
                        <a:pt x="162802" y="19115"/>
                      </a:cubicBezTo>
                      <a:cubicBezTo>
                        <a:pt x="162767" y="19115"/>
                        <a:pt x="162733" y="19149"/>
                        <a:pt x="162698" y="19149"/>
                      </a:cubicBezTo>
                      <a:cubicBezTo>
                        <a:pt x="162698" y="19184"/>
                        <a:pt x="162664" y="19184"/>
                        <a:pt x="162629" y="19184"/>
                      </a:cubicBezTo>
                      <a:cubicBezTo>
                        <a:pt x="162594" y="19219"/>
                        <a:pt x="162560" y="19219"/>
                        <a:pt x="162525" y="19253"/>
                      </a:cubicBezTo>
                      <a:lnTo>
                        <a:pt x="162491" y="19253"/>
                      </a:lnTo>
                      <a:cubicBezTo>
                        <a:pt x="162456" y="19253"/>
                        <a:pt x="162387" y="19288"/>
                        <a:pt x="162352" y="19288"/>
                      </a:cubicBezTo>
                      <a:lnTo>
                        <a:pt x="162318" y="19288"/>
                      </a:lnTo>
                      <a:cubicBezTo>
                        <a:pt x="162283" y="19322"/>
                        <a:pt x="162249" y="19322"/>
                        <a:pt x="162214" y="19322"/>
                      </a:cubicBezTo>
                      <a:lnTo>
                        <a:pt x="162145" y="19322"/>
                      </a:lnTo>
                      <a:lnTo>
                        <a:pt x="162145" y="19184"/>
                      </a:lnTo>
                      <a:lnTo>
                        <a:pt x="162180" y="19184"/>
                      </a:lnTo>
                      <a:cubicBezTo>
                        <a:pt x="162249" y="19149"/>
                        <a:pt x="162318" y="19149"/>
                        <a:pt x="162352" y="19149"/>
                      </a:cubicBezTo>
                      <a:cubicBezTo>
                        <a:pt x="162422" y="19149"/>
                        <a:pt x="162456" y="19115"/>
                        <a:pt x="162491" y="19115"/>
                      </a:cubicBezTo>
                      <a:lnTo>
                        <a:pt x="162629" y="19115"/>
                      </a:lnTo>
                      <a:cubicBezTo>
                        <a:pt x="162629" y="19115"/>
                        <a:pt x="162629" y="19080"/>
                        <a:pt x="162629" y="19080"/>
                      </a:cubicBezTo>
                      <a:lnTo>
                        <a:pt x="162733" y="19080"/>
                      </a:lnTo>
                      <a:cubicBezTo>
                        <a:pt x="162767" y="19080"/>
                        <a:pt x="162767" y="19046"/>
                        <a:pt x="162802" y="19046"/>
                      </a:cubicBezTo>
                      <a:lnTo>
                        <a:pt x="162836" y="19046"/>
                      </a:lnTo>
                      <a:cubicBezTo>
                        <a:pt x="162836" y="19046"/>
                        <a:pt x="162836" y="19011"/>
                        <a:pt x="162836" y="19011"/>
                      </a:cubicBezTo>
                      <a:lnTo>
                        <a:pt x="162871" y="19011"/>
                      </a:lnTo>
                      <a:cubicBezTo>
                        <a:pt x="162871" y="19011"/>
                        <a:pt x="162871" y="19011"/>
                        <a:pt x="162871" y="18977"/>
                      </a:cubicBezTo>
                      <a:lnTo>
                        <a:pt x="162906" y="18977"/>
                      </a:lnTo>
                      <a:lnTo>
                        <a:pt x="162906" y="18216"/>
                      </a:lnTo>
                      <a:cubicBezTo>
                        <a:pt x="162906" y="18216"/>
                        <a:pt x="162906" y="18216"/>
                        <a:pt x="162906" y="18182"/>
                      </a:cubicBezTo>
                      <a:close/>
                      <a:moveTo>
                        <a:pt x="162111" y="19184"/>
                      </a:moveTo>
                      <a:lnTo>
                        <a:pt x="162111" y="19357"/>
                      </a:lnTo>
                      <a:lnTo>
                        <a:pt x="162007" y="19357"/>
                      </a:lnTo>
                      <a:cubicBezTo>
                        <a:pt x="161972" y="19357"/>
                        <a:pt x="161938" y="19357"/>
                        <a:pt x="161903" y="19391"/>
                      </a:cubicBezTo>
                      <a:lnTo>
                        <a:pt x="161523" y="19391"/>
                      </a:lnTo>
                      <a:cubicBezTo>
                        <a:pt x="161454" y="19391"/>
                        <a:pt x="161419" y="19357"/>
                        <a:pt x="161350" y="19357"/>
                      </a:cubicBezTo>
                      <a:cubicBezTo>
                        <a:pt x="161316" y="19357"/>
                        <a:pt x="161281" y="19322"/>
                        <a:pt x="161246" y="19322"/>
                      </a:cubicBezTo>
                      <a:lnTo>
                        <a:pt x="161212" y="19322"/>
                      </a:lnTo>
                      <a:cubicBezTo>
                        <a:pt x="161246" y="19322"/>
                        <a:pt x="161281" y="19288"/>
                        <a:pt x="161316" y="19288"/>
                      </a:cubicBezTo>
                      <a:lnTo>
                        <a:pt x="161350" y="19288"/>
                      </a:lnTo>
                      <a:cubicBezTo>
                        <a:pt x="161385" y="19288"/>
                        <a:pt x="161419" y="19288"/>
                        <a:pt x="161488" y="19253"/>
                      </a:cubicBezTo>
                      <a:lnTo>
                        <a:pt x="161661" y="19253"/>
                      </a:lnTo>
                      <a:cubicBezTo>
                        <a:pt x="161696" y="19253"/>
                        <a:pt x="161765" y="19219"/>
                        <a:pt x="161799" y="19219"/>
                      </a:cubicBezTo>
                      <a:lnTo>
                        <a:pt x="161972" y="19219"/>
                      </a:lnTo>
                      <a:cubicBezTo>
                        <a:pt x="162041" y="19184"/>
                        <a:pt x="162076" y="19184"/>
                        <a:pt x="162111" y="19184"/>
                      </a:cubicBezTo>
                      <a:close/>
                      <a:moveTo>
                        <a:pt x="53230" y="40545"/>
                      </a:moveTo>
                      <a:cubicBezTo>
                        <a:pt x="53334" y="40545"/>
                        <a:pt x="53403" y="40545"/>
                        <a:pt x="53507" y="40580"/>
                      </a:cubicBezTo>
                      <a:lnTo>
                        <a:pt x="53645" y="40580"/>
                      </a:lnTo>
                      <a:cubicBezTo>
                        <a:pt x="53714" y="40580"/>
                        <a:pt x="53783" y="40614"/>
                        <a:pt x="53887" y="40614"/>
                      </a:cubicBezTo>
                      <a:lnTo>
                        <a:pt x="53956" y="40614"/>
                      </a:lnTo>
                      <a:cubicBezTo>
                        <a:pt x="53956" y="40614"/>
                        <a:pt x="54025" y="40649"/>
                        <a:pt x="54060" y="40649"/>
                      </a:cubicBezTo>
                      <a:lnTo>
                        <a:pt x="53852" y="40649"/>
                      </a:lnTo>
                      <a:cubicBezTo>
                        <a:pt x="53749" y="40649"/>
                        <a:pt x="53680" y="40649"/>
                        <a:pt x="53611" y="40614"/>
                      </a:cubicBezTo>
                      <a:lnTo>
                        <a:pt x="53369" y="40614"/>
                      </a:lnTo>
                      <a:cubicBezTo>
                        <a:pt x="53334" y="40580"/>
                        <a:pt x="53299" y="40580"/>
                        <a:pt x="53265" y="40580"/>
                      </a:cubicBezTo>
                      <a:lnTo>
                        <a:pt x="53092" y="40580"/>
                      </a:lnTo>
                      <a:cubicBezTo>
                        <a:pt x="53092" y="40580"/>
                        <a:pt x="53092" y="40545"/>
                        <a:pt x="53057" y="40545"/>
                      </a:cubicBezTo>
                      <a:close/>
                      <a:moveTo>
                        <a:pt x="135357" y="44036"/>
                      </a:moveTo>
                      <a:lnTo>
                        <a:pt x="135357" y="44174"/>
                      </a:lnTo>
                      <a:lnTo>
                        <a:pt x="135150" y="44174"/>
                      </a:lnTo>
                      <a:lnTo>
                        <a:pt x="135150" y="44071"/>
                      </a:lnTo>
                      <a:lnTo>
                        <a:pt x="135184" y="44071"/>
                      </a:lnTo>
                      <a:cubicBezTo>
                        <a:pt x="135219" y="44071"/>
                        <a:pt x="135253" y="44036"/>
                        <a:pt x="135288" y="44036"/>
                      </a:cubicBezTo>
                      <a:close/>
                      <a:moveTo>
                        <a:pt x="136118" y="43933"/>
                      </a:moveTo>
                      <a:lnTo>
                        <a:pt x="136118" y="44174"/>
                      </a:lnTo>
                      <a:lnTo>
                        <a:pt x="135668" y="44174"/>
                      </a:lnTo>
                      <a:lnTo>
                        <a:pt x="135668" y="43967"/>
                      </a:lnTo>
                      <a:cubicBezTo>
                        <a:pt x="135668" y="43933"/>
                        <a:pt x="135703" y="43933"/>
                        <a:pt x="135703" y="43933"/>
                      </a:cubicBezTo>
                      <a:close/>
                      <a:moveTo>
                        <a:pt x="90664" y="0"/>
                      </a:moveTo>
                      <a:lnTo>
                        <a:pt x="90664" y="1348"/>
                      </a:lnTo>
                      <a:cubicBezTo>
                        <a:pt x="90561" y="1279"/>
                        <a:pt x="90422" y="1245"/>
                        <a:pt x="90353" y="1141"/>
                      </a:cubicBezTo>
                      <a:cubicBezTo>
                        <a:pt x="90319" y="1107"/>
                        <a:pt x="90284" y="1072"/>
                        <a:pt x="90284" y="1037"/>
                      </a:cubicBezTo>
                      <a:lnTo>
                        <a:pt x="90284" y="2593"/>
                      </a:lnTo>
                      <a:cubicBezTo>
                        <a:pt x="90215" y="2455"/>
                        <a:pt x="90319" y="2351"/>
                        <a:pt x="90146" y="2213"/>
                      </a:cubicBezTo>
                      <a:cubicBezTo>
                        <a:pt x="90146" y="2213"/>
                        <a:pt x="90111" y="2178"/>
                        <a:pt x="90077" y="2178"/>
                      </a:cubicBezTo>
                      <a:cubicBezTo>
                        <a:pt x="90042" y="2143"/>
                        <a:pt x="90042" y="2143"/>
                        <a:pt x="90042" y="2143"/>
                      </a:cubicBezTo>
                      <a:lnTo>
                        <a:pt x="89938" y="2143"/>
                      </a:lnTo>
                      <a:cubicBezTo>
                        <a:pt x="89904" y="2109"/>
                        <a:pt x="89869" y="2109"/>
                        <a:pt x="89835" y="2109"/>
                      </a:cubicBezTo>
                      <a:lnTo>
                        <a:pt x="89800" y="2109"/>
                      </a:lnTo>
                      <a:cubicBezTo>
                        <a:pt x="89800" y="2109"/>
                        <a:pt x="89800" y="2074"/>
                        <a:pt x="89766" y="2074"/>
                      </a:cubicBezTo>
                      <a:lnTo>
                        <a:pt x="89731" y="2074"/>
                      </a:lnTo>
                      <a:lnTo>
                        <a:pt x="89731" y="12824"/>
                      </a:lnTo>
                      <a:cubicBezTo>
                        <a:pt x="89731" y="12859"/>
                        <a:pt x="89731" y="12859"/>
                        <a:pt x="89731" y="12859"/>
                      </a:cubicBezTo>
                      <a:lnTo>
                        <a:pt x="89766" y="12859"/>
                      </a:lnTo>
                      <a:cubicBezTo>
                        <a:pt x="89766" y="12893"/>
                        <a:pt x="89766" y="12893"/>
                        <a:pt x="89766" y="12893"/>
                      </a:cubicBezTo>
                      <a:lnTo>
                        <a:pt x="89835" y="12893"/>
                      </a:lnTo>
                      <a:cubicBezTo>
                        <a:pt x="89869" y="12928"/>
                        <a:pt x="89904" y="12928"/>
                        <a:pt x="89938" y="12928"/>
                      </a:cubicBezTo>
                      <a:cubicBezTo>
                        <a:pt x="89973" y="12928"/>
                        <a:pt x="90008" y="12962"/>
                        <a:pt x="90008" y="12962"/>
                      </a:cubicBezTo>
                      <a:lnTo>
                        <a:pt x="90077" y="12962"/>
                      </a:lnTo>
                      <a:cubicBezTo>
                        <a:pt x="90111" y="12997"/>
                        <a:pt x="90146" y="12997"/>
                        <a:pt x="90146" y="13031"/>
                      </a:cubicBezTo>
                      <a:cubicBezTo>
                        <a:pt x="90353" y="13170"/>
                        <a:pt x="90180" y="13308"/>
                        <a:pt x="90319" y="13481"/>
                      </a:cubicBezTo>
                      <a:cubicBezTo>
                        <a:pt x="90319" y="13481"/>
                        <a:pt x="90353" y="13515"/>
                        <a:pt x="90388" y="13515"/>
                      </a:cubicBezTo>
                      <a:lnTo>
                        <a:pt x="90422" y="13515"/>
                      </a:lnTo>
                      <a:cubicBezTo>
                        <a:pt x="90422" y="13550"/>
                        <a:pt x="90457" y="13550"/>
                        <a:pt x="90457" y="13550"/>
                      </a:cubicBezTo>
                      <a:lnTo>
                        <a:pt x="90768" y="13550"/>
                      </a:lnTo>
                      <a:cubicBezTo>
                        <a:pt x="90837" y="13550"/>
                        <a:pt x="90872" y="13515"/>
                        <a:pt x="90906" y="13515"/>
                      </a:cubicBezTo>
                      <a:lnTo>
                        <a:pt x="91045" y="13515"/>
                      </a:lnTo>
                      <a:cubicBezTo>
                        <a:pt x="91114" y="13515"/>
                        <a:pt x="91148" y="13481"/>
                        <a:pt x="91183" y="13481"/>
                      </a:cubicBezTo>
                      <a:lnTo>
                        <a:pt x="91321" y="13481"/>
                      </a:lnTo>
                      <a:lnTo>
                        <a:pt x="91321" y="15140"/>
                      </a:lnTo>
                      <a:lnTo>
                        <a:pt x="91425" y="15278"/>
                      </a:lnTo>
                      <a:lnTo>
                        <a:pt x="91425" y="24714"/>
                      </a:lnTo>
                      <a:cubicBezTo>
                        <a:pt x="91425" y="24749"/>
                        <a:pt x="91425" y="24784"/>
                        <a:pt x="91425" y="24784"/>
                      </a:cubicBezTo>
                      <a:cubicBezTo>
                        <a:pt x="91425" y="24818"/>
                        <a:pt x="91425" y="24818"/>
                        <a:pt x="91459" y="24818"/>
                      </a:cubicBezTo>
                      <a:cubicBezTo>
                        <a:pt x="91459" y="24818"/>
                        <a:pt x="91459" y="24853"/>
                        <a:pt x="91494" y="24853"/>
                      </a:cubicBezTo>
                      <a:cubicBezTo>
                        <a:pt x="91494" y="24853"/>
                        <a:pt x="91494" y="24887"/>
                        <a:pt x="91494" y="24887"/>
                      </a:cubicBezTo>
                      <a:cubicBezTo>
                        <a:pt x="91528" y="24887"/>
                        <a:pt x="91563" y="24922"/>
                        <a:pt x="91598" y="24922"/>
                      </a:cubicBezTo>
                      <a:cubicBezTo>
                        <a:pt x="91598" y="24922"/>
                        <a:pt x="91598" y="24922"/>
                        <a:pt x="91632" y="24956"/>
                      </a:cubicBezTo>
                      <a:lnTo>
                        <a:pt x="92220" y="24956"/>
                      </a:lnTo>
                      <a:cubicBezTo>
                        <a:pt x="92254" y="24956"/>
                        <a:pt x="92289" y="24991"/>
                        <a:pt x="92323" y="24991"/>
                      </a:cubicBezTo>
                      <a:cubicBezTo>
                        <a:pt x="92358" y="24991"/>
                        <a:pt x="92358" y="25025"/>
                        <a:pt x="92358" y="25025"/>
                      </a:cubicBezTo>
                      <a:cubicBezTo>
                        <a:pt x="92393" y="25060"/>
                        <a:pt x="92393" y="25095"/>
                        <a:pt x="92393" y="25129"/>
                      </a:cubicBezTo>
                      <a:cubicBezTo>
                        <a:pt x="92393" y="25233"/>
                        <a:pt x="92393" y="25371"/>
                        <a:pt x="92427" y="25509"/>
                      </a:cubicBezTo>
                      <a:lnTo>
                        <a:pt x="92427" y="26615"/>
                      </a:lnTo>
                      <a:cubicBezTo>
                        <a:pt x="92427" y="26719"/>
                        <a:pt x="92462" y="26788"/>
                        <a:pt x="92496" y="26892"/>
                      </a:cubicBezTo>
                      <a:cubicBezTo>
                        <a:pt x="92565" y="27030"/>
                        <a:pt x="92669" y="27203"/>
                        <a:pt x="92738" y="27341"/>
                      </a:cubicBezTo>
                      <a:cubicBezTo>
                        <a:pt x="92738" y="27341"/>
                        <a:pt x="92738" y="27376"/>
                        <a:pt x="92773" y="27410"/>
                      </a:cubicBezTo>
                      <a:cubicBezTo>
                        <a:pt x="92807" y="27445"/>
                        <a:pt x="92807" y="27445"/>
                        <a:pt x="92842" y="27480"/>
                      </a:cubicBezTo>
                      <a:lnTo>
                        <a:pt x="93118" y="27480"/>
                      </a:lnTo>
                      <a:cubicBezTo>
                        <a:pt x="93188" y="27445"/>
                        <a:pt x="93222" y="27445"/>
                        <a:pt x="93291" y="27445"/>
                      </a:cubicBezTo>
                      <a:lnTo>
                        <a:pt x="93360" y="27445"/>
                      </a:lnTo>
                      <a:cubicBezTo>
                        <a:pt x="93430" y="27445"/>
                        <a:pt x="93464" y="27445"/>
                        <a:pt x="93464" y="27480"/>
                      </a:cubicBezTo>
                      <a:lnTo>
                        <a:pt x="93533" y="27480"/>
                      </a:lnTo>
                      <a:cubicBezTo>
                        <a:pt x="93568" y="27514"/>
                        <a:pt x="93602" y="27514"/>
                        <a:pt x="93602" y="27514"/>
                      </a:cubicBezTo>
                      <a:cubicBezTo>
                        <a:pt x="93637" y="27549"/>
                        <a:pt x="93637" y="27549"/>
                        <a:pt x="93637" y="27549"/>
                      </a:cubicBezTo>
                      <a:cubicBezTo>
                        <a:pt x="93672" y="27549"/>
                        <a:pt x="93672" y="27583"/>
                        <a:pt x="93706" y="27618"/>
                      </a:cubicBezTo>
                      <a:cubicBezTo>
                        <a:pt x="93741" y="27652"/>
                        <a:pt x="93741" y="27652"/>
                        <a:pt x="93741" y="27687"/>
                      </a:cubicBezTo>
                      <a:cubicBezTo>
                        <a:pt x="93775" y="27722"/>
                        <a:pt x="93775" y="27722"/>
                        <a:pt x="93775" y="27722"/>
                      </a:cubicBezTo>
                      <a:cubicBezTo>
                        <a:pt x="93775" y="27722"/>
                        <a:pt x="93775" y="27756"/>
                        <a:pt x="93775" y="27756"/>
                      </a:cubicBezTo>
                      <a:lnTo>
                        <a:pt x="93775" y="28067"/>
                      </a:lnTo>
                      <a:cubicBezTo>
                        <a:pt x="93775" y="28067"/>
                        <a:pt x="93775" y="28102"/>
                        <a:pt x="93775" y="28102"/>
                      </a:cubicBezTo>
                      <a:cubicBezTo>
                        <a:pt x="93775" y="28136"/>
                        <a:pt x="93810" y="28136"/>
                        <a:pt x="93810" y="28136"/>
                      </a:cubicBezTo>
                      <a:cubicBezTo>
                        <a:pt x="93810" y="28136"/>
                        <a:pt x="93810" y="28171"/>
                        <a:pt x="93810" y="28171"/>
                      </a:cubicBezTo>
                      <a:lnTo>
                        <a:pt x="93844" y="28171"/>
                      </a:lnTo>
                      <a:cubicBezTo>
                        <a:pt x="93844" y="28205"/>
                        <a:pt x="93844" y="28205"/>
                        <a:pt x="93879" y="28205"/>
                      </a:cubicBezTo>
                      <a:cubicBezTo>
                        <a:pt x="93879" y="28205"/>
                        <a:pt x="93879" y="28240"/>
                        <a:pt x="93879" y="28240"/>
                      </a:cubicBezTo>
                      <a:lnTo>
                        <a:pt x="93983" y="28240"/>
                      </a:lnTo>
                      <a:cubicBezTo>
                        <a:pt x="93983" y="28240"/>
                        <a:pt x="93983" y="28240"/>
                        <a:pt x="93983" y="28275"/>
                      </a:cubicBezTo>
                      <a:lnTo>
                        <a:pt x="94086" y="28275"/>
                      </a:lnTo>
                      <a:cubicBezTo>
                        <a:pt x="94121" y="28275"/>
                        <a:pt x="94121" y="28275"/>
                        <a:pt x="94121" y="28240"/>
                      </a:cubicBezTo>
                      <a:lnTo>
                        <a:pt x="94190" y="28240"/>
                      </a:lnTo>
                      <a:cubicBezTo>
                        <a:pt x="94225" y="28240"/>
                        <a:pt x="94225" y="28240"/>
                        <a:pt x="94259" y="28205"/>
                      </a:cubicBezTo>
                      <a:lnTo>
                        <a:pt x="94294" y="28205"/>
                      </a:lnTo>
                      <a:cubicBezTo>
                        <a:pt x="94328" y="28205"/>
                        <a:pt x="94328" y="28171"/>
                        <a:pt x="94363" y="28171"/>
                      </a:cubicBezTo>
                      <a:cubicBezTo>
                        <a:pt x="94397" y="28171"/>
                        <a:pt x="94397" y="28136"/>
                        <a:pt x="94397" y="28136"/>
                      </a:cubicBezTo>
                      <a:cubicBezTo>
                        <a:pt x="94432" y="28136"/>
                        <a:pt x="94432" y="28102"/>
                        <a:pt x="94432" y="28102"/>
                      </a:cubicBezTo>
                      <a:lnTo>
                        <a:pt x="94467" y="28102"/>
                      </a:lnTo>
                      <a:cubicBezTo>
                        <a:pt x="94467" y="28102"/>
                        <a:pt x="94501" y="28067"/>
                        <a:pt x="94501" y="28067"/>
                      </a:cubicBezTo>
                      <a:cubicBezTo>
                        <a:pt x="94536" y="27998"/>
                        <a:pt x="94570" y="27964"/>
                        <a:pt x="94639" y="27929"/>
                      </a:cubicBezTo>
                      <a:cubicBezTo>
                        <a:pt x="94674" y="27929"/>
                        <a:pt x="94674" y="27894"/>
                        <a:pt x="94743" y="27860"/>
                      </a:cubicBezTo>
                      <a:cubicBezTo>
                        <a:pt x="94743" y="27860"/>
                        <a:pt x="94778" y="27825"/>
                        <a:pt x="94812" y="27825"/>
                      </a:cubicBezTo>
                      <a:cubicBezTo>
                        <a:pt x="94847" y="27825"/>
                        <a:pt x="94847" y="27791"/>
                        <a:pt x="94881" y="27791"/>
                      </a:cubicBezTo>
                      <a:cubicBezTo>
                        <a:pt x="94881" y="27791"/>
                        <a:pt x="94916" y="27791"/>
                        <a:pt x="94950" y="27756"/>
                      </a:cubicBezTo>
                      <a:lnTo>
                        <a:pt x="95054" y="27756"/>
                      </a:lnTo>
                      <a:cubicBezTo>
                        <a:pt x="95089" y="27756"/>
                        <a:pt x="95123" y="27722"/>
                        <a:pt x="95158" y="27722"/>
                      </a:cubicBezTo>
                      <a:lnTo>
                        <a:pt x="95469" y="27722"/>
                      </a:lnTo>
                      <a:cubicBezTo>
                        <a:pt x="95469" y="27756"/>
                        <a:pt x="95503" y="27756"/>
                        <a:pt x="95503" y="27756"/>
                      </a:cubicBezTo>
                      <a:lnTo>
                        <a:pt x="95642" y="27756"/>
                      </a:lnTo>
                      <a:cubicBezTo>
                        <a:pt x="95642" y="27756"/>
                        <a:pt x="95642" y="27791"/>
                        <a:pt x="95642" y="27791"/>
                      </a:cubicBezTo>
                      <a:lnTo>
                        <a:pt x="95711" y="27791"/>
                      </a:lnTo>
                      <a:lnTo>
                        <a:pt x="95711" y="31143"/>
                      </a:lnTo>
                      <a:lnTo>
                        <a:pt x="95745" y="31143"/>
                      </a:lnTo>
                      <a:cubicBezTo>
                        <a:pt x="95745" y="31178"/>
                        <a:pt x="95745" y="31213"/>
                        <a:pt x="95745" y="31282"/>
                      </a:cubicBezTo>
                      <a:cubicBezTo>
                        <a:pt x="95745" y="31282"/>
                        <a:pt x="95745" y="31282"/>
                        <a:pt x="95745" y="31316"/>
                      </a:cubicBezTo>
                      <a:cubicBezTo>
                        <a:pt x="95745" y="31316"/>
                        <a:pt x="95745" y="31351"/>
                        <a:pt x="95780" y="31385"/>
                      </a:cubicBezTo>
                      <a:cubicBezTo>
                        <a:pt x="95780" y="31420"/>
                        <a:pt x="95780" y="31420"/>
                        <a:pt x="95780" y="31455"/>
                      </a:cubicBezTo>
                      <a:cubicBezTo>
                        <a:pt x="95780" y="31455"/>
                        <a:pt x="95780" y="31489"/>
                        <a:pt x="95780" y="31524"/>
                      </a:cubicBezTo>
                      <a:cubicBezTo>
                        <a:pt x="95780" y="31558"/>
                        <a:pt x="95780" y="31593"/>
                        <a:pt x="95815" y="31627"/>
                      </a:cubicBezTo>
                      <a:cubicBezTo>
                        <a:pt x="95815" y="31662"/>
                        <a:pt x="95815" y="31697"/>
                        <a:pt x="95815" y="31731"/>
                      </a:cubicBezTo>
                      <a:cubicBezTo>
                        <a:pt x="95815" y="31731"/>
                        <a:pt x="95815" y="31766"/>
                        <a:pt x="95815" y="31800"/>
                      </a:cubicBezTo>
                      <a:cubicBezTo>
                        <a:pt x="95815" y="31835"/>
                        <a:pt x="95849" y="31869"/>
                        <a:pt x="95849" y="31904"/>
                      </a:cubicBezTo>
                      <a:cubicBezTo>
                        <a:pt x="95815" y="31904"/>
                        <a:pt x="95780" y="31904"/>
                        <a:pt x="95745" y="31938"/>
                      </a:cubicBezTo>
                      <a:cubicBezTo>
                        <a:pt x="95745" y="31938"/>
                        <a:pt x="95711" y="31938"/>
                        <a:pt x="95676" y="31973"/>
                      </a:cubicBezTo>
                      <a:cubicBezTo>
                        <a:pt x="95642" y="31973"/>
                        <a:pt x="95573" y="31973"/>
                        <a:pt x="95538" y="32008"/>
                      </a:cubicBezTo>
                      <a:lnTo>
                        <a:pt x="95503" y="32008"/>
                      </a:lnTo>
                      <a:cubicBezTo>
                        <a:pt x="95365" y="32042"/>
                        <a:pt x="95192" y="32077"/>
                        <a:pt x="95054" y="32111"/>
                      </a:cubicBezTo>
                      <a:lnTo>
                        <a:pt x="95020" y="32111"/>
                      </a:lnTo>
                      <a:cubicBezTo>
                        <a:pt x="94950" y="32111"/>
                        <a:pt x="94847" y="32111"/>
                        <a:pt x="94778" y="32146"/>
                      </a:cubicBezTo>
                      <a:lnTo>
                        <a:pt x="93672" y="32146"/>
                      </a:lnTo>
                      <a:cubicBezTo>
                        <a:pt x="93568" y="32146"/>
                        <a:pt x="93464" y="32111"/>
                        <a:pt x="93360" y="32111"/>
                      </a:cubicBezTo>
                      <a:lnTo>
                        <a:pt x="93257" y="32111"/>
                      </a:lnTo>
                      <a:cubicBezTo>
                        <a:pt x="93084" y="32077"/>
                        <a:pt x="92946" y="32077"/>
                        <a:pt x="92807" y="32042"/>
                      </a:cubicBezTo>
                      <a:cubicBezTo>
                        <a:pt x="92704" y="32042"/>
                        <a:pt x="92635" y="32042"/>
                        <a:pt x="92531" y="32008"/>
                      </a:cubicBezTo>
                      <a:cubicBezTo>
                        <a:pt x="92393" y="32008"/>
                        <a:pt x="92254" y="31973"/>
                        <a:pt x="92116" y="31938"/>
                      </a:cubicBezTo>
                      <a:lnTo>
                        <a:pt x="91978" y="31938"/>
                      </a:lnTo>
                      <a:cubicBezTo>
                        <a:pt x="91909" y="31904"/>
                        <a:pt x="91840" y="31904"/>
                        <a:pt x="91770" y="31869"/>
                      </a:cubicBezTo>
                      <a:cubicBezTo>
                        <a:pt x="91736" y="31869"/>
                        <a:pt x="91667" y="31835"/>
                        <a:pt x="91632" y="31835"/>
                      </a:cubicBezTo>
                      <a:cubicBezTo>
                        <a:pt x="91598" y="31835"/>
                        <a:pt x="91528" y="31800"/>
                        <a:pt x="91494" y="31800"/>
                      </a:cubicBezTo>
                      <a:cubicBezTo>
                        <a:pt x="91425" y="31800"/>
                        <a:pt x="91390" y="31766"/>
                        <a:pt x="91356" y="31766"/>
                      </a:cubicBezTo>
                      <a:cubicBezTo>
                        <a:pt x="91287" y="31731"/>
                        <a:pt x="91252" y="31731"/>
                        <a:pt x="91217" y="31697"/>
                      </a:cubicBezTo>
                      <a:cubicBezTo>
                        <a:pt x="91148" y="31662"/>
                        <a:pt x="91079" y="31662"/>
                        <a:pt x="91010" y="31627"/>
                      </a:cubicBezTo>
                      <a:cubicBezTo>
                        <a:pt x="90941" y="31593"/>
                        <a:pt x="90872" y="31558"/>
                        <a:pt x="90803" y="31524"/>
                      </a:cubicBezTo>
                      <a:cubicBezTo>
                        <a:pt x="90803" y="31489"/>
                        <a:pt x="90803" y="31489"/>
                        <a:pt x="90768" y="31489"/>
                      </a:cubicBezTo>
                      <a:cubicBezTo>
                        <a:pt x="90733" y="31455"/>
                        <a:pt x="90664" y="31385"/>
                        <a:pt x="90630" y="31351"/>
                      </a:cubicBezTo>
                      <a:cubicBezTo>
                        <a:pt x="90595" y="31316"/>
                        <a:pt x="90595" y="31316"/>
                        <a:pt x="90561" y="31282"/>
                      </a:cubicBezTo>
                      <a:cubicBezTo>
                        <a:pt x="90561" y="31282"/>
                        <a:pt x="90561" y="31282"/>
                        <a:pt x="90561" y="31247"/>
                      </a:cubicBezTo>
                      <a:cubicBezTo>
                        <a:pt x="90526" y="31247"/>
                        <a:pt x="90492" y="31213"/>
                        <a:pt x="90492" y="31213"/>
                      </a:cubicBezTo>
                      <a:cubicBezTo>
                        <a:pt x="90492" y="31213"/>
                        <a:pt x="90492" y="31178"/>
                        <a:pt x="90457" y="31178"/>
                      </a:cubicBezTo>
                      <a:cubicBezTo>
                        <a:pt x="90457" y="31178"/>
                        <a:pt x="90422" y="31143"/>
                        <a:pt x="90388" y="31109"/>
                      </a:cubicBezTo>
                      <a:lnTo>
                        <a:pt x="90353" y="31109"/>
                      </a:lnTo>
                      <a:cubicBezTo>
                        <a:pt x="90353" y="31109"/>
                        <a:pt x="90319" y="31074"/>
                        <a:pt x="90284" y="31074"/>
                      </a:cubicBezTo>
                      <a:lnTo>
                        <a:pt x="90250" y="31074"/>
                      </a:lnTo>
                      <a:cubicBezTo>
                        <a:pt x="90250" y="31040"/>
                        <a:pt x="90250" y="31040"/>
                        <a:pt x="90250" y="31040"/>
                      </a:cubicBezTo>
                      <a:lnTo>
                        <a:pt x="90146" y="31040"/>
                      </a:lnTo>
                      <a:cubicBezTo>
                        <a:pt x="90146" y="31005"/>
                        <a:pt x="90111" y="31005"/>
                        <a:pt x="90111" y="31005"/>
                      </a:cubicBezTo>
                      <a:lnTo>
                        <a:pt x="90042" y="31005"/>
                      </a:lnTo>
                      <a:cubicBezTo>
                        <a:pt x="90042" y="31005"/>
                        <a:pt x="90042" y="31040"/>
                        <a:pt x="90042" y="31040"/>
                      </a:cubicBezTo>
                      <a:lnTo>
                        <a:pt x="89938" y="31040"/>
                      </a:lnTo>
                      <a:cubicBezTo>
                        <a:pt x="89869" y="31074"/>
                        <a:pt x="89835" y="31074"/>
                        <a:pt x="89800" y="31074"/>
                      </a:cubicBezTo>
                      <a:cubicBezTo>
                        <a:pt x="89766" y="31109"/>
                        <a:pt x="89731" y="31109"/>
                        <a:pt x="89697" y="31143"/>
                      </a:cubicBezTo>
                      <a:cubicBezTo>
                        <a:pt x="89697" y="31143"/>
                        <a:pt x="89662" y="31178"/>
                        <a:pt x="89627" y="31178"/>
                      </a:cubicBezTo>
                      <a:cubicBezTo>
                        <a:pt x="89593" y="31178"/>
                        <a:pt x="89593" y="31178"/>
                        <a:pt x="89558" y="31213"/>
                      </a:cubicBezTo>
                      <a:lnTo>
                        <a:pt x="89455" y="31213"/>
                      </a:lnTo>
                      <a:cubicBezTo>
                        <a:pt x="89420" y="31247"/>
                        <a:pt x="89351" y="31247"/>
                        <a:pt x="89316" y="31247"/>
                      </a:cubicBezTo>
                      <a:cubicBezTo>
                        <a:pt x="89247" y="31247"/>
                        <a:pt x="89213" y="31213"/>
                        <a:pt x="89143" y="31213"/>
                      </a:cubicBezTo>
                      <a:cubicBezTo>
                        <a:pt x="89074" y="31213"/>
                        <a:pt x="89005" y="31178"/>
                        <a:pt x="88971" y="31178"/>
                      </a:cubicBezTo>
                      <a:lnTo>
                        <a:pt x="88936" y="31178"/>
                      </a:lnTo>
                      <a:cubicBezTo>
                        <a:pt x="88902" y="31143"/>
                        <a:pt x="88832" y="31143"/>
                        <a:pt x="88798" y="31109"/>
                      </a:cubicBezTo>
                      <a:cubicBezTo>
                        <a:pt x="88729" y="31109"/>
                        <a:pt x="88694" y="31074"/>
                        <a:pt x="88625" y="31040"/>
                      </a:cubicBezTo>
                      <a:cubicBezTo>
                        <a:pt x="88556" y="31005"/>
                        <a:pt x="88521" y="30971"/>
                        <a:pt x="88452" y="30936"/>
                      </a:cubicBezTo>
                      <a:lnTo>
                        <a:pt x="88418" y="30936"/>
                      </a:lnTo>
                      <a:cubicBezTo>
                        <a:pt x="88348" y="30902"/>
                        <a:pt x="88314" y="30867"/>
                        <a:pt x="88210" y="30832"/>
                      </a:cubicBezTo>
                      <a:cubicBezTo>
                        <a:pt x="88210" y="30832"/>
                        <a:pt x="88210" y="30798"/>
                        <a:pt x="88176" y="30798"/>
                      </a:cubicBezTo>
                      <a:lnTo>
                        <a:pt x="88107" y="30798"/>
                      </a:lnTo>
                      <a:cubicBezTo>
                        <a:pt x="88072" y="30763"/>
                        <a:pt x="88072" y="30763"/>
                        <a:pt x="88037" y="30763"/>
                      </a:cubicBezTo>
                      <a:lnTo>
                        <a:pt x="87968" y="30763"/>
                      </a:lnTo>
                      <a:cubicBezTo>
                        <a:pt x="87968" y="30763"/>
                        <a:pt x="87934" y="30729"/>
                        <a:pt x="87934" y="30729"/>
                      </a:cubicBezTo>
                      <a:lnTo>
                        <a:pt x="87623" y="30729"/>
                      </a:lnTo>
                      <a:cubicBezTo>
                        <a:pt x="87553" y="30729"/>
                        <a:pt x="87484" y="30763"/>
                        <a:pt x="87415" y="30763"/>
                      </a:cubicBezTo>
                      <a:cubicBezTo>
                        <a:pt x="87381" y="30763"/>
                        <a:pt x="87312" y="30763"/>
                        <a:pt x="87242" y="30798"/>
                      </a:cubicBezTo>
                      <a:lnTo>
                        <a:pt x="87104" y="30798"/>
                      </a:lnTo>
                      <a:cubicBezTo>
                        <a:pt x="87035" y="30798"/>
                        <a:pt x="86966" y="30763"/>
                        <a:pt x="86897" y="30763"/>
                      </a:cubicBezTo>
                      <a:cubicBezTo>
                        <a:pt x="86862" y="30729"/>
                        <a:pt x="86828" y="30729"/>
                        <a:pt x="86793" y="30694"/>
                      </a:cubicBezTo>
                      <a:cubicBezTo>
                        <a:pt x="86759" y="30694"/>
                        <a:pt x="86724" y="30660"/>
                        <a:pt x="86689" y="30660"/>
                      </a:cubicBezTo>
                      <a:cubicBezTo>
                        <a:pt x="86655" y="30625"/>
                        <a:pt x="86655" y="30625"/>
                        <a:pt x="86620" y="30625"/>
                      </a:cubicBezTo>
                      <a:cubicBezTo>
                        <a:pt x="86586" y="30590"/>
                        <a:pt x="86551" y="30556"/>
                        <a:pt x="86517" y="30556"/>
                      </a:cubicBezTo>
                      <a:cubicBezTo>
                        <a:pt x="86482" y="30521"/>
                        <a:pt x="86447" y="30487"/>
                        <a:pt x="86413" y="30452"/>
                      </a:cubicBezTo>
                      <a:cubicBezTo>
                        <a:pt x="86378" y="30452"/>
                        <a:pt x="86378" y="30452"/>
                        <a:pt x="86378" y="30418"/>
                      </a:cubicBezTo>
                      <a:cubicBezTo>
                        <a:pt x="86344" y="30418"/>
                        <a:pt x="86309" y="30383"/>
                        <a:pt x="86275" y="30383"/>
                      </a:cubicBezTo>
                      <a:lnTo>
                        <a:pt x="86240" y="30383"/>
                      </a:lnTo>
                      <a:cubicBezTo>
                        <a:pt x="86240" y="30349"/>
                        <a:pt x="86205" y="30349"/>
                        <a:pt x="86205" y="30349"/>
                      </a:cubicBezTo>
                      <a:lnTo>
                        <a:pt x="86136" y="30349"/>
                      </a:lnTo>
                      <a:cubicBezTo>
                        <a:pt x="86102" y="30314"/>
                        <a:pt x="86102" y="30314"/>
                        <a:pt x="86102" y="30314"/>
                      </a:cubicBezTo>
                      <a:lnTo>
                        <a:pt x="85860" y="30314"/>
                      </a:lnTo>
                      <a:cubicBezTo>
                        <a:pt x="85860" y="30314"/>
                        <a:pt x="85860" y="30349"/>
                        <a:pt x="85825" y="30349"/>
                      </a:cubicBezTo>
                      <a:lnTo>
                        <a:pt x="85722" y="30349"/>
                      </a:lnTo>
                      <a:cubicBezTo>
                        <a:pt x="85687" y="30349"/>
                        <a:pt x="85618" y="30383"/>
                        <a:pt x="85583" y="30383"/>
                      </a:cubicBezTo>
                      <a:lnTo>
                        <a:pt x="85341" y="30383"/>
                      </a:lnTo>
                      <a:cubicBezTo>
                        <a:pt x="85307" y="30383"/>
                        <a:pt x="85272" y="30349"/>
                        <a:pt x="85238" y="30349"/>
                      </a:cubicBezTo>
                      <a:cubicBezTo>
                        <a:pt x="85203" y="30349"/>
                        <a:pt x="85203" y="30349"/>
                        <a:pt x="85169" y="30314"/>
                      </a:cubicBezTo>
                      <a:cubicBezTo>
                        <a:pt x="85099" y="30314"/>
                        <a:pt x="85030" y="30279"/>
                        <a:pt x="84996" y="30245"/>
                      </a:cubicBezTo>
                      <a:cubicBezTo>
                        <a:pt x="84927" y="30210"/>
                        <a:pt x="84857" y="30176"/>
                        <a:pt x="84823" y="30141"/>
                      </a:cubicBezTo>
                      <a:cubicBezTo>
                        <a:pt x="84788" y="30107"/>
                        <a:pt x="84754" y="30107"/>
                        <a:pt x="84754" y="30107"/>
                      </a:cubicBezTo>
                      <a:cubicBezTo>
                        <a:pt x="84719" y="30107"/>
                        <a:pt x="84719" y="30072"/>
                        <a:pt x="84685" y="30072"/>
                      </a:cubicBezTo>
                      <a:lnTo>
                        <a:pt x="84581" y="30072"/>
                      </a:lnTo>
                      <a:cubicBezTo>
                        <a:pt x="84581" y="30072"/>
                        <a:pt x="84581" y="30072"/>
                        <a:pt x="84546" y="30037"/>
                      </a:cubicBezTo>
                      <a:lnTo>
                        <a:pt x="84443" y="30037"/>
                      </a:lnTo>
                      <a:cubicBezTo>
                        <a:pt x="84443" y="30072"/>
                        <a:pt x="84443" y="30072"/>
                        <a:pt x="84408" y="30072"/>
                      </a:cubicBezTo>
                      <a:lnTo>
                        <a:pt x="84339" y="30072"/>
                      </a:lnTo>
                      <a:cubicBezTo>
                        <a:pt x="84304" y="30072"/>
                        <a:pt x="84270" y="30107"/>
                        <a:pt x="84235" y="30107"/>
                      </a:cubicBezTo>
                      <a:cubicBezTo>
                        <a:pt x="84201" y="30107"/>
                        <a:pt x="84201" y="30107"/>
                        <a:pt x="84201" y="30141"/>
                      </a:cubicBezTo>
                      <a:cubicBezTo>
                        <a:pt x="84166" y="30141"/>
                        <a:pt x="84132" y="30176"/>
                        <a:pt x="84097" y="30176"/>
                      </a:cubicBezTo>
                      <a:cubicBezTo>
                        <a:pt x="84097" y="30176"/>
                        <a:pt x="84062" y="30210"/>
                        <a:pt x="84062" y="30210"/>
                      </a:cubicBezTo>
                      <a:cubicBezTo>
                        <a:pt x="83993" y="30245"/>
                        <a:pt x="83959" y="30245"/>
                        <a:pt x="83924" y="30279"/>
                      </a:cubicBezTo>
                      <a:cubicBezTo>
                        <a:pt x="83890" y="30314"/>
                        <a:pt x="83855" y="30314"/>
                        <a:pt x="83820" y="30349"/>
                      </a:cubicBezTo>
                      <a:lnTo>
                        <a:pt x="83786" y="30349"/>
                      </a:lnTo>
                      <a:cubicBezTo>
                        <a:pt x="83751" y="30383"/>
                        <a:pt x="83717" y="30383"/>
                        <a:pt x="83682" y="30418"/>
                      </a:cubicBezTo>
                      <a:cubicBezTo>
                        <a:pt x="83648" y="30418"/>
                        <a:pt x="83613" y="30452"/>
                        <a:pt x="83579" y="30452"/>
                      </a:cubicBezTo>
                      <a:lnTo>
                        <a:pt x="83233" y="30452"/>
                      </a:lnTo>
                      <a:cubicBezTo>
                        <a:pt x="83233" y="30452"/>
                        <a:pt x="83233" y="30418"/>
                        <a:pt x="83233" y="30418"/>
                      </a:cubicBezTo>
                      <a:lnTo>
                        <a:pt x="83198" y="30418"/>
                      </a:lnTo>
                      <a:cubicBezTo>
                        <a:pt x="83164" y="30418"/>
                        <a:pt x="83129" y="30383"/>
                        <a:pt x="83129" y="30383"/>
                      </a:cubicBezTo>
                      <a:lnTo>
                        <a:pt x="83095" y="30383"/>
                      </a:lnTo>
                      <a:cubicBezTo>
                        <a:pt x="83095" y="30349"/>
                        <a:pt x="83060" y="30314"/>
                        <a:pt x="83060" y="30314"/>
                      </a:cubicBezTo>
                      <a:lnTo>
                        <a:pt x="83025" y="30314"/>
                      </a:lnTo>
                      <a:cubicBezTo>
                        <a:pt x="83025" y="30279"/>
                        <a:pt x="82991" y="30245"/>
                        <a:pt x="82991" y="30245"/>
                      </a:cubicBezTo>
                      <a:cubicBezTo>
                        <a:pt x="82991" y="30245"/>
                        <a:pt x="82991" y="30245"/>
                        <a:pt x="82991" y="30210"/>
                      </a:cubicBezTo>
                      <a:cubicBezTo>
                        <a:pt x="82956" y="30210"/>
                        <a:pt x="82956" y="30176"/>
                        <a:pt x="82956" y="30176"/>
                      </a:cubicBezTo>
                      <a:cubicBezTo>
                        <a:pt x="82680" y="30176"/>
                        <a:pt x="82403" y="30176"/>
                        <a:pt x="82127" y="30210"/>
                      </a:cubicBezTo>
                      <a:lnTo>
                        <a:pt x="82127" y="30072"/>
                      </a:lnTo>
                      <a:cubicBezTo>
                        <a:pt x="82127" y="30072"/>
                        <a:pt x="82127" y="30037"/>
                        <a:pt x="82127" y="30003"/>
                      </a:cubicBezTo>
                      <a:cubicBezTo>
                        <a:pt x="82127" y="30003"/>
                        <a:pt x="82092" y="30003"/>
                        <a:pt x="82092" y="29968"/>
                      </a:cubicBezTo>
                      <a:cubicBezTo>
                        <a:pt x="82092" y="29968"/>
                        <a:pt x="82092" y="29934"/>
                        <a:pt x="82092" y="29934"/>
                      </a:cubicBezTo>
                      <a:cubicBezTo>
                        <a:pt x="82092" y="29899"/>
                        <a:pt x="82058" y="29899"/>
                        <a:pt x="82058" y="29899"/>
                      </a:cubicBezTo>
                      <a:cubicBezTo>
                        <a:pt x="82058" y="29865"/>
                        <a:pt x="82058" y="29865"/>
                        <a:pt x="82023" y="29865"/>
                      </a:cubicBezTo>
                      <a:cubicBezTo>
                        <a:pt x="82023" y="29830"/>
                        <a:pt x="82023" y="29830"/>
                        <a:pt x="82023" y="29830"/>
                      </a:cubicBezTo>
                      <a:cubicBezTo>
                        <a:pt x="81989" y="29795"/>
                        <a:pt x="81989" y="29795"/>
                        <a:pt x="81954" y="29761"/>
                      </a:cubicBezTo>
                      <a:cubicBezTo>
                        <a:pt x="81919" y="29726"/>
                        <a:pt x="81885" y="29692"/>
                        <a:pt x="81850" y="29692"/>
                      </a:cubicBezTo>
                      <a:cubicBezTo>
                        <a:pt x="81816" y="29657"/>
                        <a:pt x="81781" y="29657"/>
                        <a:pt x="81747" y="29623"/>
                      </a:cubicBezTo>
                      <a:lnTo>
                        <a:pt x="81712" y="29623"/>
                      </a:lnTo>
                      <a:cubicBezTo>
                        <a:pt x="81677" y="29588"/>
                        <a:pt x="81677" y="29588"/>
                        <a:pt x="81643" y="29588"/>
                      </a:cubicBezTo>
                      <a:cubicBezTo>
                        <a:pt x="81608" y="29554"/>
                        <a:pt x="81608" y="29554"/>
                        <a:pt x="81574" y="29554"/>
                      </a:cubicBezTo>
                      <a:lnTo>
                        <a:pt x="81539" y="29554"/>
                      </a:lnTo>
                      <a:cubicBezTo>
                        <a:pt x="81505" y="29519"/>
                        <a:pt x="81470" y="29519"/>
                        <a:pt x="81470" y="29519"/>
                      </a:cubicBezTo>
                      <a:lnTo>
                        <a:pt x="81401" y="29519"/>
                      </a:lnTo>
                      <a:cubicBezTo>
                        <a:pt x="81401" y="29519"/>
                        <a:pt x="81366" y="29484"/>
                        <a:pt x="81366" y="29484"/>
                      </a:cubicBezTo>
                      <a:lnTo>
                        <a:pt x="81297" y="29484"/>
                      </a:lnTo>
                      <a:cubicBezTo>
                        <a:pt x="81263" y="29484"/>
                        <a:pt x="81228" y="29450"/>
                        <a:pt x="81194" y="29450"/>
                      </a:cubicBezTo>
                      <a:cubicBezTo>
                        <a:pt x="81090" y="29381"/>
                        <a:pt x="81055" y="29312"/>
                        <a:pt x="81021" y="29242"/>
                      </a:cubicBezTo>
                      <a:lnTo>
                        <a:pt x="81021" y="28966"/>
                      </a:lnTo>
                      <a:cubicBezTo>
                        <a:pt x="81021" y="28862"/>
                        <a:pt x="80986" y="28759"/>
                        <a:pt x="80882" y="28655"/>
                      </a:cubicBezTo>
                      <a:cubicBezTo>
                        <a:pt x="80848" y="28620"/>
                        <a:pt x="80813" y="28620"/>
                        <a:pt x="80744" y="28586"/>
                      </a:cubicBezTo>
                      <a:cubicBezTo>
                        <a:pt x="80710" y="28586"/>
                        <a:pt x="80710" y="28551"/>
                        <a:pt x="80675" y="28551"/>
                      </a:cubicBezTo>
                      <a:lnTo>
                        <a:pt x="80606" y="28551"/>
                      </a:lnTo>
                      <a:cubicBezTo>
                        <a:pt x="80606" y="28551"/>
                        <a:pt x="80571" y="28517"/>
                        <a:pt x="80571" y="28517"/>
                      </a:cubicBezTo>
                      <a:lnTo>
                        <a:pt x="80157" y="28517"/>
                      </a:lnTo>
                      <a:cubicBezTo>
                        <a:pt x="80157" y="28551"/>
                        <a:pt x="80122" y="28551"/>
                        <a:pt x="80122" y="28551"/>
                      </a:cubicBezTo>
                      <a:lnTo>
                        <a:pt x="80087" y="28551"/>
                      </a:lnTo>
                      <a:cubicBezTo>
                        <a:pt x="80053" y="28586"/>
                        <a:pt x="80053" y="28586"/>
                        <a:pt x="80018" y="28586"/>
                      </a:cubicBezTo>
                      <a:cubicBezTo>
                        <a:pt x="80018" y="28586"/>
                        <a:pt x="80018" y="28620"/>
                        <a:pt x="80018" y="28620"/>
                      </a:cubicBezTo>
                      <a:lnTo>
                        <a:pt x="79984" y="28620"/>
                      </a:lnTo>
                      <a:cubicBezTo>
                        <a:pt x="79949" y="28620"/>
                        <a:pt x="79949" y="28655"/>
                        <a:pt x="79915" y="28689"/>
                      </a:cubicBezTo>
                      <a:cubicBezTo>
                        <a:pt x="79880" y="28689"/>
                        <a:pt x="79845" y="28724"/>
                        <a:pt x="79811" y="28724"/>
                      </a:cubicBezTo>
                      <a:cubicBezTo>
                        <a:pt x="79811" y="28759"/>
                        <a:pt x="79811" y="28759"/>
                        <a:pt x="79811" y="28759"/>
                      </a:cubicBezTo>
                      <a:cubicBezTo>
                        <a:pt x="79776" y="28759"/>
                        <a:pt x="79776" y="28759"/>
                        <a:pt x="79742" y="28793"/>
                      </a:cubicBezTo>
                      <a:lnTo>
                        <a:pt x="79707" y="28793"/>
                      </a:lnTo>
                      <a:cubicBezTo>
                        <a:pt x="79707" y="28793"/>
                        <a:pt x="79673" y="28793"/>
                        <a:pt x="79673" y="28828"/>
                      </a:cubicBezTo>
                      <a:lnTo>
                        <a:pt x="79465" y="28828"/>
                      </a:lnTo>
                      <a:cubicBezTo>
                        <a:pt x="79465" y="28793"/>
                        <a:pt x="79431" y="28793"/>
                        <a:pt x="79396" y="28793"/>
                      </a:cubicBezTo>
                      <a:cubicBezTo>
                        <a:pt x="79396" y="28793"/>
                        <a:pt x="79362" y="28759"/>
                        <a:pt x="79327" y="28759"/>
                      </a:cubicBezTo>
                      <a:cubicBezTo>
                        <a:pt x="79327" y="28759"/>
                        <a:pt x="79327" y="28724"/>
                        <a:pt x="79327" y="28724"/>
                      </a:cubicBezTo>
                      <a:cubicBezTo>
                        <a:pt x="79292" y="28724"/>
                        <a:pt x="79292" y="28689"/>
                        <a:pt x="79258" y="28689"/>
                      </a:cubicBezTo>
                      <a:cubicBezTo>
                        <a:pt x="79258" y="28655"/>
                        <a:pt x="79223" y="28620"/>
                        <a:pt x="79223" y="28620"/>
                      </a:cubicBezTo>
                      <a:cubicBezTo>
                        <a:pt x="79189" y="28586"/>
                        <a:pt x="79189" y="28586"/>
                        <a:pt x="79154" y="28551"/>
                      </a:cubicBezTo>
                      <a:cubicBezTo>
                        <a:pt x="79154" y="28517"/>
                        <a:pt x="79120" y="28517"/>
                        <a:pt x="79085" y="28482"/>
                      </a:cubicBezTo>
                      <a:lnTo>
                        <a:pt x="79050" y="28482"/>
                      </a:lnTo>
                      <a:cubicBezTo>
                        <a:pt x="79016" y="28482"/>
                        <a:pt x="79016" y="28447"/>
                        <a:pt x="79016" y="28447"/>
                      </a:cubicBezTo>
                      <a:lnTo>
                        <a:pt x="78947" y="28447"/>
                      </a:lnTo>
                      <a:cubicBezTo>
                        <a:pt x="78947" y="28413"/>
                        <a:pt x="78912" y="28413"/>
                        <a:pt x="78912" y="28413"/>
                      </a:cubicBezTo>
                      <a:lnTo>
                        <a:pt x="78809" y="28413"/>
                      </a:lnTo>
                      <a:cubicBezTo>
                        <a:pt x="78809" y="28413"/>
                        <a:pt x="78774" y="28378"/>
                        <a:pt x="78774" y="28378"/>
                      </a:cubicBezTo>
                      <a:lnTo>
                        <a:pt x="78428" y="28378"/>
                      </a:lnTo>
                      <a:cubicBezTo>
                        <a:pt x="78394" y="28378"/>
                        <a:pt x="78394" y="28413"/>
                        <a:pt x="78359" y="28413"/>
                      </a:cubicBezTo>
                      <a:lnTo>
                        <a:pt x="78290" y="28413"/>
                      </a:lnTo>
                      <a:cubicBezTo>
                        <a:pt x="78255" y="28413"/>
                        <a:pt x="78255" y="28447"/>
                        <a:pt x="78221" y="28447"/>
                      </a:cubicBezTo>
                      <a:cubicBezTo>
                        <a:pt x="78186" y="28447"/>
                        <a:pt x="78152" y="28482"/>
                        <a:pt x="78117" y="28482"/>
                      </a:cubicBezTo>
                      <a:cubicBezTo>
                        <a:pt x="78117" y="28517"/>
                        <a:pt x="78117" y="28517"/>
                        <a:pt x="78083" y="28517"/>
                      </a:cubicBezTo>
                      <a:cubicBezTo>
                        <a:pt x="78048" y="28551"/>
                        <a:pt x="78048" y="28551"/>
                        <a:pt x="78048" y="28551"/>
                      </a:cubicBezTo>
                      <a:cubicBezTo>
                        <a:pt x="78014" y="28586"/>
                        <a:pt x="78014" y="28586"/>
                        <a:pt x="78014" y="28586"/>
                      </a:cubicBezTo>
                      <a:cubicBezTo>
                        <a:pt x="78014" y="28620"/>
                        <a:pt x="78014" y="28620"/>
                        <a:pt x="78014" y="28620"/>
                      </a:cubicBezTo>
                      <a:cubicBezTo>
                        <a:pt x="77979" y="28620"/>
                        <a:pt x="77979" y="28620"/>
                        <a:pt x="77979" y="28655"/>
                      </a:cubicBezTo>
                      <a:cubicBezTo>
                        <a:pt x="77979" y="28689"/>
                        <a:pt x="77979" y="28689"/>
                        <a:pt x="77979" y="28689"/>
                      </a:cubicBezTo>
                      <a:lnTo>
                        <a:pt x="77979" y="29484"/>
                      </a:lnTo>
                      <a:lnTo>
                        <a:pt x="77806" y="29484"/>
                      </a:lnTo>
                      <a:cubicBezTo>
                        <a:pt x="77737" y="29450"/>
                        <a:pt x="77668" y="29450"/>
                        <a:pt x="77599" y="29415"/>
                      </a:cubicBezTo>
                      <a:lnTo>
                        <a:pt x="77564" y="29415"/>
                      </a:lnTo>
                      <a:cubicBezTo>
                        <a:pt x="77530" y="29381"/>
                        <a:pt x="77495" y="29381"/>
                        <a:pt x="77460" y="29346"/>
                      </a:cubicBezTo>
                      <a:cubicBezTo>
                        <a:pt x="77460" y="29346"/>
                        <a:pt x="77426" y="29312"/>
                        <a:pt x="77426" y="29312"/>
                      </a:cubicBezTo>
                      <a:cubicBezTo>
                        <a:pt x="77391" y="29277"/>
                        <a:pt x="77357" y="29277"/>
                        <a:pt x="77357" y="29242"/>
                      </a:cubicBezTo>
                      <a:cubicBezTo>
                        <a:pt x="77322" y="29242"/>
                        <a:pt x="77322" y="29242"/>
                        <a:pt x="77322" y="29208"/>
                      </a:cubicBezTo>
                      <a:cubicBezTo>
                        <a:pt x="77288" y="29173"/>
                        <a:pt x="77253" y="29139"/>
                        <a:pt x="77219" y="29104"/>
                      </a:cubicBezTo>
                      <a:lnTo>
                        <a:pt x="76907" y="29104"/>
                      </a:lnTo>
                      <a:cubicBezTo>
                        <a:pt x="76907" y="29104"/>
                        <a:pt x="76907" y="29139"/>
                        <a:pt x="76873" y="29139"/>
                      </a:cubicBezTo>
                      <a:cubicBezTo>
                        <a:pt x="76873" y="29139"/>
                        <a:pt x="76873" y="29173"/>
                        <a:pt x="76873" y="29173"/>
                      </a:cubicBezTo>
                      <a:cubicBezTo>
                        <a:pt x="76873" y="29208"/>
                        <a:pt x="76873" y="29208"/>
                        <a:pt x="76873" y="29208"/>
                      </a:cubicBezTo>
                      <a:cubicBezTo>
                        <a:pt x="76873" y="29242"/>
                        <a:pt x="76873" y="29242"/>
                        <a:pt x="76873" y="29277"/>
                      </a:cubicBezTo>
                      <a:lnTo>
                        <a:pt x="76873" y="29588"/>
                      </a:lnTo>
                      <a:lnTo>
                        <a:pt x="76838" y="29588"/>
                      </a:lnTo>
                      <a:cubicBezTo>
                        <a:pt x="76838" y="29623"/>
                        <a:pt x="76838" y="29623"/>
                        <a:pt x="76838" y="29623"/>
                      </a:cubicBezTo>
                      <a:cubicBezTo>
                        <a:pt x="76804" y="29657"/>
                        <a:pt x="76804" y="29657"/>
                        <a:pt x="76769" y="29692"/>
                      </a:cubicBezTo>
                      <a:cubicBezTo>
                        <a:pt x="76735" y="29692"/>
                        <a:pt x="76700" y="29726"/>
                        <a:pt x="76665" y="29726"/>
                      </a:cubicBezTo>
                      <a:lnTo>
                        <a:pt x="76285" y="29726"/>
                      </a:lnTo>
                      <a:cubicBezTo>
                        <a:pt x="76251" y="29726"/>
                        <a:pt x="76216" y="29692"/>
                        <a:pt x="76216" y="29692"/>
                      </a:cubicBezTo>
                      <a:lnTo>
                        <a:pt x="76182" y="29692"/>
                      </a:lnTo>
                      <a:cubicBezTo>
                        <a:pt x="76147" y="29692"/>
                        <a:pt x="76147" y="29692"/>
                        <a:pt x="76112" y="29657"/>
                      </a:cubicBezTo>
                      <a:cubicBezTo>
                        <a:pt x="76078" y="29657"/>
                        <a:pt x="76043" y="29623"/>
                        <a:pt x="76043" y="29623"/>
                      </a:cubicBezTo>
                      <a:lnTo>
                        <a:pt x="76009" y="29623"/>
                      </a:lnTo>
                      <a:cubicBezTo>
                        <a:pt x="75974" y="29588"/>
                        <a:pt x="75974" y="29588"/>
                        <a:pt x="75940" y="29554"/>
                      </a:cubicBezTo>
                      <a:cubicBezTo>
                        <a:pt x="75836" y="29415"/>
                        <a:pt x="75836" y="29242"/>
                        <a:pt x="75732" y="29104"/>
                      </a:cubicBezTo>
                      <a:cubicBezTo>
                        <a:pt x="75698" y="29070"/>
                        <a:pt x="75663" y="29070"/>
                        <a:pt x="75629" y="29035"/>
                      </a:cubicBezTo>
                      <a:cubicBezTo>
                        <a:pt x="75629" y="29035"/>
                        <a:pt x="75594" y="29000"/>
                        <a:pt x="75594" y="29000"/>
                      </a:cubicBezTo>
                      <a:cubicBezTo>
                        <a:pt x="75559" y="29000"/>
                        <a:pt x="75525" y="28966"/>
                        <a:pt x="75490" y="28966"/>
                      </a:cubicBezTo>
                      <a:cubicBezTo>
                        <a:pt x="75456" y="28931"/>
                        <a:pt x="75456" y="28931"/>
                        <a:pt x="75421" y="28931"/>
                      </a:cubicBezTo>
                      <a:lnTo>
                        <a:pt x="75387" y="28931"/>
                      </a:lnTo>
                      <a:cubicBezTo>
                        <a:pt x="75352" y="28931"/>
                        <a:pt x="75352" y="28931"/>
                        <a:pt x="75352" y="28897"/>
                      </a:cubicBezTo>
                      <a:lnTo>
                        <a:pt x="75075" y="28897"/>
                      </a:lnTo>
                      <a:cubicBezTo>
                        <a:pt x="75075" y="28897"/>
                        <a:pt x="75075" y="28897"/>
                        <a:pt x="75041" y="28931"/>
                      </a:cubicBezTo>
                      <a:lnTo>
                        <a:pt x="74972" y="28931"/>
                      </a:lnTo>
                      <a:cubicBezTo>
                        <a:pt x="74937" y="28931"/>
                        <a:pt x="74937" y="28931"/>
                        <a:pt x="74903" y="28966"/>
                      </a:cubicBezTo>
                      <a:lnTo>
                        <a:pt x="74868" y="28966"/>
                      </a:lnTo>
                      <a:cubicBezTo>
                        <a:pt x="74868" y="29000"/>
                        <a:pt x="74868" y="29000"/>
                        <a:pt x="74868" y="29000"/>
                      </a:cubicBezTo>
                      <a:lnTo>
                        <a:pt x="74834" y="29000"/>
                      </a:lnTo>
                      <a:cubicBezTo>
                        <a:pt x="74834" y="29000"/>
                        <a:pt x="74834" y="29000"/>
                        <a:pt x="74834" y="29035"/>
                      </a:cubicBezTo>
                      <a:lnTo>
                        <a:pt x="74799" y="29035"/>
                      </a:lnTo>
                      <a:cubicBezTo>
                        <a:pt x="74799" y="29070"/>
                        <a:pt x="74799" y="29070"/>
                        <a:pt x="74799" y="29070"/>
                      </a:cubicBezTo>
                      <a:cubicBezTo>
                        <a:pt x="74799" y="29104"/>
                        <a:pt x="74799" y="29104"/>
                        <a:pt x="74799" y="29104"/>
                      </a:cubicBezTo>
                      <a:lnTo>
                        <a:pt x="74799" y="29139"/>
                      </a:lnTo>
                      <a:lnTo>
                        <a:pt x="74799" y="29346"/>
                      </a:lnTo>
                      <a:cubicBezTo>
                        <a:pt x="74799" y="29381"/>
                        <a:pt x="74764" y="29381"/>
                        <a:pt x="74764" y="29415"/>
                      </a:cubicBezTo>
                      <a:cubicBezTo>
                        <a:pt x="74730" y="29415"/>
                        <a:pt x="74730" y="29450"/>
                        <a:pt x="74695" y="29450"/>
                      </a:cubicBezTo>
                      <a:cubicBezTo>
                        <a:pt x="74695" y="29484"/>
                        <a:pt x="74661" y="29484"/>
                        <a:pt x="74661" y="29484"/>
                      </a:cubicBezTo>
                      <a:cubicBezTo>
                        <a:pt x="74626" y="29484"/>
                        <a:pt x="74626" y="29519"/>
                        <a:pt x="74592" y="29519"/>
                      </a:cubicBezTo>
                      <a:lnTo>
                        <a:pt x="74557" y="29519"/>
                      </a:lnTo>
                      <a:cubicBezTo>
                        <a:pt x="74522" y="29554"/>
                        <a:pt x="74488" y="29554"/>
                        <a:pt x="74453" y="29588"/>
                      </a:cubicBezTo>
                      <a:lnTo>
                        <a:pt x="74419" y="29588"/>
                      </a:lnTo>
                      <a:cubicBezTo>
                        <a:pt x="74384" y="29588"/>
                        <a:pt x="74350" y="29588"/>
                        <a:pt x="74315" y="29623"/>
                      </a:cubicBezTo>
                      <a:lnTo>
                        <a:pt x="74280" y="29623"/>
                      </a:lnTo>
                      <a:cubicBezTo>
                        <a:pt x="74211" y="29623"/>
                        <a:pt x="74142" y="29657"/>
                        <a:pt x="74108" y="29657"/>
                      </a:cubicBezTo>
                      <a:cubicBezTo>
                        <a:pt x="74073" y="29657"/>
                        <a:pt x="74004" y="29692"/>
                        <a:pt x="73969" y="29692"/>
                      </a:cubicBezTo>
                      <a:lnTo>
                        <a:pt x="73762" y="29692"/>
                      </a:lnTo>
                      <a:cubicBezTo>
                        <a:pt x="73762" y="29657"/>
                        <a:pt x="73762" y="29657"/>
                        <a:pt x="73762" y="29657"/>
                      </a:cubicBezTo>
                      <a:lnTo>
                        <a:pt x="73693" y="29657"/>
                      </a:lnTo>
                      <a:cubicBezTo>
                        <a:pt x="73693" y="29657"/>
                        <a:pt x="73693" y="29623"/>
                        <a:pt x="73693" y="29623"/>
                      </a:cubicBezTo>
                      <a:cubicBezTo>
                        <a:pt x="73658" y="29623"/>
                        <a:pt x="73658" y="29623"/>
                        <a:pt x="73624" y="29588"/>
                      </a:cubicBezTo>
                      <a:cubicBezTo>
                        <a:pt x="73589" y="29588"/>
                        <a:pt x="73589" y="29554"/>
                        <a:pt x="73589" y="29554"/>
                      </a:cubicBezTo>
                      <a:cubicBezTo>
                        <a:pt x="73589" y="29554"/>
                        <a:pt x="73555" y="29554"/>
                        <a:pt x="73555" y="29519"/>
                      </a:cubicBezTo>
                      <a:cubicBezTo>
                        <a:pt x="73520" y="29484"/>
                        <a:pt x="73520" y="29484"/>
                        <a:pt x="73485" y="29450"/>
                      </a:cubicBezTo>
                      <a:cubicBezTo>
                        <a:pt x="73485" y="29450"/>
                        <a:pt x="73485" y="29450"/>
                        <a:pt x="73451" y="29415"/>
                      </a:cubicBezTo>
                      <a:lnTo>
                        <a:pt x="73416" y="29415"/>
                      </a:lnTo>
                      <a:cubicBezTo>
                        <a:pt x="73416" y="29415"/>
                        <a:pt x="73382" y="29415"/>
                        <a:pt x="73382" y="29381"/>
                      </a:cubicBezTo>
                      <a:lnTo>
                        <a:pt x="73105" y="29381"/>
                      </a:lnTo>
                      <a:cubicBezTo>
                        <a:pt x="73071" y="29415"/>
                        <a:pt x="73071" y="29415"/>
                        <a:pt x="73071" y="29415"/>
                      </a:cubicBezTo>
                      <a:lnTo>
                        <a:pt x="72932" y="29415"/>
                      </a:lnTo>
                      <a:cubicBezTo>
                        <a:pt x="72863" y="29450"/>
                        <a:pt x="72829" y="29450"/>
                        <a:pt x="72760" y="29450"/>
                      </a:cubicBezTo>
                      <a:cubicBezTo>
                        <a:pt x="72690" y="29484"/>
                        <a:pt x="72656" y="29484"/>
                        <a:pt x="72587" y="29484"/>
                      </a:cubicBezTo>
                      <a:cubicBezTo>
                        <a:pt x="72552" y="29484"/>
                        <a:pt x="72483" y="29450"/>
                        <a:pt x="72414" y="29450"/>
                      </a:cubicBezTo>
                      <a:cubicBezTo>
                        <a:pt x="72379" y="29450"/>
                        <a:pt x="72345" y="29415"/>
                        <a:pt x="72310" y="29381"/>
                      </a:cubicBezTo>
                      <a:lnTo>
                        <a:pt x="72276" y="29381"/>
                      </a:lnTo>
                      <a:cubicBezTo>
                        <a:pt x="72241" y="29346"/>
                        <a:pt x="72241" y="29346"/>
                        <a:pt x="72207" y="29312"/>
                      </a:cubicBezTo>
                      <a:cubicBezTo>
                        <a:pt x="72207" y="29312"/>
                        <a:pt x="72207" y="29312"/>
                        <a:pt x="72207" y="29277"/>
                      </a:cubicBezTo>
                      <a:lnTo>
                        <a:pt x="72207" y="28931"/>
                      </a:lnTo>
                      <a:cubicBezTo>
                        <a:pt x="72207" y="28897"/>
                        <a:pt x="72207" y="28862"/>
                        <a:pt x="72207" y="28828"/>
                      </a:cubicBezTo>
                      <a:cubicBezTo>
                        <a:pt x="72172" y="28828"/>
                        <a:pt x="72172" y="28793"/>
                        <a:pt x="72137" y="28759"/>
                      </a:cubicBezTo>
                      <a:cubicBezTo>
                        <a:pt x="72103" y="28724"/>
                        <a:pt x="72068" y="28724"/>
                        <a:pt x="72034" y="28689"/>
                      </a:cubicBezTo>
                      <a:cubicBezTo>
                        <a:pt x="72034" y="28689"/>
                        <a:pt x="71999" y="28655"/>
                        <a:pt x="71999" y="28655"/>
                      </a:cubicBezTo>
                      <a:lnTo>
                        <a:pt x="71895" y="28655"/>
                      </a:lnTo>
                      <a:cubicBezTo>
                        <a:pt x="71895" y="28620"/>
                        <a:pt x="71895" y="28620"/>
                        <a:pt x="71895" y="28620"/>
                      </a:cubicBezTo>
                      <a:lnTo>
                        <a:pt x="71757" y="28620"/>
                      </a:lnTo>
                      <a:cubicBezTo>
                        <a:pt x="71757" y="28655"/>
                        <a:pt x="71723" y="28689"/>
                        <a:pt x="71688" y="28724"/>
                      </a:cubicBezTo>
                      <a:cubicBezTo>
                        <a:pt x="71688" y="28759"/>
                        <a:pt x="71688" y="28759"/>
                        <a:pt x="71654" y="28793"/>
                      </a:cubicBezTo>
                      <a:cubicBezTo>
                        <a:pt x="71654" y="28828"/>
                        <a:pt x="71619" y="28828"/>
                        <a:pt x="71619" y="28862"/>
                      </a:cubicBezTo>
                      <a:lnTo>
                        <a:pt x="71584" y="28862"/>
                      </a:lnTo>
                      <a:cubicBezTo>
                        <a:pt x="71584" y="28897"/>
                        <a:pt x="71550" y="28931"/>
                        <a:pt x="71515" y="28931"/>
                      </a:cubicBezTo>
                      <a:cubicBezTo>
                        <a:pt x="71446" y="28966"/>
                        <a:pt x="71342" y="28966"/>
                        <a:pt x="71239" y="28966"/>
                      </a:cubicBezTo>
                      <a:lnTo>
                        <a:pt x="71066" y="28966"/>
                      </a:lnTo>
                      <a:cubicBezTo>
                        <a:pt x="70997" y="28931"/>
                        <a:pt x="70962" y="28931"/>
                        <a:pt x="70893" y="28931"/>
                      </a:cubicBezTo>
                      <a:cubicBezTo>
                        <a:pt x="70859" y="28897"/>
                        <a:pt x="70789" y="28897"/>
                        <a:pt x="70755" y="28862"/>
                      </a:cubicBezTo>
                      <a:cubicBezTo>
                        <a:pt x="70720" y="28862"/>
                        <a:pt x="70651" y="28828"/>
                        <a:pt x="70617" y="28793"/>
                      </a:cubicBezTo>
                      <a:cubicBezTo>
                        <a:pt x="70547" y="28724"/>
                        <a:pt x="70478" y="28655"/>
                        <a:pt x="70409" y="28586"/>
                      </a:cubicBezTo>
                      <a:lnTo>
                        <a:pt x="70340" y="28586"/>
                      </a:lnTo>
                      <a:cubicBezTo>
                        <a:pt x="70340" y="28586"/>
                        <a:pt x="70305" y="28551"/>
                        <a:pt x="70305" y="28551"/>
                      </a:cubicBezTo>
                      <a:lnTo>
                        <a:pt x="70167" y="28551"/>
                      </a:lnTo>
                      <a:cubicBezTo>
                        <a:pt x="70167" y="28551"/>
                        <a:pt x="70167" y="28517"/>
                        <a:pt x="70133" y="28517"/>
                      </a:cubicBezTo>
                      <a:lnTo>
                        <a:pt x="70133" y="28793"/>
                      </a:lnTo>
                      <a:cubicBezTo>
                        <a:pt x="70098" y="28724"/>
                        <a:pt x="70029" y="28620"/>
                        <a:pt x="69994" y="28551"/>
                      </a:cubicBezTo>
                      <a:lnTo>
                        <a:pt x="69994" y="29173"/>
                      </a:lnTo>
                      <a:lnTo>
                        <a:pt x="69960" y="29173"/>
                      </a:lnTo>
                      <a:cubicBezTo>
                        <a:pt x="69925" y="29208"/>
                        <a:pt x="69925" y="29208"/>
                        <a:pt x="69891" y="29242"/>
                      </a:cubicBezTo>
                      <a:lnTo>
                        <a:pt x="69856" y="29242"/>
                      </a:lnTo>
                      <a:cubicBezTo>
                        <a:pt x="69822" y="29242"/>
                        <a:pt x="69787" y="29277"/>
                        <a:pt x="69752" y="29277"/>
                      </a:cubicBezTo>
                      <a:lnTo>
                        <a:pt x="69718" y="29277"/>
                      </a:lnTo>
                      <a:cubicBezTo>
                        <a:pt x="69683" y="29277"/>
                        <a:pt x="69683" y="29277"/>
                        <a:pt x="69649" y="29312"/>
                      </a:cubicBezTo>
                      <a:lnTo>
                        <a:pt x="69476" y="29312"/>
                      </a:lnTo>
                      <a:cubicBezTo>
                        <a:pt x="69407" y="29312"/>
                        <a:pt x="69372" y="29277"/>
                        <a:pt x="69338" y="29277"/>
                      </a:cubicBezTo>
                      <a:lnTo>
                        <a:pt x="69303" y="29277"/>
                      </a:lnTo>
                      <a:cubicBezTo>
                        <a:pt x="69269" y="29242"/>
                        <a:pt x="69199" y="29242"/>
                        <a:pt x="69165" y="29242"/>
                      </a:cubicBezTo>
                      <a:cubicBezTo>
                        <a:pt x="69130" y="29208"/>
                        <a:pt x="69061" y="29173"/>
                        <a:pt x="69027" y="29173"/>
                      </a:cubicBezTo>
                      <a:cubicBezTo>
                        <a:pt x="69027" y="29139"/>
                        <a:pt x="69027" y="29139"/>
                        <a:pt x="68992" y="29139"/>
                      </a:cubicBezTo>
                      <a:cubicBezTo>
                        <a:pt x="68957" y="29104"/>
                        <a:pt x="68923" y="29104"/>
                        <a:pt x="68923" y="29070"/>
                      </a:cubicBezTo>
                      <a:cubicBezTo>
                        <a:pt x="68888" y="29070"/>
                        <a:pt x="68854" y="29035"/>
                        <a:pt x="68819" y="29000"/>
                      </a:cubicBezTo>
                      <a:lnTo>
                        <a:pt x="68785" y="29000"/>
                      </a:lnTo>
                      <a:cubicBezTo>
                        <a:pt x="68750" y="28966"/>
                        <a:pt x="68715" y="28966"/>
                        <a:pt x="68646" y="28931"/>
                      </a:cubicBezTo>
                      <a:cubicBezTo>
                        <a:pt x="68646" y="28931"/>
                        <a:pt x="68612" y="28931"/>
                        <a:pt x="68577" y="28897"/>
                      </a:cubicBezTo>
                      <a:lnTo>
                        <a:pt x="68474" y="28897"/>
                      </a:lnTo>
                      <a:cubicBezTo>
                        <a:pt x="68474" y="28897"/>
                        <a:pt x="68474" y="28862"/>
                        <a:pt x="68439" y="28862"/>
                      </a:cubicBezTo>
                      <a:lnTo>
                        <a:pt x="68197" y="28862"/>
                      </a:lnTo>
                      <a:cubicBezTo>
                        <a:pt x="68162" y="28862"/>
                        <a:pt x="68128" y="28862"/>
                        <a:pt x="68093" y="28897"/>
                      </a:cubicBezTo>
                      <a:lnTo>
                        <a:pt x="68024" y="28897"/>
                      </a:lnTo>
                      <a:cubicBezTo>
                        <a:pt x="67990" y="28897"/>
                        <a:pt x="67955" y="28897"/>
                        <a:pt x="67921" y="28931"/>
                      </a:cubicBezTo>
                      <a:lnTo>
                        <a:pt x="67886" y="28931"/>
                      </a:lnTo>
                      <a:cubicBezTo>
                        <a:pt x="67817" y="28931"/>
                        <a:pt x="67748" y="28966"/>
                        <a:pt x="67679" y="29000"/>
                      </a:cubicBezTo>
                      <a:cubicBezTo>
                        <a:pt x="67609" y="29035"/>
                        <a:pt x="67540" y="29070"/>
                        <a:pt x="67506" y="29104"/>
                      </a:cubicBezTo>
                      <a:lnTo>
                        <a:pt x="67471" y="29104"/>
                      </a:lnTo>
                      <a:cubicBezTo>
                        <a:pt x="67437" y="29104"/>
                        <a:pt x="67437" y="29139"/>
                        <a:pt x="67437" y="29139"/>
                      </a:cubicBezTo>
                      <a:cubicBezTo>
                        <a:pt x="67402" y="29173"/>
                        <a:pt x="67333" y="29208"/>
                        <a:pt x="67298" y="29242"/>
                      </a:cubicBezTo>
                      <a:cubicBezTo>
                        <a:pt x="67229" y="29277"/>
                        <a:pt x="67195" y="29312"/>
                        <a:pt x="67126" y="29346"/>
                      </a:cubicBezTo>
                      <a:lnTo>
                        <a:pt x="67091" y="29346"/>
                      </a:lnTo>
                      <a:cubicBezTo>
                        <a:pt x="67091" y="29381"/>
                        <a:pt x="67056" y="29381"/>
                        <a:pt x="67022" y="29415"/>
                      </a:cubicBezTo>
                      <a:lnTo>
                        <a:pt x="66987" y="29415"/>
                      </a:lnTo>
                      <a:cubicBezTo>
                        <a:pt x="66953" y="29450"/>
                        <a:pt x="66918" y="29450"/>
                        <a:pt x="66884" y="29484"/>
                      </a:cubicBezTo>
                      <a:lnTo>
                        <a:pt x="66849" y="29484"/>
                      </a:lnTo>
                      <a:cubicBezTo>
                        <a:pt x="66814" y="29519"/>
                        <a:pt x="66745" y="29519"/>
                        <a:pt x="66676" y="29554"/>
                      </a:cubicBezTo>
                      <a:lnTo>
                        <a:pt x="66642" y="29554"/>
                      </a:lnTo>
                      <a:cubicBezTo>
                        <a:pt x="66572" y="29588"/>
                        <a:pt x="66503" y="29588"/>
                        <a:pt x="66434" y="29588"/>
                      </a:cubicBezTo>
                      <a:cubicBezTo>
                        <a:pt x="66331" y="29623"/>
                        <a:pt x="66261" y="29623"/>
                        <a:pt x="66192" y="29657"/>
                      </a:cubicBezTo>
                      <a:lnTo>
                        <a:pt x="66158" y="29657"/>
                      </a:lnTo>
                      <a:cubicBezTo>
                        <a:pt x="66123" y="29657"/>
                        <a:pt x="66089" y="29692"/>
                        <a:pt x="66054" y="29692"/>
                      </a:cubicBezTo>
                      <a:lnTo>
                        <a:pt x="66019" y="29692"/>
                      </a:lnTo>
                      <a:cubicBezTo>
                        <a:pt x="66019" y="29692"/>
                        <a:pt x="66019" y="29726"/>
                        <a:pt x="66019" y="29726"/>
                      </a:cubicBezTo>
                      <a:lnTo>
                        <a:pt x="65985" y="29726"/>
                      </a:lnTo>
                      <a:cubicBezTo>
                        <a:pt x="65985" y="29726"/>
                        <a:pt x="65950" y="29726"/>
                        <a:pt x="65950" y="29761"/>
                      </a:cubicBezTo>
                      <a:lnTo>
                        <a:pt x="65916" y="29761"/>
                      </a:lnTo>
                      <a:cubicBezTo>
                        <a:pt x="65916" y="29795"/>
                        <a:pt x="65881" y="29795"/>
                        <a:pt x="65881" y="29795"/>
                      </a:cubicBezTo>
                      <a:cubicBezTo>
                        <a:pt x="65881" y="29795"/>
                        <a:pt x="65881" y="29830"/>
                        <a:pt x="65847" y="29830"/>
                      </a:cubicBezTo>
                      <a:cubicBezTo>
                        <a:pt x="65847" y="29830"/>
                        <a:pt x="65847" y="29830"/>
                        <a:pt x="65847" y="29865"/>
                      </a:cubicBezTo>
                      <a:cubicBezTo>
                        <a:pt x="65847" y="29899"/>
                        <a:pt x="65847" y="29899"/>
                        <a:pt x="65812" y="29899"/>
                      </a:cubicBezTo>
                      <a:cubicBezTo>
                        <a:pt x="65812" y="29934"/>
                        <a:pt x="65812" y="29934"/>
                        <a:pt x="65812" y="29968"/>
                      </a:cubicBezTo>
                      <a:lnTo>
                        <a:pt x="65812" y="30487"/>
                      </a:lnTo>
                      <a:cubicBezTo>
                        <a:pt x="65777" y="30521"/>
                        <a:pt x="65777" y="30521"/>
                        <a:pt x="65743" y="30521"/>
                      </a:cubicBezTo>
                      <a:cubicBezTo>
                        <a:pt x="65708" y="30556"/>
                        <a:pt x="65708" y="30556"/>
                        <a:pt x="65674" y="30556"/>
                      </a:cubicBezTo>
                      <a:cubicBezTo>
                        <a:pt x="65639" y="30590"/>
                        <a:pt x="65605" y="30590"/>
                        <a:pt x="65570" y="30590"/>
                      </a:cubicBezTo>
                      <a:cubicBezTo>
                        <a:pt x="65570" y="30590"/>
                        <a:pt x="65536" y="30625"/>
                        <a:pt x="65536" y="30625"/>
                      </a:cubicBezTo>
                      <a:cubicBezTo>
                        <a:pt x="65501" y="30625"/>
                        <a:pt x="65432" y="30625"/>
                        <a:pt x="65397" y="30660"/>
                      </a:cubicBezTo>
                      <a:cubicBezTo>
                        <a:pt x="65363" y="30660"/>
                        <a:pt x="65294" y="30660"/>
                        <a:pt x="65259" y="30694"/>
                      </a:cubicBezTo>
                      <a:lnTo>
                        <a:pt x="65224" y="30694"/>
                      </a:lnTo>
                      <a:cubicBezTo>
                        <a:pt x="65155" y="30694"/>
                        <a:pt x="65121" y="30729"/>
                        <a:pt x="65052" y="30763"/>
                      </a:cubicBezTo>
                      <a:lnTo>
                        <a:pt x="65017" y="30763"/>
                      </a:lnTo>
                      <a:cubicBezTo>
                        <a:pt x="64948" y="30798"/>
                        <a:pt x="64913" y="30798"/>
                        <a:pt x="64844" y="30832"/>
                      </a:cubicBezTo>
                      <a:cubicBezTo>
                        <a:pt x="64844" y="30867"/>
                        <a:pt x="64810" y="30867"/>
                        <a:pt x="64775" y="30902"/>
                      </a:cubicBezTo>
                      <a:cubicBezTo>
                        <a:pt x="64741" y="30936"/>
                        <a:pt x="64706" y="30936"/>
                        <a:pt x="64706" y="30971"/>
                      </a:cubicBezTo>
                      <a:cubicBezTo>
                        <a:pt x="64671" y="30971"/>
                        <a:pt x="64671" y="31005"/>
                        <a:pt x="64671" y="31005"/>
                      </a:cubicBezTo>
                      <a:cubicBezTo>
                        <a:pt x="64671" y="31005"/>
                        <a:pt x="64671" y="31005"/>
                        <a:pt x="64671" y="31040"/>
                      </a:cubicBezTo>
                      <a:lnTo>
                        <a:pt x="64637" y="31040"/>
                      </a:lnTo>
                      <a:cubicBezTo>
                        <a:pt x="64637" y="31074"/>
                        <a:pt x="64637" y="31074"/>
                        <a:pt x="64637" y="31074"/>
                      </a:cubicBezTo>
                      <a:cubicBezTo>
                        <a:pt x="64602" y="31074"/>
                        <a:pt x="64602" y="31109"/>
                        <a:pt x="64602" y="31109"/>
                      </a:cubicBezTo>
                      <a:cubicBezTo>
                        <a:pt x="64602" y="31143"/>
                        <a:pt x="64602" y="31143"/>
                        <a:pt x="64602" y="31143"/>
                      </a:cubicBezTo>
                      <a:cubicBezTo>
                        <a:pt x="64602" y="31143"/>
                        <a:pt x="64602" y="31178"/>
                        <a:pt x="64602" y="31178"/>
                      </a:cubicBezTo>
                      <a:cubicBezTo>
                        <a:pt x="64568" y="31178"/>
                        <a:pt x="64568" y="31213"/>
                        <a:pt x="64568" y="31213"/>
                      </a:cubicBezTo>
                      <a:lnTo>
                        <a:pt x="64568" y="31247"/>
                      </a:lnTo>
                      <a:lnTo>
                        <a:pt x="64568" y="31731"/>
                      </a:lnTo>
                      <a:cubicBezTo>
                        <a:pt x="64568" y="31766"/>
                        <a:pt x="64568" y="31766"/>
                        <a:pt x="64533" y="31766"/>
                      </a:cubicBezTo>
                      <a:cubicBezTo>
                        <a:pt x="64533" y="31800"/>
                        <a:pt x="64499" y="31800"/>
                        <a:pt x="64499" y="31800"/>
                      </a:cubicBezTo>
                      <a:lnTo>
                        <a:pt x="64464" y="31800"/>
                      </a:lnTo>
                      <a:cubicBezTo>
                        <a:pt x="64429" y="31835"/>
                        <a:pt x="64395" y="31835"/>
                        <a:pt x="64360" y="31835"/>
                      </a:cubicBezTo>
                      <a:cubicBezTo>
                        <a:pt x="64360" y="31835"/>
                        <a:pt x="64326" y="31835"/>
                        <a:pt x="64326" y="31869"/>
                      </a:cubicBezTo>
                      <a:lnTo>
                        <a:pt x="64222" y="31869"/>
                      </a:lnTo>
                      <a:cubicBezTo>
                        <a:pt x="64187" y="31904"/>
                        <a:pt x="64118" y="31904"/>
                        <a:pt x="64084" y="31904"/>
                      </a:cubicBezTo>
                      <a:cubicBezTo>
                        <a:pt x="64049" y="31938"/>
                        <a:pt x="64015" y="31938"/>
                        <a:pt x="63980" y="31938"/>
                      </a:cubicBezTo>
                      <a:cubicBezTo>
                        <a:pt x="63946" y="31938"/>
                        <a:pt x="63911" y="31973"/>
                        <a:pt x="63876" y="31973"/>
                      </a:cubicBezTo>
                      <a:cubicBezTo>
                        <a:pt x="63842" y="32008"/>
                        <a:pt x="63807" y="32008"/>
                        <a:pt x="63773" y="32042"/>
                      </a:cubicBezTo>
                      <a:lnTo>
                        <a:pt x="63738" y="32042"/>
                      </a:lnTo>
                      <a:cubicBezTo>
                        <a:pt x="63738" y="32077"/>
                        <a:pt x="63738" y="32077"/>
                        <a:pt x="63738" y="32077"/>
                      </a:cubicBezTo>
                      <a:lnTo>
                        <a:pt x="63704" y="32077"/>
                      </a:lnTo>
                      <a:cubicBezTo>
                        <a:pt x="63704" y="32111"/>
                        <a:pt x="63669" y="32111"/>
                        <a:pt x="63669" y="32111"/>
                      </a:cubicBezTo>
                      <a:cubicBezTo>
                        <a:pt x="63669" y="32111"/>
                        <a:pt x="63669" y="32146"/>
                        <a:pt x="63669" y="32146"/>
                      </a:cubicBezTo>
                      <a:cubicBezTo>
                        <a:pt x="63669" y="32146"/>
                        <a:pt x="63634" y="32146"/>
                        <a:pt x="63634" y="32180"/>
                      </a:cubicBezTo>
                      <a:cubicBezTo>
                        <a:pt x="63634" y="32215"/>
                        <a:pt x="63634" y="32215"/>
                        <a:pt x="63634" y="32215"/>
                      </a:cubicBezTo>
                      <a:lnTo>
                        <a:pt x="63634" y="35913"/>
                      </a:lnTo>
                      <a:lnTo>
                        <a:pt x="63565" y="35913"/>
                      </a:lnTo>
                      <a:cubicBezTo>
                        <a:pt x="63531" y="35913"/>
                        <a:pt x="63462" y="35913"/>
                        <a:pt x="63427" y="35879"/>
                      </a:cubicBezTo>
                      <a:lnTo>
                        <a:pt x="63289" y="35879"/>
                      </a:lnTo>
                      <a:cubicBezTo>
                        <a:pt x="63220" y="35844"/>
                        <a:pt x="63151" y="35844"/>
                        <a:pt x="63081" y="35844"/>
                      </a:cubicBezTo>
                      <a:lnTo>
                        <a:pt x="63047" y="35844"/>
                      </a:lnTo>
                      <a:cubicBezTo>
                        <a:pt x="62978" y="35844"/>
                        <a:pt x="62943" y="35810"/>
                        <a:pt x="62909" y="35810"/>
                      </a:cubicBezTo>
                      <a:lnTo>
                        <a:pt x="61768" y="35810"/>
                      </a:lnTo>
                      <a:cubicBezTo>
                        <a:pt x="61768" y="35810"/>
                        <a:pt x="61733" y="35844"/>
                        <a:pt x="61733" y="35844"/>
                      </a:cubicBezTo>
                      <a:lnTo>
                        <a:pt x="61595" y="35844"/>
                      </a:lnTo>
                      <a:cubicBezTo>
                        <a:pt x="61595" y="35810"/>
                        <a:pt x="61595" y="35810"/>
                        <a:pt x="61561" y="35810"/>
                      </a:cubicBezTo>
                      <a:lnTo>
                        <a:pt x="61561" y="35084"/>
                      </a:lnTo>
                      <a:cubicBezTo>
                        <a:pt x="61561" y="35015"/>
                        <a:pt x="61526" y="34911"/>
                        <a:pt x="61353" y="34842"/>
                      </a:cubicBezTo>
                      <a:cubicBezTo>
                        <a:pt x="61077" y="34704"/>
                        <a:pt x="60800" y="34531"/>
                        <a:pt x="60627" y="34393"/>
                      </a:cubicBezTo>
                      <a:cubicBezTo>
                        <a:pt x="60627" y="34393"/>
                        <a:pt x="60627" y="34393"/>
                        <a:pt x="60627" y="34358"/>
                      </a:cubicBezTo>
                      <a:lnTo>
                        <a:pt x="60627" y="33701"/>
                      </a:lnTo>
                      <a:cubicBezTo>
                        <a:pt x="60627" y="33701"/>
                        <a:pt x="60627" y="33667"/>
                        <a:pt x="60627" y="33667"/>
                      </a:cubicBezTo>
                      <a:cubicBezTo>
                        <a:pt x="60593" y="33632"/>
                        <a:pt x="60593" y="33632"/>
                        <a:pt x="60593" y="33632"/>
                      </a:cubicBezTo>
                      <a:lnTo>
                        <a:pt x="60524" y="33632"/>
                      </a:lnTo>
                      <a:cubicBezTo>
                        <a:pt x="60524" y="33632"/>
                        <a:pt x="60489" y="33598"/>
                        <a:pt x="60489" y="33598"/>
                      </a:cubicBezTo>
                      <a:lnTo>
                        <a:pt x="60316" y="33598"/>
                      </a:lnTo>
                      <a:cubicBezTo>
                        <a:pt x="60316" y="33598"/>
                        <a:pt x="60316" y="33598"/>
                        <a:pt x="60282" y="33632"/>
                      </a:cubicBezTo>
                      <a:lnTo>
                        <a:pt x="60178" y="33632"/>
                      </a:lnTo>
                      <a:cubicBezTo>
                        <a:pt x="60040" y="33632"/>
                        <a:pt x="59901" y="33667"/>
                        <a:pt x="59763" y="33667"/>
                      </a:cubicBezTo>
                      <a:lnTo>
                        <a:pt x="59625" y="33667"/>
                      </a:lnTo>
                      <a:cubicBezTo>
                        <a:pt x="59590" y="33667"/>
                        <a:pt x="59556" y="33701"/>
                        <a:pt x="59521" y="33701"/>
                      </a:cubicBezTo>
                      <a:lnTo>
                        <a:pt x="58622" y="33701"/>
                      </a:lnTo>
                      <a:cubicBezTo>
                        <a:pt x="58622" y="33667"/>
                        <a:pt x="58622" y="33667"/>
                        <a:pt x="58622" y="33667"/>
                      </a:cubicBezTo>
                      <a:lnTo>
                        <a:pt x="58519" y="33667"/>
                      </a:lnTo>
                      <a:cubicBezTo>
                        <a:pt x="58519" y="33667"/>
                        <a:pt x="58519" y="33632"/>
                        <a:pt x="58519" y="33632"/>
                      </a:cubicBezTo>
                      <a:lnTo>
                        <a:pt x="58484" y="33632"/>
                      </a:lnTo>
                      <a:cubicBezTo>
                        <a:pt x="58484" y="33632"/>
                        <a:pt x="58484" y="33632"/>
                        <a:pt x="58484" y="33598"/>
                      </a:cubicBezTo>
                      <a:cubicBezTo>
                        <a:pt x="58484" y="33598"/>
                        <a:pt x="58484" y="33598"/>
                        <a:pt x="58484" y="33563"/>
                      </a:cubicBezTo>
                      <a:lnTo>
                        <a:pt x="58415" y="33563"/>
                      </a:lnTo>
                      <a:cubicBezTo>
                        <a:pt x="58415" y="33528"/>
                        <a:pt x="58415" y="33528"/>
                        <a:pt x="58381" y="33528"/>
                      </a:cubicBezTo>
                      <a:lnTo>
                        <a:pt x="58381" y="32803"/>
                      </a:lnTo>
                      <a:cubicBezTo>
                        <a:pt x="58381" y="32768"/>
                        <a:pt x="58346" y="32768"/>
                        <a:pt x="58311" y="32733"/>
                      </a:cubicBezTo>
                      <a:cubicBezTo>
                        <a:pt x="58277" y="32733"/>
                        <a:pt x="58277" y="32699"/>
                        <a:pt x="58277" y="32699"/>
                      </a:cubicBezTo>
                      <a:lnTo>
                        <a:pt x="58173" y="32699"/>
                      </a:lnTo>
                      <a:cubicBezTo>
                        <a:pt x="58173" y="32699"/>
                        <a:pt x="58173" y="32664"/>
                        <a:pt x="58139" y="32664"/>
                      </a:cubicBezTo>
                      <a:lnTo>
                        <a:pt x="57966" y="32664"/>
                      </a:lnTo>
                      <a:cubicBezTo>
                        <a:pt x="57931" y="32664"/>
                        <a:pt x="57862" y="32664"/>
                        <a:pt x="57827" y="32630"/>
                      </a:cubicBezTo>
                      <a:lnTo>
                        <a:pt x="57413" y="32630"/>
                      </a:lnTo>
                      <a:cubicBezTo>
                        <a:pt x="57413" y="32630"/>
                        <a:pt x="57413" y="32595"/>
                        <a:pt x="57413" y="32595"/>
                      </a:cubicBezTo>
                      <a:lnTo>
                        <a:pt x="57309" y="32595"/>
                      </a:lnTo>
                      <a:cubicBezTo>
                        <a:pt x="57274" y="32561"/>
                        <a:pt x="57240" y="32561"/>
                        <a:pt x="57240" y="32526"/>
                      </a:cubicBezTo>
                      <a:cubicBezTo>
                        <a:pt x="57240" y="32526"/>
                        <a:pt x="57205" y="32492"/>
                        <a:pt x="57205" y="32492"/>
                      </a:cubicBezTo>
                      <a:cubicBezTo>
                        <a:pt x="57171" y="32492"/>
                        <a:pt x="57171" y="32492"/>
                        <a:pt x="57171" y="32457"/>
                      </a:cubicBezTo>
                      <a:lnTo>
                        <a:pt x="57067" y="32457"/>
                      </a:lnTo>
                      <a:cubicBezTo>
                        <a:pt x="57067" y="32422"/>
                        <a:pt x="57032" y="32422"/>
                        <a:pt x="57032" y="32422"/>
                      </a:cubicBezTo>
                      <a:cubicBezTo>
                        <a:pt x="56998" y="32422"/>
                        <a:pt x="56998" y="32422"/>
                        <a:pt x="56963" y="32388"/>
                      </a:cubicBezTo>
                      <a:cubicBezTo>
                        <a:pt x="56929" y="32388"/>
                        <a:pt x="56929" y="32353"/>
                        <a:pt x="56894" y="32353"/>
                      </a:cubicBezTo>
                      <a:cubicBezTo>
                        <a:pt x="56860" y="32319"/>
                        <a:pt x="56825" y="32284"/>
                        <a:pt x="56791" y="32250"/>
                      </a:cubicBezTo>
                      <a:cubicBezTo>
                        <a:pt x="56756" y="32215"/>
                        <a:pt x="56721" y="32180"/>
                        <a:pt x="56687" y="32146"/>
                      </a:cubicBezTo>
                      <a:cubicBezTo>
                        <a:pt x="56583" y="32008"/>
                        <a:pt x="56479" y="31904"/>
                        <a:pt x="56376" y="31800"/>
                      </a:cubicBezTo>
                      <a:lnTo>
                        <a:pt x="56376" y="30902"/>
                      </a:lnTo>
                      <a:lnTo>
                        <a:pt x="56376" y="30867"/>
                      </a:lnTo>
                      <a:lnTo>
                        <a:pt x="56341" y="30867"/>
                      </a:lnTo>
                      <a:cubicBezTo>
                        <a:pt x="56341" y="30867"/>
                        <a:pt x="56341" y="30832"/>
                        <a:pt x="56341" y="30832"/>
                      </a:cubicBezTo>
                      <a:lnTo>
                        <a:pt x="55684" y="30832"/>
                      </a:lnTo>
                      <a:cubicBezTo>
                        <a:pt x="55615" y="30832"/>
                        <a:pt x="55581" y="30832"/>
                        <a:pt x="55546" y="30867"/>
                      </a:cubicBezTo>
                      <a:lnTo>
                        <a:pt x="55373" y="30867"/>
                      </a:lnTo>
                      <a:cubicBezTo>
                        <a:pt x="55339" y="30867"/>
                        <a:pt x="55339" y="30902"/>
                        <a:pt x="55304" y="30902"/>
                      </a:cubicBezTo>
                      <a:lnTo>
                        <a:pt x="55201" y="30902"/>
                      </a:lnTo>
                      <a:cubicBezTo>
                        <a:pt x="55166" y="30902"/>
                        <a:pt x="55131" y="30936"/>
                        <a:pt x="55131" y="30936"/>
                      </a:cubicBezTo>
                      <a:lnTo>
                        <a:pt x="55062" y="30936"/>
                      </a:lnTo>
                      <a:lnTo>
                        <a:pt x="55062" y="30037"/>
                      </a:lnTo>
                      <a:cubicBezTo>
                        <a:pt x="55062" y="30037"/>
                        <a:pt x="55062" y="30003"/>
                        <a:pt x="55062" y="30003"/>
                      </a:cubicBezTo>
                      <a:cubicBezTo>
                        <a:pt x="55028" y="30003"/>
                        <a:pt x="55028" y="29968"/>
                        <a:pt x="55028" y="29968"/>
                      </a:cubicBezTo>
                      <a:cubicBezTo>
                        <a:pt x="55028" y="29968"/>
                        <a:pt x="55028" y="29968"/>
                        <a:pt x="54993" y="29934"/>
                      </a:cubicBezTo>
                      <a:lnTo>
                        <a:pt x="54959" y="29934"/>
                      </a:lnTo>
                      <a:cubicBezTo>
                        <a:pt x="54959" y="29934"/>
                        <a:pt x="54959" y="29899"/>
                        <a:pt x="54924" y="29899"/>
                      </a:cubicBezTo>
                      <a:lnTo>
                        <a:pt x="54682" y="29899"/>
                      </a:lnTo>
                      <a:cubicBezTo>
                        <a:pt x="54544" y="29899"/>
                        <a:pt x="54406" y="29865"/>
                        <a:pt x="54267" y="29865"/>
                      </a:cubicBezTo>
                      <a:lnTo>
                        <a:pt x="54233" y="29865"/>
                      </a:lnTo>
                      <a:cubicBezTo>
                        <a:pt x="54129" y="29830"/>
                        <a:pt x="53991" y="29830"/>
                        <a:pt x="53887" y="29830"/>
                      </a:cubicBezTo>
                      <a:cubicBezTo>
                        <a:pt x="53818" y="29795"/>
                        <a:pt x="53749" y="29795"/>
                        <a:pt x="53714" y="29795"/>
                      </a:cubicBezTo>
                      <a:lnTo>
                        <a:pt x="53645" y="29795"/>
                      </a:lnTo>
                      <a:cubicBezTo>
                        <a:pt x="53611" y="29761"/>
                        <a:pt x="53541" y="29761"/>
                        <a:pt x="53507" y="29761"/>
                      </a:cubicBezTo>
                      <a:lnTo>
                        <a:pt x="52954" y="29761"/>
                      </a:lnTo>
                      <a:cubicBezTo>
                        <a:pt x="52919" y="29795"/>
                        <a:pt x="52919" y="29795"/>
                        <a:pt x="52919" y="29795"/>
                      </a:cubicBezTo>
                      <a:lnTo>
                        <a:pt x="52919" y="23781"/>
                      </a:lnTo>
                      <a:cubicBezTo>
                        <a:pt x="52919" y="23747"/>
                        <a:pt x="52954" y="23747"/>
                        <a:pt x="52954" y="23747"/>
                      </a:cubicBezTo>
                      <a:cubicBezTo>
                        <a:pt x="52954" y="23747"/>
                        <a:pt x="52988" y="23747"/>
                        <a:pt x="53023" y="23712"/>
                      </a:cubicBezTo>
                      <a:cubicBezTo>
                        <a:pt x="53023" y="23712"/>
                        <a:pt x="53057" y="23712"/>
                        <a:pt x="53057" y="23677"/>
                      </a:cubicBezTo>
                      <a:cubicBezTo>
                        <a:pt x="53092" y="23677"/>
                        <a:pt x="53127" y="23643"/>
                        <a:pt x="53161" y="23608"/>
                      </a:cubicBezTo>
                      <a:lnTo>
                        <a:pt x="53196" y="23608"/>
                      </a:lnTo>
                      <a:cubicBezTo>
                        <a:pt x="53196" y="23574"/>
                        <a:pt x="53230" y="23574"/>
                        <a:pt x="53230" y="23539"/>
                      </a:cubicBezTo>
                      <a:lnTo>
                        <a:pt x="53265" y="23539"/>
                      </a:lnTo>
                      <a:cubicBezTo>
                        <a:pt x="53265" y="23539"/>
                        <a:pt x="53265" y="23539"/>
                        <a:pt x="53265" y="23505"/>
                      </a:cubicBezTo>
                      <a:lnTo>
                        <a:pt x="53299" y="23505"/>
                      </a:lnTo>
                      <a:cubicBezTo>
                        <a:pt x="53299" y="23470"/>
                        <a:pt x="53299" y="23470"/>
                        <a:pt x="53299" y="23470"/>
                      </a:cubicBezTo>
                      <a:cubicBezTo>
                        <a:pt x="53299" y="23470"/>
                        <a:pt x="53334" y="23436"/>
                        <a:pt x="53334" y="23436"/>
                      </a:cubicBezTo>
                      <a:cubicBezTo>
                        <a:pt x="53334" y="23436"/>
                        <a:pt x="53334" y="23436"/>
                        <a:pt x="53334" y="23401"/>
                      </a:cubicBezTo>
                      <a:cubicBezTo>
                        <a:pt x="53334" y="23401"/>
                        <a:pt x="53369" y="23366"/>
                        <a:pt x="53369" y="23366"/>
                      </a:cubicBezTo>
                      <a:cubicBezTo>
                        <a:pt x="53369" y="23366"/>
                        <a:pt x="53369" y="23332"/>
                        <a:pt x="53369" y="23332"/>
                      </a:cubicBezTo>
                      <a:cubicBezTo>
                        <a:pt x="53369" y="23297"/>
                        <a:pt x="53369" y="23297"/>
                        <a:pt x="53369" y="23297"/>
                      </a:cubicBezTo>
                      <a:cubicBezTo>
                        <a:pt x="53403" y="23263"/>
                        <a:pt x="53403" y="23263"/>
                        <a:pt x="53403" y="23228"/>
                      </a:cubicBezTo>
                      <a:lnTo>
                        <a:pt x="53403" y="12409"/>
                      </a:lnTo>
                      <a:cubicBezTo>
                        <a:pt x="53403" y="12444"/>
                        <a:pt x="53369" y="12478"/>
                        <a:pt x="53369" y="12513"/>
                      </a:cubicBezTo>
                      <a:cubicBezTo>
                        <a:pt x="53369" y="12513"/>
                        <a:pt x="53369" y="12513"/>
                        <a:pt x="53369" y="12548"/>
                      </a:cubicBezTo>
                      <a:cubicBezTo>
                        <a:pt x="53369" y="12548"/>
                        <a:pt x="53369" y="12582"/>
                        <a:pt x="53334" y="12617"/>
                      </a:cubicBezTo>
                      <a:cubicBezTo>
                        <a:pt x="53334" y="12651"/>
                        <a:pt x="53299" y="12651"/>
                        <a:pt x="53299" y="12686"/>
                      </a:cubicBezTo>
                      <a:cubicBezTo>
                        <a:pt x="53299" y="12686"/>
                        <a:pt x="53265" y="12686"/>
                        <a:pt x="53265" y="12720"/>
                      </a:cubicBezTo>
                      <a:cubicBezTo>
                        <a:pt x="53265" y="12720"/>
                        <a:pt x="53230" y="12755"/>
                        <a:pt x="53230" y="12755"/>
                      </a:cubicBezTo>
                      <a:cubicBezTo>
                        <a:pt x="53230" y="12755"/>
                        <a:pt x="53196" y="12789"/>
                        <a:pt x="53196" y="12789"/>
                      </a:cubicBezTo>
                      <a:cubicBezTo>
                        <a:pt x="53196" y="12789"/>
                        <a:pt x="53161" y="12789"/>
                        <a:pt x="53161" y="12824"/>
                      </a:cubicBezTo>
                      <a:cubicBezTo>
                        <a:pt x="53127" y="12824"/>
                        <a:pt x="53092" y="12859"/>
                        <a:pt x="53057" y="12893"/>
                      </a:cubicBezTo>
                      <a:lnTo>
                        <a:pt x="53023" y="12893"/>
                      </a:lnTo>
                      <a:cubicBezTo>
                        <a:pt x="53023" y="12928"/>
                        <a:pt x="53023" y="12928"/>
                        <a:pt x="53023" y="12928"/>
                      </a:cubicBezTo>
                      <a:cubicBezTo>
                        <a:pt x="52988" y="12928"/>
                        <a:pt x="52954" y="12928"/>
                        <a:pt x="52954" y="12962"/>
                      </a:cubicBezTo>
                      <a:lnTo>
                        <a:pt x="52885" y="12962"/>
                      </a:lnTo>
                      <a:cubicBezTo>
                        <a:pt x="52885" y="12962"/>
                        <a:pt x="52885" y="12997"/>
                        <a:pt x="52885" y="12997"/>
                      </a:cubicBezTo>
                      <a:lnTo>
                        <a:pt x="52816" y="12997"/>
                      </a:lnTo>
                      <a:cubicBezTo>
                        <a:pt x="52781" y="13031"/>
                        <a:pt x="52746" y="13031"/>
                        <a:pt x="52712" y="13066"/>
                      </a:cubicBezTo>
                      <a:cubicBezTo>
                        <a:pt x="52574" y="13101"/>
                        <a:pt x="52504" y="13135"/>
                        <a:pt x="52435" y="13170"/>
                      </a:cubicBezTo>
                      <a:lnTo>
                        <a:pt x="52435" y="23297"/>
                      </a:lnTo>
                      <a:cubicBezTo>
                        <a:pt x="52435" y="23297"/>
                        <a:pt x="52401" y="23297"/>
                        <a:pt x="52366" y="23263"/>
                      </a:cubicBezTo>
                      <a:cubicBezTo>
                        <a:pt x="52297" y="23263"/>
                        <a:pt x="52193" y="23228"/>
                        <a:pt x="52124" y="23228"/>
                      </a:cubicBezTo>
                      <a:cubicBezTo>
                        <a:pt x="52090" y="23194"/>
                        <a:pt x="52055" y="23194"/>
                        <a:pt x="51986" y="23159"/>
                      </a:cubicBezTo>
                      <a:lnTo>
                        <a:pt x="51951" y="23159"/>
                      </a:lnTo>
                      <a:cubicBezTo>
                        <a:pt x="51951" y="23159"/>
                        <a:pt x="51917" y="23124"/>
                        <a:pt x="51882" y="23124"/>
                      </a:cubicBezTo>
                      <a:cubicBezTo>
                        <a:pt x="51882" y="23124"/>
                        <a:pt x="51848" y="23090"/>
                        <a:pt x="51848" y="23090"/>
                      </a:cubicBezTo>
                      <a:cubicBezTo>
                        <a:pt x="51813" y="23090"/>
                        <a:pt x="51779" y="23055"/>
                        <a:pt x="51779" y="23021"/>
                      </a:cubicBezTo>
                      <a:cubicBezTo>
                        <a:pt x="51744" y="22986"/>
                        <a:pt x="51709" y="22952"/>
                        <a:pt x="51709" y="22917"/>
                      </a:cubicBezTo>
                      <a:lnTo>
                        <a:pt x="51709" y="22641"/>
                      </a:lnTo>
                      <a:cubicBezTo>
                        <a:pt x="51709" y="22606"/>
                        <a:pt x="51709" y="22537"/>
                        <a:pt x="51675" y="22502"/>
                      </a:cubicBezTo>
                      <a:cubicBezTo>
                        <a:pt x="51640" y="22468"/>
                        <a:pt x="51640" y="22433"/>
                        <a:pt x="51606" y="22433"/>
                      </a:cubicBezTo>
                      <a:cubicBezTo>
                        <a:pt x="51606" y="22433"/>
                        <a:pt x="51606" y="22399"/>
                        <a:pt x="51571" y="22399"/>
                      </a:cubicBezTo>
                      <a:cubicBezTo>
                        <a:pt x="51571" y="22399"/>
                        <a:pt x="51537" y="22364"/>
                        <a:pt x="51537" y="22364"/>
                      </a:cubicBezTo>
                      <a:cubicBezTo>
                        <a:pt x="51502" y="22364"/>
                        <a:pt x="51502" y="22364"/>
                        <a:pt x="51502" y="22329"/>
                      </a:cubicBezTo>
                      <a:cubicBezTo>
                        <a:pt x="51467" y="22329"/>
                        <a:pt x="51433" y="22329"/>
                        <a:pt x="51433" y="22295"/>
                      </a:cubicBezTo>
                      <a:lnTo>
                        <a:pt x="51364" y="22295"/>
                      </a:lnTo>
                      <a:cubicBezTo>
                        <a:pt x="51364" y="22295"/>
                        <a:pt x="51364" y="22295"/>
                        <a:pt x="51329" y="22260"/>
                      </a:cubicBezTo>
                      <a:lnTo>
                        <a:pt x="51260" y="22260"/>
                      </a:lnTo>
                      <a:cubicBezTo>
                        <a:pt x="51260" y="22260"/>
                        <a:pt x="51226" y="22226"/>
                        <a:pt x="51226" y="22226"/>
                      </a:cubicBezTo>
                      <a:lnTo>
                        <a:pt x="51191" y="22226"/>
                      </a:lnTo>
                      <a:cubicBezTo>
                        <a:pt x="51156" y="22226"/>
                        <a:pt x="51122" y="22191"/>
                        <a:pt x="51087" y="22191"/>
                      </a:cubicBezTo>
                      <a:lnTo>
                        <a:pt x="51018" y="22191"/>
                      </a:lnTo>
                      <a:cubicBezTo>
                        <a:pt x="50914" y="22157"/>
                        <a:pt x="50811" y="22122"/>
                        <a:pt x="50707" y="22122"/>
                      </a:cubicBezTo>
                      <a:cubicBezTo>
                        <a:pt x="50465" y="22087"/>
                        <a:pt x="50258" y="22018"/>
                        <a:pt x="50050" y="21984"/>
                      </a:cubicBezTo>
                      <a:lnTo>
                        <a:pt x="50050" y="13239"/>
                      </a:lnTo>
                      <a:cubicBezTo>
                        <a:pt x="50050" y="13135"/>
                        <a:pt x="49981" y="13031"/>
                        <a:pt x="49947" y="12928"/>
                      </a:cubicBezTo>
                      <a:lnTo>
                        <a:pt x="49947" y="11891"/>
                      </a:lnTo>
                      <a:cubicBezTo>
                        <a:pt x="49912" y="11891"/>
                        <a:pt x="49912" y="11925"/>
                        <a:pt x="49912" y="11960"/>
                      </a:cubicBezTo>
                      <a:lnTo>
                        <a:pt x="49877" y="11960"/>
                      </a:lnTo>
                      <a:cubicBezTo>
                        <a:pt x="49877" y="11994"/>
                        <a:pt x="49877" y="11994"/>
                        <a:pt x="49877" y="12029"/>
                      </a:cubicBezTo>
                      <a:cubicBezTo>
                        <a:pt x="49877" y="12029"/>
                        <a:pt x="49843" y="12064"/>
                        <a:pt x="49843" y="12064"/>
                      </a:cubicBezTo>
                      <a:cubicBezTo>
                        <a:pt x="49843" y="12064"/>
                        <a:pt x="49843" y="12064"/>
                        <a:pt x="49843" y="12098"/>
                      </a:cubicBezTo>
                      <a:cubicBezTo>
                        <a:pt x="49843" y="12098"/>
                        <a:pt x="49843" y="12133"/>
                        <a:pt x="49843" y="12167"/>
                      </a:cubicBezTo>
                      <a:lnTo>
                        <a:pt x="49808" y="12167"/>
                      </a:lnTo>
                      <a:cubicBezTo>
                        <a:pt x="49808" y="12202"/>
                        <a:pt x="49808" y="12202"/>
                        <a:pt x="49808" y="12202"/>
                      </a:cubicBezTo>
                      <a:cubicBezTo>
                        <a:pt x="49808" y="12236"/>
                        <a:pt x="49808" y="12271"/>
                        <a:pt x="49808" y="12306"/>
                      </a:cubicBezTo>
                      <a:cubicBezTo>
                        <a:pt x="49808" y="12306"/>
                        <a:pt x="49808" y="12306"/>
                        <a:pt x="49808" y="12340"/>
                      </a:cubicBezTo>
                      <a:lnTo>
                        <a:pt x="49808" y="12513"/>
                      </a:lnTo>
                      <a:cubicBezTo>
                        <a:pt x="49808" y="12478"/>
                        <a:pt x="49774" y="12444"/>
                        <a:pt x="49774" y="12409"/>
                      </a:cubicBezTo>
                      <a:cubicBezTo>
                        <a:pt x="49739" y="12236"/>
                        <a:pt x="49705" y="12064"/>
                        <a:pt x="49670" y="11891"/>
                      </a:cubicBezTo>
                      <a:lnTo>
                        <a:pt x="49670" y="13654"/>
                      </a:lnTo>
                      <a:cubicBezTo>
                        <a:pt x="49532" y="13757"/>
                        <a:pt x="49394" y="13826"/>
                        <a:pt x="49221" y="13930"/>
                      </a:cubicBezTo>
                      <a:cubicBezTo>
                        <a:pt x="49152" y="13999"/>
                        <a:pt x="49048" y="14034"/>
                        <a:pt x="48979" y="14103"/>
                      </a:cubicBezTo>
                      <a:cubicBezTo>
                        <a:pt x="48841" y="14172"/>
                        <a:pt x="48702" y="14241"/>
                        <a:pt x="48564" y="14310"/>
                      </a:cubicBezTo>
                      <a:cubicBezTo>
                        <a:pt x="48495" y="14379"/>
                        <a:pt x="48391" y="14414"/>
                        <a:pt x="48322" y="14483"/>
                      </a:cubicBezTo>
                      <a:cubicBezTo>
                        <a:pt x="48184" y="14552"/>
                        <a:pt x="48011" y="14621"/>
                        <a:pt x="47873" y="14725"/>
                      </a:cubicBezTo>
                      <a:cubicBezTo>
                        <a:pt x="47804" y="14760"/>
                        <a:pt x="47700" y="14794"/>
                        <a:pt x="47631" y="14829"/>
                      </a:cubicBezTo>
                      <a:cubicBezTo>
                        <a:pt x="47389" y="14933"/>
                        <a:pt x="47181" y="15071"/>
                        <a:pt x="46939" y="15174"/>
                      </a:cubicBezTo>
                      <a:cubicBezTo>
                        <a:pt x="46870" y="15174"/>
                        <a:pt x="46836" y="15209"/>
                        <a:pt x="46801" y="15244"/>
                      </a:cubicBezTo>
                      <a:lnTo>
                        <a:pt x="46732" y="15244"/>
                      </a:lnTo>
                      <a:cubicBezTo>
                        <a:pt x="46732" y="15278"/>
                        <a:pt x="46698" y="15278"/>
                        <a:pt x="46698" y="15278"/>
                      </a:cubicBezTo>
                      <a:cubicBezTo>
                        <a:pt x="46663" y="15313"/>
                        <a:pt x="46663" y="15313"/>
                        <a:pt x="46628" y="15313"/>
                      </a:cubicBezTo>
                      <a:cubicBezTo>
                        <a:pt x="46628" y="15347"/>
                        <a:pt x="46628" y="15347"/>
                        <a:pt x="46594" y="15347"/>
                      </a:cubicBezTo>
                      <a:cubicBezTo>
                        <a:pt x="46594" y="15347"/>
                        <a:pt x="46594" y="15382"/>
                        <a:pt x="46594" y="15382"/>
                      </a:cubicBezTo>
                      <a:cubicBezTo>
                        <a:pt x="46559" y="15416"/>
                        <a:pt x="46559" y="15416"/>
                        <a:pt x="46559" y="15416"/>
                      </a:cubicBezTo>
                      <a:cubicBezTo>
                        <a:pt x="46559" y="15416"/>
                        <a:pt x="46559" y="15416"/>
                        <a:pt x="46559" y="15451"/>
                      </a:cubicBezTo>
                      <a:lnTo>
                        <a:pt x="46525" y="15451"/>
                      </a:lnTo>
                      <a:cubicBezTo>
                        <a:pt x="46525" y="15486"/>
                        <a:pt x="46525" y="15486"/>
                        <a:pt x="46525" y="15520"/>
                      </a:cubicBezTo>
                      <a:cubicBezTo>
                        <a:pt x="46525" y="15520"/>
                        <a:pt x="46525" y="15555"/>
                        <a:pt x="46525" y="15555"/>
                      </a:cubicBezTo>
                      <a:lnTo>
                        <a:pt x="46525" y="16834"/>
                      </a:lnTo>
                      <a:cubicBezTo>
                        <a:pt x="46456" y="16868"/>
                        <a:pt x="46421" y="16903"/>
                        <a:pt x="46386" y="16937"/>
                      </a:cubicBezTo>
                      <a:cubicBezTo>
                        <a:pt x="46317" y="16972"/>
                        <a:pt x="46248" y="17006"/>
                        <a:pt x="46179" y="17041"/>
                      </a:cubicBezTo>
                      <a:lnTo>
                        <a:pt x="46144" y="17041"/>
                      </a:lnTo>
                      <a:cubicBezTo>
                        <a:pt x="46144" y="17041"/>
                        <a:pt x="46144" y="17076"/>
                        <a:pt x="46110" y="17076"/>
                      </a:cubicBezTo>
                      <a:cubicBezTo>
                        <a:pt x="46110" y="17076"/>
                        <a:pt x="46075" y="17076"/>
                        <a:pt x="46075" y="17110"/>
                      </a:cubicBezTo>
                      <a:lnTo>
                        <a:pt x="46041" y="17110"/>
                      </a:lnTo>
                      <a:cubicBezTo>
                        <a:pt x="46041" y="17145"/>
                        <a:pt x="46006" y="17145"/>
                        <a:pt x="46006" y="17179"/>
                      </a:cubicBezTo>
                      <a:cubicBezTo>
                        <a:pt x="46006" y="17179"/>
                        <a:pt x="45972" y="17179"/>
                        <a:pt x="45972" y="17214"/>
                      </a:cubicBezTo>
                      <a:cubicBezTo>
                        <a:pt x="45972" y="17214"/>
                        <a:pt x="45972" y="17214"/>
                        <a:pt x="45937" y="17248"/>
                      </a:cubicBezTo>
                      <a:cubicBezTo>
                        <a:pt x="45937" y="17283"/>
                        <a:pt x="45937" y="17283"/>
                        <a:pt x="45937" y="17283"/>
                      </a:cubicBezTo>
                      <a:cubicBezTo>
                        <a:pt x="45937" y="17283"/>
                        <a:pt x="45937" y="17283"/>
                        <a:pt x="45937" y="17318"/>
                      </a:cubicBezTo>
                      <a:cubicBezTo>
                        <a:pt x="45937" y="17318"/>
                        <a:pt x="45903" y="17352"/>
                        <a:pt x="45903" y="17352"/>
                      </a:cubicBezTo>
                      <a:lnTo>
                        <a:pt x="45903" y="24645"/>
                      </a:lnTo>
                      <a:cubicBezTo>
                        <a:pt x="45903" y="24645"/>
                        <a:pt x="45868" y="24680"/>
                        <a:pt x="45833" y="24680"/>
                      </a:cubicBezTo>
                      <a:lnTo>
                        <a:pt x="45799" y="24680"/>
                      </a:lnTo>
                      <a:cubicBezTo>
                        <a:pt x="45764" y="24714"/>
                        <a:pt x="45695" y="24714"/>
                        <a:pt x="45626" y="24749"/>
                      </a:cubicBezTo>
                      <a:lnTo>
                        <a:pt x="45591" y="24749"/>
                      </a:lnTo>
                      <a:cubicBezTo>
                        <a:pt x="45557" y="24784"/>
                        <a:pt x="45522" y="24784"/>
                        <a:pt x="45453" y="24818"/>
                      </a:cubicBezTo>
                      <a:cubicBezTo>
                        <a:pt x="45453" y="24818"/>
                        <a:pt x="45419" y="24818"/>
                        <a:pt x="45419" y="24853"/>
                      </a:cubicBezTo>
                      <a:cubicBezTo>
                        <a:pt x="45349" y="24853"/>
                        <a:pt x="45315" y="24853"/>
                        <a:pt x="45280" y="24887"/>
                      </a:cubicBezTo>
                      <a:cubicBezTo>
                        <a:pt x="45246" y="24887"/>
                        <a:pt x="45246" y="24887"/>
                        <a:pt x="45211" y="24922"/>
                      </a:cubicBezTo>
                      <a:cubicBezTo>
                        <a:pt x="45177" y="24922"/>
                        <a:pt x="45142" y="24956"/>
                        <a:pt x="45108" y="24956"/>
                      </a:cubicBezTo>
                      <a:cubicBezTo>
                        <a:pt x="45073" y="24956"/>
                        <a:pt x="45073" y="24991"/>
                        <a:pt x="45038" y="24991"/>
                      </a:cubicBezTo>
                      <a:cubicBezTo>
                        <a:pt x="45004" y="24991"/>
                        <a:pt x="44935" y="25025"/>
                        <a:pt x="44900" y="25060"/>
                      </a:cubicBezTo>
                      <a:cubicBezTo>
                        <a:pt x="44866" y="25060"/>
                        <a:pt x="44831" y="25060"/>
                        <a:pt x="44831" y="25095"/>
                      </a:cubicBezTo>
                      <a:lnTo>
                        <a:pt x="44796" y="25095"/>
                      </a:lnTo>
                      <a:cubicBezTo>
                        <a:pt x="44796" y="25095"/>
                        <a:pt x="44796" y="25095"/>
                        <a:pt x="44796" y="25129"/>
                      </a:cubicBezTo>
                      <a:lnTo>
                        <a:pt x="44762" y="25129"/>
                      </a:lnTo>
                      <a:lnTo>
                        <a:pt x="44762" y="35948"/>
                      </a:lnTo>
                      <a:cubicBezTo>
                        <a:pt x="44762" y="35948"/>
                        <a:pt x="44796" y="35948"/>
                        <a:pt x="44796" y="35983"/>
                      </a:cubicBezTo>
                      <a:cubicBezTo>
                        <a:pt x="44796" y="35983"/>
                        <a:pt x="44831" y="35983"/>
                        <a:pt x="44831" y="36017"/>
                      </a:cubicBezTo>
                      <a:lnTo>
                        <a:pt x="44866" y="36017"/>
                      </a:lnTo>
                      <a:cubicBezTo>
                        <a:pt x="44866" y="36017"/>
                        <a:pt x="44866" y="36017"/>
                        <a:pt x="44900" y="36052"/>
                      </a:cubicBezTo>
                      <a:lnTo>
                        <a:pt x="44900" y="36743"/>
                      </a:lnTo>
                      <a:lnTo>
                        <a:pt x="45833" y="36950"/>
                      </a:lnTo>
                      <a:lnTo>
                        <a:pt x="45833" y="37192"/>
                      </a:lnTo>
                      <a:cubicBezTo>
                        <a:pt x="45833" y="37261"/>
                        <a:pt x="45833" y="37331"/>
                        <a:pt x="45903" y="37400"/>
                      </a:cubicBezTo>
                      <a:lnTo>
                        <a:pt x="45903" y="37884"/>
                      </a:lnTo>
                      <a:lnTo>
                        <a:pt x="45937" y="37884"/>
                      </a:lnTo>
                      <a:cubicBezTo>
                        <a:pt x="45937" y="37884"/>
                        <a:pt x="45972" y="37884"/>
                        <a:pt x="45972" y="37918"/>
                      </a:cubicBezTo>
                      <a:lnTo>
                        <a:pt x="46075" y="37918"/>
                      </a:lnTo>
                      <a:cubicBezTo>
                        <a:pt x="46075" y="37953"/>
                        <a:pt x="46075" y="37953"/>
                        <a:pt x="46075" y="37953"/>
                      </a:cubicBezTo>
                      <a:lnTo>
                        <a:pt x="46110" y="37953"/>
                      </a:lnTo>
                      <a:cubicBezTo>
                        <a:pt x="46144" y="37953"/>
                        <a:pt x="46144" y="37953"/>
                        <a:pt x="46179" y="37987"/>
                      </a:cubicBezTo>
                      <a:lnTo>
                        <a:pt x="46179" y="38817"/>
                      </a:lnTo>
                      <a:cubicBezTo>
                        <a:pt x="46179" y="38817"/>
                        <a:pt x="46179" y="38817"/>
                        <a:pt x="46179" y="38851"/>
                      </a:cubicBezTo>
                      <a:lnTo>
                        <a:pt x="46214" y="38851"/>
                      </a:lnTo>
                      <a:cubicBezTo>
                        <a:pt x="46214" y="38886"/>
                        <a:pt x="46214" y="38886"/>
                        <a:pt x="46248" y="38886"/>
                      </a:cubicBezTo>
                      <a:cubicBezTo>
                        <a:pt x="46283" y="38886"/>
                        <a:pt x="46283" y="38886"/>
                        <a:pt x="46283" y="38921"/>
                      </a:cubicBezTo>
                      <a:lnTo>
                        <a:pt x="46317" y="38921"/>
                      </a:lnTo>
                      <a:cubicBezTo>
                        <a:pt x="46352" y="38955"/>
                        <a:pt x="46386" y="38955"/>
                        <a:pt x="46421" y="38955"/>
                      </a:cubicBezTo>
                      <a:cubicBezTo>
                        <a:pt x="46456" y="38990"/>
                        <a:pt x="46490" y="38990"/>
                        <a:pt x="46525" y="38990"/>
                      </a:cubicBezTo>
                      <a:lnTo>
                        <a:pt x="46559" y="38990"/>
                      </a:lnTo>
                      <a:cubicBezTo>
                        <a:pt x="46594" y="38990"/>
                        <a:pt x="46628" y="39024"/>
                        <a:pt x="46663" y="39024"/>
                      </a:cubicBezTo>
                      <a:cubicBezTo>
                        <a:pt x="46698" y="39024"/>
                        <a:pt x="46732" y="39059"/>
                        <a:pt x="46801" y="39059"/>
                      </a:cubicBezTo>
                      <a:cubicBezTo>
                        <a:pt x="46836" y="39059"/>
                        <a:pt x="46870" y="39093"/>
                        <a:pt x="46905" y="39093"/>
                      </a:cubicBezTo>
                      <a:cubicBezTo>
                        <a:pt x="46939" y="39093"/>
                        <a:pt x="47009" y="39128"/>
                        <a:pt x="47043" y="39128"/>
                      </a:cubicBezTo>
                      <a:cubicBezTo>
                        <a:pt x="47078" y="39163"/>
                        <a:pt x="47112" y="39163"/>
                        <a:pt x="47147" y="39197"/>
                      </a:cubicBezTo>
                      <a:cubicBezTo>
                        <a:pt x="47458" y="39370"/>
                        <a:pt x="47458" y="39577"/>
                        <a:pt x="47458" y="39612"/>
                      </a:cubicBezTo>
                      <a:cubicBezTo>
                        <a:pt x="47493" y="39612"/>
                        <a:pt x="48149" y="39958"/>
                        <a:pt x="48253" y="40096"/>
                      </a:cubicBezTo>
                      <a:cubicBezTo>
                        <a:pt x="48391" y="40234"/>
                        <a:pt x="48460" y="40580"/>
                        <a:pt x="48633" y="40891"/>
                      </a:cubicBezTo>
                      <a:cubicBezTo>
                        <a:pt x="48633" y="40925"/>
                        <a:pt x="48633" y="40925"/>
                        <a:pt x="48633" y="40925"/>
                      </a:cubicBezTo>
                      <a:lnTo>
                        <a:pt x="48495" y="40925"/>
                      </a:lnTo>
                      <a:cubicBezTo>
                        <a:pt x="48495" y="40925"/>
                        <a:pt x="48460" y="40960"/>
                        <a:pt x="48460" y="40960"/>
                      </a:cubicBezTo>
                      <a:lnTo>
                        <a:pt x="48357" y="40960"/>
                      </a:lnTo>
                      <a:cubicBezTo>
                        <a:pt x="48322" y="41029"/>
                        <a:pt x="48288" y="41029"/>
                        <a:pt x="48288" y="41064"/>
                      </a:cubicBezTo>
                      <a:lnTo>
                        <a:pt x="48253" y="41064"/>
                      </a:lnTo>
                      <a:cubicBezTo>
                        <a:pt x="48253" y="41098"/>
                        <a:pt x="48218" y="41098"/>
                        <a:pt x="48184" y="41098"/>
                      </a:cubicBezTo>
                      <a:cubicBezTo>
                        <a:pt x="48184" y="41133"/>
                        <a:pt x="48184" y="41133"/>
                        <a:pt x="48149" y="41133"/>
                      </a:cubicBezTo>
                      <a:cubicBezTo>
                        <a:pt x="48149" y="41133"/>
                        <a:pt x="48115" y="41133"/>
                        <a:pt x="48115" y="41167"/>
                      </a:cubicBezTo>
                      <a:lnTo>
                        <a:pt x="48080" y="41167"/>
                      </a:lnTo>
                      <a:cubicBezTo>
                        <a:pt x="48046" y="41167"/>
                        <a:pt x="48046" y="41167"/>
                        <a:pt x="48011" y="41202"/>
                      </a:cubicBezTo>
                      <a:cubicBezTo>
                        <a:pt x="47838" y="41236"/>
                        <a:pt x="47700" y="41271"/>
                        <a:pt x="47527" y="41306"/>
                      </a:cubicBezTo>
                      <a:cubicBezTo>
                        <a:pt x="47493" y="41306"/>
                        <a:pt x="47458" y="41340"/>
                        <a:pt x="47389" y="41340"/>
                      </a:cubicBezTo>
                      <a:cubicBezTo>
                        <a:pt x="47285" y="41375"/>
                        <a:pt x="47181" y="41409"/>
                        <a:pt x="47078" y="41409"/>
                      </a:cubicBezTo>
                      <a:cubicBezTo>
                        <a:pt x="46974" y="41444"/>
                        <a:pt x="46905" y="41478"/>
                        <a:pt x="46836" y="41478"/>
                      </a:cubicBezTo>
                      <a:cubicBezTo>
                        <a:pt x="46801" y="41513"/>
                        <a:pt x="46732" y="41513"/>
                        <a:pt x="46698" y="41513"/>
                      </a:cubicBezTo>
                      <a:cubicBezTo>
                        <a:pt x="46559" y="41548"/>
                        <a:pt x="46421" y="41582"/>
                        <a:pt x="46317" y="41617"/>
                      </a:cubicBezTo>
                      <a:cubicBezTo>
                        <a:pt x="46214" y="41686"/>
                        <a:pt x="46110" y="41720"/>
                        <a:pt x="46041" y="41755"/>
                      </a:cubicBezTo>
                      <a:cubicBezTo>
                        <a:pt x="46006" y="41755"/>
                        <a:pt x="46006" y="41790"/>
                        <a:pt x="45972" y="41790"/>
                      </a:cubicBezTo>
                      <a:cubicBezTo>
                        <a:pt x="45903" y="41824"/>
                        <a:pt x="45799" y="41859"/>
                        <a:pt x="45730" y="41893"/>
                      </a:cubicBezTo>
                      <a:cubicBezTo>
                        <a:pt x="45626" y="41928"/>
                        <a:pt x="45557" y="41962"/>
                        <a:pt x="45522" y="41997"/>
                      </a:cubicBezTo>
                      <a:lnTo>
                        <a:pt x="45453" y="41997"/>
                      </a:lnTo>
                      <a:cubicBezTo>
                        <a:pt x="45419" y="42031"/>
                        <a:pt x="45349" y="42066"/>
                        <a:pt x="45280" y="42101"/>
                      </a:cubicBezTo>
                      <a:lnTo>
                        <a:pt x="45246" y="42101"/>
                      </a:lnTo>
                      <a:cubicBezTo>
                        <a:pt x="45211" y="42135"/>
                        <a:pt x="45142" y="42170"/>
                        <a:pt x="45108" y="42170"/>
                      </a:cubicBezTo>
                      <a:lnTo>
                        <a:pt x="45073" y="42170"/>
                      </a:lnTo>
                      <a:cubicBezTo>
                        <a:pt x="45073" y="42204"/>
                        <a:pt x="45073" y="42204"/>
                        <a:pt x="45038" y="42204"/>
                      </a:cubicBezTo>
                      <a:cubicBezTo>
                        <a:pt x="45004" y="42204"/>
                        <a:pt x="44935" y="42239"/>
                        <a:pt x="44900" y="42273"/>
                      </a:cubicBezTo>
                      <a:lnTo>
                        <a:pt x="44866" y="42273"/>
                      </a:lnTo>
                      <a:cubicBezTo>
                        <a:pt x="44831" y="42308"/>
                        <a:pt x="44796" y="42308"/>
                        <a:pt x="44762" y="42308"/>
                      </a:cubicBezTo>
                      <a:cubicBezTo>
                        <a:pt x="44762" y="42308"/>
                        <a:pt x="44727" y="42343"/>
                        <a:pt x="44727" y="42343"/>
                      </a:cubicBezTo>
                      <a:cubicBezTo>
                        <a:pt x="44693" y="42343"/>
                        <a:pt x="44658" y="42343"/>
                        <a:pt x="44658" y="42377"/>
                      </a:cubicBezTo>
                      <a:lnTo>
                        <a:pt x="44624" y="42377"/>
                      </a:lnTo>
                      <a:cubicBezTo>
                        <a:pt x="44589" y="42377"/>
                        <a:pt x="44554" y="42412"/>
                        <a:pt x="44554" y="42412"/>
                      </a:cubicBezTo>
                      <a:lnTo>
                        <a:pt x="44520" y="42412"/>
                      </a:lnTo>
                      <a:cubicBezTo>
                        <a:pt x="44485" y="42412"/>
                        <a:pt x="44485" y="42446"/>
                        <a:pt x="44451" y="42446"/>
                      </a:cubicBezTo>
                      <a:lnTo>
                        <a:pt x="44382" y="42446"/>
                      </a:lnTo>
                      <a:cubicBezTo>
                        <a:pt x="44382" y="42446"/>
                        <a:pt x="44382" y="42446"/>
                        <a:pt x="44382" y="42481"/>
                      </a:cubicBezTo>
                      <a:lnTo>
                        <a:pt x="44278" y="42481"/>
                      </a:lnTo>
                      <a:cubicBezTo>
                        <a:pt x="44243" y="42515"/>
                        <a:pt x="44174" y="42515"/>
                        <a:pt x="44140" y="42515"/>
                      </a:cubicBezTo>
                      <a:cubicBezTo>
                        <a:pt x="44140" y="42550"/>
                        <a:pt x="44105" y="42550"/>
                        <a:pt x="44105" y="42550"/>
                      </a:cubicBezTo>
                      <a:cubicBezTo>
                        <a:pt x="44071" y="42550"/>
                        <a:pt x="44071" y="42550"/>
                        <a:pt x="44036" y="42585"/>
                      </a:cubicBezTo>
                      <a:cubicBezTo>
                        <a:pt x="44001" y="42585"/>
                        <a:pt x="44001" y="42619"/>
                        <a:pt x="44001" y="42654"/>
                      </a:cubicBezTo>
                      <a:cubicBezTo>
                        <a:pt x="44001" y="42654"/>
                        <a:pt x="43967" y="42688"/>
                        <a:pt x="43967" y="42723"/>
                      </a:cubicBezTo>
                      <a:cubicBezTo>
                        <a:pt x="43967" y="42757"/>
                        <a:pt x="43932" y="42757"/>
                        <a:pt x="43932" y="42757"/>
                      </a:cubicBezTo>
                      <a:cubicBezTo>
                        <a:pt x="43932" y="42792"/>
                        <a:pt x="43932" y="42826"/>
                        <a:pt x="43898" y="42826"/>
                      </a:cubicBezTo>
                      <a:cubicBezTo>
                        <a:pt x="43898" y="42861"/>
                        <a:pt x="43898" y="42861"/>
                        <a:pt x="43898" y="42861"/>
                      </a:cubicBezTo>
                      <a:cubicBezTo>
                        <a:pt x="43863" y="42930"/>
                        <a:pt x="43829" y="42965"/>
                        <a:pt x="43794" y="43034"/>
                      </a:cubicBezTo>
                      <a:cubicBezTo>
                        <a:pt x="43759" y="43103"/>
                        <a:pt x="43690" y="43138"/>
                        <a:pt x="43656" y="43172"/>
                      </a:cubicBezTo>
                      <a:cubicBezTo>
                        <a:pt x="43656" y="43172"/>
                        <a:pt x="43656" y="43172"/>
                        <a:pt x="43656" y="43207"/>
                      </a:cubicBezTo>
                      <a:cubicBezTo>
                        <a:pt x="43621" y="43241"/>
                        <a:pt x="43552" y="43276"/>
                        <a:pt x="43518" y="43310"/>
                      </a:cubicBezTo>
                      <a:cubicBezTo>
                        <a:pt x="43483" y="43380"/>
                        <a:pt x="43448" y="43414"/>
                        <a:pt x="43414" y="43449"/>
                      </a:cubicBezTo>
                      <a:cubicBezTo>
                        <a:pt x="43379" y="43449"/>
                        <a:pt x="43379" y="43483"/>
                        <a:pt x="43345" y="43483"/>
                      </a:cubicBezTo>
                      <a:cubicBezTo>
                        <a:pt x="43345" y="43518"/>
                        <a:pt x="43345" y="43518"/>
                        <a:pt x="43345" y="43518"/>
                      </a:cubicBezTo>
                      <a:cubicBezTo>
                        <a:pt x="43345" y="43518"/>
                        <a:pt x="43345" y="43518"/>
                        <a:pt x="43310" y="43552"/>
                      </a:cubicBezTo>
                      <a:cubicBezTo>
                        <a:pt x="43310" y="43587"/>
                        <a:pt x="43310" y="43587"/>
                        <a:pt x="43310" y="43587"/>
                      </a:cubicBezTo>
                      <a:cubicBezTo>
                        <a:pt x="43310" y="43621"/>
                        <a:pt x="43276" y="43621"/>
                        <a:pt x="43276" y="43621"/>
                      </a:cubicBezTo>
                      <a:cubicBezTo>
                        <a:pt x="43276" y="43656"/>
                        <a:pt x="43276" y="43656"/>
                        <a:pt x="43276" y="43656"/>
                      </a:cubicBezTo>
                      <a:cubicBezTo>
                        <a:pt x="43276" y="43656"/>
                        <a:pt x="43276" y="43691"/>
                        <a:pt x="43276" y="43725"/>
                      </a:cubicBezTo>
                      <a:lnTo>
                        <a:pt x="43276" y="44174"/>
                      </a:lnTo>
                      <a:lnTo>
                        <a:pt x="13653" y="44174"/>
                      </a:lnTo>
                      <a:cubicBezTo>
                        <a:pt x="13619" y="44140"/>
                        <a:pt x="13619" y="44140"/>
                        <a:pt x="13584" y="44105"/>
                      </a:cubicBezTo>
                      <a:cubicBezTo>
                        <a:pt x="13550" y="44105"/>
                        <a:pt x="13550" y="44071"/>
                        <a:pt x="13550" y="44071"/>
                      </a:cubicBezTo>
                      <a:cubicBezTo>
                        <a:pt x="13515" y="44071"/>
                        <a:pt x="13515" y="44071"/>
                        <a:pt x="13515" y="44036"/>
                      </a:cubicBezTo>
                      <a:lnTo>
                        <a:pt x="13480" y="44036"/>
                      </a:lnTo>
                      <a:cubicBezTo>
                        <a:pt x="13446" y="44002"/>
                        <a:pt x="13446" y="44002"/>
                        <a:pt x="13446" y="44002"/>
                      </a:cubicBezTo>
                      <a:lnTo>
                        <a:pt x="13377" y="44002"/>
                      </a:lnTo>
                      <a:cubicBezTo>
                        <a:pt x="13377" y="43967"/>
                        <a:pt x="13377" y="43967"/>
                        <a:pt x="13377" y="43967"/>
                      </a:cubicBezTo>
                      <a:lnTo>
                        <a:pt x="13308" y="43967"/>
                      </a:lnTo>
                      <a:cubicBezTo>
                        <a:pt x="13308" y="43933"/>
                        <a:pt x="13308" y="43933"/>
                        <a:pt x="13308" y="43933"/>
                      </a:cubicBezTo>
                      <a:lnTo>
                        <a:pt x="12755" y="43933"/>
                      </a:lnTo>
                      <a:cubicBezTo>
                        <a:pt x="12685" y="43933"/>
                        <a:pt x="12651" y="43933"/>
                        <a:pt x="12582" y="43967"/>
                      </a:cubicBezTo>
                      <a:cubicBezTo>
                        <a:pt x="12547" y="43967"/>
                        <a:pt x="12547" y="43967"/>
                        <a:pt x="12513" y="43933"/>
                      </a:cubicBezTo>
                      <a:lnTo>
                        <a:pt x="12236" y="43933"/>
                      </a:lnTo>
                      <a:cubicBezTo>
                        <a:pt x="12236" y="43933"/>
                        <a:pt x="12236" y="43933"/>
                        <a:pt x="12236" y="43898"/>
                      </a:cubicBezTo>
                      <a:lnTo>
                        <a:pt x="12167" y="43898"/>
                      </a:lnTo>
                      <a:cubicBezTo>
                        <a:pt x="12167" y="43898"/>
                        <a:pt x="12132" y="43863"/>
                        <a:pt x="12098" y="43863"/>
                      </a:cubicBezTo>
                      <a:cubicBezTo>
                        <a:pt x="12063" y="43863"/>
                        <a:pt x="12029" y="43829"/>
                        <a:pt x="11994" y="43829"/>
                      </a:cubicBezTo>
                      <a:cubicBezTo>
                        <a:pt x="11994" y="43829"/>
                        <a:pt x="11994" y="43829"/>
                        <a:pt x="11994" y="43794"/>
                      </a:cubicBezTo>
                      <a:lnTo>
                        <a:pt x="11890" y="43794"/>
                      </a:lnTo>
                      <a:cubicBezTo>
                        <a:pt x="11890" y="43794"/>
                        <a:pt x="11890" y="43794"/>
                        <a:pt x="11890" y="43760"/>
                      </a:cubicBezTo>
                      <a:cubicBezTo>
                        <a:pt x="11856" y="43760"/>
                        <a:pt x="11821" y="43760"/>
                        <a:pt x="11787" y="43725"/>
                      </a:cubicBezTo>
                      <a:lnTo>
                        <a:pt x="11718" y="43725"/>
                      </a:lnTo>
                      <a:cubicBezTo>
                        <a:pt x="11683" y="43725"/>
                        <a:pt x="11648" y="43691"/>
                        <a:pt x="11614" y="43691"/>
                      </a:cubicBezTo>
                      <a:cubicBezTo>
                        <a:pt x="11579" y="43691"/>
                        <a:pt x="11545" y="43656"/>
                        <a:pt x="11545" y="43656"/>
                      </a:cubicBezTo>
                      <a:cubicBezTo>
                        <a:pt x="11510" y="43656"/>
                        <a:pt x="11476" y="43656"/>
                        <a:pt x="11476" y="43621"/>
                      </a:cubicBezTo>
                      <a:lnTo>
                        <a:pt x="11406" y="43621"/>
                      </a:lnTo>
                      <a:cubicBezTo>
                        <a:pt x="11372" y="43587"/>
                        <a:pt x="11337" y="43587"/>
                        <a:pt x="11337" y="43587"/>
                      </a:cubicBezTo>
                      <a:cubicBezTo>
                        <a:pt x="11303" y="43587"/>
                        <a:pt x="11303" y="43552"/>
                        <a:pt x="11268" y="43552"/>
                      </a:cubicBezTo>
                      <a:cubicBezTo>
                        <a:pt x="11234" y="43552"/>
                        <a:pt x="11199" y="43518"/>
                        <a:pt x="11130" y="43518"/>
                      </a:cubicBezTo>
                      <a:cubicBezTo>
                        <a:pt x="11130" y="43518"/>
                        <a:pt x="11095" y="43483"/>
                        <a:pt x="11095" y="43483"/>
                      </a:cubicBezTo>
                      <a:lnTo>
                        <a:pt x="10923" y="43483"/>
                      </a:lnTo>
                      <a:lnTo>
                        <a:pt x="10923" y="35637"/>
                      </a:lnTo>
                      <a:cubicBezTo>
                        <a:pt x="10923" y="35637"/>
                        <a:pt x="10923" y="35637"/>
                        <a:pt x="10888" y="35602"/>
                      </a:cubicBezTo>
                      <a:cubicBezTo>
                        <a:pt x="10888" y="35602"/>
                        <a:pt x="10888" y="35568"/>
                        <a:pt x="10888" y="35568"/>
                      </a:cubicBezTo>
                      <a:lnTo>
                        <a:pt x="10853" y="35568"/>
                      </a:lnTo>
                      <a:cubicBezTo>
                        <a:pt x="10853" y="35533"/>
                        <a:pt x="10819" y="35533"/>
                        <a:pt x="10819" y="35533"/>
                      </a:cubicBezTo>
                      <a:cubicBezTo>
                        <a:pt x="10819" y="35533"/>
                        <a:pt x="10784" y="35499"/>
                        <a:pt x="10784" y="35499"/>
                      </a:cubicBezTo>
                      <a:lnTo>
                        <a:pt x="10750" y="35499"/>
                      </a:lnTo>
                      <a:cubicBezTo>
                        <a:pt x="10715" y="35499"/>
                        <a:pt x="10715" y="35464"/>
                        <a:pt x="10715" y="35464"/>
                      </a:cubicBezTo>
                      <a:cubicBezTo>
                        <a:pt x="10646" y="35464"/>
                        <a:pt x="10577" y="35430"/>
                        <a:pt x="10542" y="35430"/>
                      </a:cubicBezTo>
                      <a:cubicBezTo>
                        <a:pt x="10542" y="35430"/>
                        <a:pt x="10508" y="35395"/>
                        <a:pt x="10508" y="35395"/>
                      </a:cubicBezTo>
                      <a:cubicBezTo>
                        <a:pt x="10439" y="35395"/>
                        <a:pt x="10404" y="35360"/>
                        <a:pt x="10370" y="35360"/>
                      </a:cubicBezTo>
                      <a:cubicBezTo>
                        <a:pt x="10300" y="35360"/>
                        <a:pt x="10266" y="35326"/>
                        <a:pt x="10231" y="35326"/>
                      </a:cubicBezTo>
                      <a:lnTo>
                        <a:pt x="10197" y="35326"/>
                      </a:lnTo>
                      <a:cubicBezTo>
                        <a:pt x="10162" y="35291"/>
                        <a:pt x="10162" y="35291"/>
                        <a:pt x="10128" y="35291"/>
                      </a:cubicBezTo>
                      <a:lnTo>
                        <a:pt x="9989" y="35291"/>
                      </a:lnTo>
                      <a:cubicBezTo>
                        <a:pt x="9955" y="35257"/>
                        <a:pt x="9955" y="35257"/>
                        <a:pt x="9920" y="35257"/>
                      </a:cubicBezTo>
                      <a:cubicBezTo>
                        <a:pt x="9920" y="35222"/>
                        <a:pt x="9886" y="35222"/>
                        <a:pt x="9886" y="35188"/>
                      </a:cubicBezTo>
                      <a:cubicBezTo>
                        <a:pt x="9886" y="35188"/>
                        <a:pt x="9851" y="35153"/>
                        <a:pt x="9851" y="35153"/>
                      </a:cubicBezTo>
                      <a:lnTo>
                        <a:pt x="9851" y="34807"/>
                      </a:lnTo>
                      <a:cubicBezTo>
                        <a:pt x="9851" y="34773"/>
                        <a:pt x="9851" y="34704"/>
                        <a:pt x="9782" y="34669"/>
                      </a:cubicBezTo>
                      <a:lnTo>
                        <a:pt x="9782" y="33736"/>
                      </a:lnTo>
                      <a:cubicBezTo>
                        <a:pt x="9782" y="33701"/>
                        <a:pt x="9747" y="33667"/>
                        <a:pt x="9678" y="33632"/>
                      </a:cubicBezTo>
                      <a:cubicBezTo>
                        <a:pt x="9644" y="33598"/>
                        <a:pt x="9609" y="33563"/>
                        <a:pt x="9575" y="33528"/>
                      </a:cubicBezTo>
                      <a:cubicBezTo>
                        <a:pt x="9575" y="33528"/>
                        <a:pt x="9540" y="33494"/>
                        <a:pt x="9540" y="33494"/>
                      </a:cubicBezTo>
                      <a:cubicBezTo>
                        <a:pt x="9540" y="33494"/>
                        <a:pt x="9505" y="33459"/>
                        <a:pt x="9505" y="33459"/>
                      </a:cubicBezTo>
                      <a:cubicBezTo>
                        <a:pt x="9471" y="33459"/>
                        <a:pt x="9471" y="33425"/>
                        <a:pt x="9436" y="33425"/>
                      </a:cubicBezTo>
                      <a:cubicBezTo>
                        <a:pt x="9436" y="33425"/>
                        <a:pt x="9436" y="33390"/>
                        <a:pt x="9436" y="33390"/>
                      </a:cubicBezTo>
                      <a:cubicBezTo>
                        <a:pt x="9402" y="33390"/>
                        <a:pt x="9367" y="33390"/>
                        <a:pt x="9367" y="33356"/>
                      </a:cubicBezTo>
                      <a:lnTo>
                        <a:pt x="9298" y="33356"/>
                      </a:lnTo>
                      <a:cubicBezTo>
                        <a:pt x="9298" y="33356"/>
                        <a:pt x="9298" y="33356"/>
                        <a:pt x="9263" y="33321"/>
                      </a:cubicBezTo>
                      <a:lnTo>
                        <a:pt x="9160" y="33321"/>
                      </a:lnTo>
                      <a:cubicBezTo>
                        <a:pt x="9160" y="33321"/>
                        <a:pt x="9160" y="33287"/>
                        <a:pt x="9160" y="33287"/>
                      </a:cubicBezTo>
                      <a:lnTo>
                        <a:pt x="9022" y="33287"/>
                      </a:lnTo>
                      <a:cubicBezTo>
                        <a:pt x="9022" y="33287"/>
                        <a:pt x="8987" y="33252"/>
                        <a:pt x="8987" y="33252"/>
                      </a:cubicBezTo>
                      <a:lnTo>
                        <a:pt x="8849" y="33252"/>
                      </a:lnTo>
                      <a:cubicBezTo>
                        <a:pt x="8814" y="33252"/>
                        <a:pt x="8814" y="33217"/>
                        <a:pt x="8780" y="33217"/>
                      </a:cubicBezTo>
                      <a:lnTo>
                        <a:pt x="8503" y="33217"/>
                      </a:lnTo>
                      <a:cubicBezTo>
                        <a:pt x="8468" y="33183"/>
                        <a:pt x="8434" y="33183"/>
                        <a:pt x="8399" y="33183"/>
                      </a:cubicBezTo>
                      <a:lnTo>
                        <a:pt x="8261" y="33183"/>
                      </a:lnTo>
                      <a:cubicBezTo>
                        <a:pt x="8227" y="33183"/>
                        <a:pt x="8192" y="33183"/>
                        <a:pt x="8157" y="33148"/>
                      </a:cubicBezTo>
                      <a:lnTo>
                        <a:pt x="8088" y="33148"/>
                      </a:lnTo>
                      <a:cubicBezTo>
                        <a:pt x="8054" y="33114"/>
                        <a:pt x="8019" y="33114"/>
                        <a:pt x="8019" y="33079"/>
                      </a:cubicBezTo>
                      <a:lnTo>
                        <a:pt x="7985" y="33079"/>
                      </a:lnTo>
                      <a:cubicBezTo>
                        <a:pt x="7985" y="33079"/>
                        <a:pt x="7950" y="33045"/>
                        <a:pt x="7950" y="33045"/>
                      </a:cubicBezTo>
                      <a:cubicBezTo>
                        <a:pt x="7915" y="33010"/>
                        <a:pt x="7881" y="33010"/>
                        <a:pt x="7881" y="32975"/>
                      </a:cubicBezTo>
                      <a:cubicBezTo>
                        <a:pt x="7846" y="32975"/>
                        <a:pt x="7846" y="32941"/>
                        <a:pt x="7812" y="32941"/>
                      </a:cubicBezTo>
                      <a:lnTo>
                        <a:pt x="7708" y="32941"/>
                      </a:lnTo>
                      <a:cubicBezTo>
                        <a:pt x="7708" y="32906"/>
                        <a:pt x="7708" y="32906"/>
                        <a:pt x="7708" y="32906"/>
                      </a:cubicBezTo>
                      <a:lnTo>
                        <a:pt x="7673" y="32906"/>
                      </a:lnTo>
                      <a:cubicBezTo>
                        <a:pt x="7639" y="32941"/>
                        <a:pt x="7604" y="32941"/>
                        <a:pt x="7604" y="32941"/>
                      </a:cubicBezTo>
                      <a:lnTo>
                        <a:pt x="7535" y="32941"/>
                      </a:lnTo>
                      <a:cubicBezTo>
                        <a:pt x="7535" y="32975"/>
                        <a:pt x="7535" y="32975"/>
                        <a:pt x="7501" y="32975"/>
                      </a:cubicBezTo>
                      <a:lnTo>
                        <a:pt x="7466" y="32975"/>
                      </a:lnTo>
                      <a:cubicBezTo>
                        <a:pt x="7466" y="32975"/>
                        <a:pt x="7466" y="33010"/>
                        <a:pt x="7432" y="33010"/>
                      </a:cubicBezTo>
                      <a:cubicBezTo>
                        <a:pt x="7432" y="33010"/>
                        <a:pt x="7432" y="33010"/>
                        <a:pt x="7397" y="33045"/>
                      </a:cubicBezTo>
                      <a:lnTo>
                        <a:pt x="7362" y="33045"/>
                      </a:lnTo>
                      <a:cubicBezTo>
                        <a:pt x="7362" y="33045"/>
                        <a:pt x="7328" y="33079"/>
                        <a:pt x="7328" y="33079"/>
                      </a:cubicBezTo>
                      <a:lnTo>
                        <a:pt x="7293" y="33079"/>
                      </a:lnTo>
                      <a:cubicBezTo>
                        <a:pt x="7259" y="33114"/>
                        <a:pt x="7259" y="33114"/>
                        <a:pt x="7224" y="33114"/>
                      </a:cubicBezTo>
                      <a:cubicBezTo>
                        <a:pt x="7190" y="33148"/>
                        <a:pt x="7155" y="33148"/>
                        <a:pt x="7120" y="33148"/>
                      </a:cubicBezTo>
                      <a:cubicBezTo>
                        <a:pt x="7086" y="33183"/>
                        <a:pt x="7017" y="33183"/>
                        <a:pt x="6948" y="33183"/>
                      </a:cubicBezTo>
                      <a:cubicBezTo>
                        <a:pt x="6878" y="33217"/>
                        <a:pt x="6844" y="33217"/>
                        <a:pt x="6775" y="33217"/>
                      </a:cubicBezTo>
                      <a:cubicBezTo>
                        <a:pt x="6706" y="33217"/>
                        <a:pt x="6671" y="33252"/>
                        <a:pt x="6637" y="33252"/>
                      </a:cubicBezTo>
                      <a:lnTo>
                        <a:pt x="6567" y="33252"/>
                      </a:lnTo>
                      <a:lnTo>
                        <a:pt x="6567" y="30210"/>
                      </a:lnTo>
                      <a:cubicBezTo>
                        <a:pt x="6567" y="30245"/>
                        <a:pt x="6602" y="30245"/>
                        <a:pt x="6637" y="30245"/>
                      </a:cubicBezTo>
                      <a:cubicBezTo>
                        <a:pt x="6671" y="30245"/>
                        <a:pt x="6671" y="30279"/>
                        <a:pt x="6706" y="30279"/>
                      </a:cubicBezTo>
                      <a:cubicBezTo>
                        <a:pt x="6775" y="30314"/>
                        <a:pt x="6809" y="30314"/>
                        <a:pt x="6878" y="30349"/>
                      </a:cubicBezTo>
                      <a:cubicBezTo>
                        <a:pt x="6913" y="30349"/>
                        <a:pt x="6948" y="30349"/>
                        <a:pt x="6982" y="30383"/>
                      </a:cubicBezTo>
                      <a:cubicBezTo>
                        <a:pt x="7086" y="30418"/>
                        <a:pt x="7155" y="30452"/>
                        <a:pt x="7259" y="30487"/>
                      </a:cubicBezTo>
                      <a:lnTo>
                        <a:pt x="8434" y="30487"/>
                      </a:lnTo>
                      <a:lnTo>
                        <a:pt x="8434" y="31558"/>
                      </a:lnTo>
                      <a:cubicBezTo>
                        <a:pt x="8434" y="31558"/>
                        <a:pt x="8434" y="31558"/>
                        <a:pt x="8434" y="31593"/>
                      </a:cubicBezTo>
                      <a:lnTo>
                        <a:pt x="8468" y="31593"/>
                      </a:lnTo>
                      <a:cubicBezTo>
                        <a:pt x="8503" y="31593"/>
                        <a:pt x="8538" y="31593"/>
                        <a:pt x="8538" y="31627"/>
                      </a:cubicBezTo>
                      <a:cubicBezTo>
                        <a:pt x="8572" y="31627"/>
                        <a:pt x="8572" y="31662"/>
                        <a:pt x="8607" y="31662"/>
                      </a:cubicBezTo>
                      <a:cubicBezTo>
                        <a:pt x="8641" y="31697"/>
                        <a:pt x="8641" y="31697"/>
                        <a:pt x="8676" y="31731"/>
                      </a:cubicBezTo>
                      <a:cubicBezTo>
                        <a:pt x="8676" y="31731"/>
                        <a:pt x="8676" y="31731"/>
                        <a:pt x="8676" y="31766"/>
                      </a:cubicBezTo>
                      <a:cubicBezTo>
                        <a:pt x="8710" y="31766"/>
                        <a:pt x="8710" y="31800"/>
                        <a:pt x="8710" y="31835"/>
                      </a:cubicBezTo>
                      <a:cubicBezTo>
                        <a:pt x="8745" y="31938"/>
                        <a:pt x="8780" y="32042"/>
                        <a:pt x="8780" y="32180"/>
                      </a:cubicBezTo>
                      <a:cubicBezTo>
                        <a:pt x="8814" y="32284"/>
                        <a:pt x="8814" y="32388"/>
                        <a:pt x="8849" y="32492"/>
                      </a:cubicBezTo>
                      <a:cubicBezTo>
                        <a:pt x="8849" y="32630"/>
                        <a:pt x="8883" y="32733"/>
                        <a:pt x="8883" y="32837"/>
                      </a:cubicBezTo>
                      <a:cubicBezTo>
                        <a:pt x="8987" y="32941"/>
                        <a:pt x="9125" y="32941"/>
                        <a:pt x="10370" y="33528"/>
                      </a:cubicBezTo>
                      <a:lnTo>
                        <a:pt x="11165" y="33528"/>
                      </a:lnTo>
                      <a:cubicBezTo>
                        <a:pt x="11199" y="33528"/>
                        <a:pt x="11234" y="33528"/>
                        <a:pt x="11268" y="33563"/>
                      </a:cubicBezTo>
                      <a:lnTo>
                        <a:pt x="11303" y="33563"/>
                      </a:lnTo>
                      <a:cubicBezTo>
                        <a:pt x="11337" y="33563"/>
                        <a:pt x="11372" y="33598"/>
                        <a:pt x="11372" y="33598"/>
                      </a:cubicBezTo>
                      <a:lnTo>
                        <a:pt x="11372" y="33701"/>
                      </a:lnTo>
                      <a:cubicBezTo>
                        <a:pt x="11372" y="33736"/>
                        <a:pt x="11372" y="33805"/>
                        <a:pt x="11406" y="33874"/>
                      </a:cubicBezTo>
                      <a:cubicBezTo>
                        <a:pt x="11406" y="33909"/>
                        <a:pt x="11406" y="33909"/>
                        <a:pt x="11441" y="33943"/>
                      </a:cubicBezTo>
                      <a:cubicBezTo>
                        <a:pt x="11441" y="33943"/>
                        <a:pt x="11441" y="33978"/>
                        <a:pt x="11441" y="33978"/>
                      </a:cubicBezTo>
                      <a:cubicBezTo>
                        <a:pt x="11476" y="33978"/>
                        <a:pt x="11476" y="34012"/>
                        <a:pt x="11510" y="34012"/>
                      </a:cubicBezTo>
                      <a:cubicBezTo>
                        <a:pt x="11510" y="34047"/>
                        <a:pt x="11545" y="34047"/>
                        <a:pt x="11545" y="34047"/>
                      </a:cubicBezTo>
                      <a:cubicBezTo>
                        <a:pt x="11579" y="34082"/>
                        <a:pt x="11579" y="34082"/>
                        <a:pt x="11614" y="34082"/>
                      </a:cubicBezTo>
                      <a:lnTo>
                        <a:pt x="11614" y="35948"/>
                      </a:lnTo>
                      <a:cubicBezTo>
                        <a:pt x="11614" y="36086"/>
                        <a:pt x="11821" y="36294"/>
                        <a:pt x="11925" y="36432"/>
                      </a:cubicBezTo>
                      <a:cubicBezTo>
                        <a:pt x="12063" y="36536"/>
                        <a:pt x="12063" y="36639"/>
                        <a:pt x="12132" y="36778"/>
                      </a:cubicBezTo>
                      <a:cubicBezTo>
                        <a:pt x="12167" y="36812"/>
                        <a:pt x="12167" y="36847"/>
                        <a:pt x="12167" y="36847"/>
                      </a:cubicBezTo>
                      <a:lnTo>
                        <a:pt x="12167" y="34323"/>
                      </a:lnTo>
                      <a:lnTo>
                        <a:pt x="12236" y="34323"/>
                      </a:lnTo>
                      <a:cubicBezTo>
                        <a:pt x="12271" y="34358"/>
                        <a:pt x="12305" y="34358"/>
                        <a:pt x="12340" y="34358"/>
                      </a:cubicBezTo>
                      <a:cubicBezTo>
                        <a:pt x="12409" y="34393"/>
                        <a:pt x="12478" y="34393"/>
                        <a:pt x="12547" y="34427"/>
                      </a:cubicBezTo>
                      <a:cubicBezTo>
                        <a:pt x="12582" y="34427"/>
                        <a:pt x="12582" y="34427"/>
                        <a:pt x="12616" y="34462"/>
                      </a:cubicBezTo>
                      <a:lnTo>
                        <a:pt x="12755" y="34462"/>
                      </a:lnTo>
                      <a:cubicBezTo>
                        <a:pt x="12789" y="34496"/>
                        <a:pt x="12824" y="34496"/>
                        <a:pt x="12858" y="34496"/>
                      </a:cubicBezTo>
                      <a:cubicBezTo>
                        <a:pt x="12893" y="34531"/>
                        <a:pt x="12893" y="34531"/>
                        <a:pt x="12927" y="34531"/>
                      </a:cubicBezTo>
                      <a:cubicBezTo>
                        <a:pt x="12962" y="34531"/>
                        <a:pt x="12996" y="34531"/>
                        <a:pt x="13031" y="34565"/>
                      </a:cubicBezTo>
                      <a:lnTo>
                        <a:pt x="13100" y="34565"/>
                      </a:lnTo>
                      <a:cubicBezTo>
                        <a:pt x="13135" y="34600"/>
                        <a:pt x="13135" y="34600"/>
                        <a:pt x="13135" y="34600"/>
                      </a:cubicBezTo>
                      <a:lnTo>
                        <a:pt x="13169" y="34600"/>
                      </a:lnTo>
                      <a:cubicBezTo>
                        <a:pt x="13169" y="34600"/>
                        <a:pt x="13204" y="34635"/>
                        <a:pt x="13204" y="34635"/>
                      </a:cubicBezTo>
                      <a:cubicBezTo>
                        <a:pt x="13204" y="34635"/>
                        <a:pt x="13204" y="34669"/>
                        <a:pt x="13238" y="34669"/>
                      </a:cubicBezTo>
                      <a:lnTo>
                        <a:pt x="13238" y="23919"/>
                      </a:lnTo>
                      <a:cubicBezTo>
                        <a:pt x="13238" y="23885"/>
                        <a:pt x="13238" y="23850"/>
                        <a:pt x="13204" y="23816"/>
                      </a:cubicBezTo>
                      <a:lnTo>
                        <a:pt x="13169" y="23816"/>
                      </a:lnTo>
                      <a:cubicBezTo>
                        <a:pt x="13169" y="23781"/>
                        <a:pt x="13135" y="23781"/>
                        <a:pt x="13135" y="23781"/>
                      </a:cubicBezTo>
                      <a:lnTo>
                        <a:pt x="13066" y="23781"/>
                      </a:lnTo>
                      <a:cubicBezTo>
                        <a:pt x="13066" y="23747"/>
                        <a:pt x="13066" y="23747"/>
                        <a:pt x="13031" y="23747"/>
                      </a:cubicBezTo>
                      <a:cubicBezTo>
                        <a:pt x="12996" y="23747"/>
                        <a:pt x="12962" y="23747"/>
                        <a:pt x="12927" y="23712"/>
                      </a:cubicBezTo>
                      <a:lnTo>
                        <a:pt x="12858" y="23712"/>
                      </a:lnTo>
                      <a:cubicBezTo>
                        <a:pt x="12824" y="23712"/>
                        <a:pt x="12789" y="23677"/>
                        <a:pt x="12755" y="23677"/>
                      </a:cubicBezTo>
                      <a:cubicBezTo>
                        <a:pt x="12685" y="23677"/>
                        <a:pt x="12651" y="23643"/>
                        <a:pt x="12616" y="23643"/>
                      </a:cubicBezTo>
                      <a:cubicBezTo>
                        <a:pt x="12582" y="23643"/>
                        <a:pt x="12582" y="23643"/>
                        <a:pt x="12547" y="23608"/>
                      </a:cubicBezTo>
                      <a:cubicBezTo>
                        <a:pt x="12478" y="23608"/>
                        <a:pt x="12409" y="23574"/>
                        <a:pt x="12340" y="23574"/>
                      </a:cubicBezTo>
                      <a:cubicBezTo>
                        <a:pt x="12271" y="23539"/>
                        <a:pt x="12236" y="23539"/>
                        <a:pt x="12201" y="23539"/>
                      </a:cubicBezTo>
                      <a:cubicBezTo>
                        <a:pt x="12167" y="23505"/>
                        <a:pt x="12132" y="23505"/>
                        <a:pt x="12063" y="23470"/>
                      </a:cubicBezTo>
                      <a:lnTo>
                        <a:pt x="11994" y="23470"/>
                      </a:lnTo>
                      <a:cubicBezTo>
                        <a:pt x="11960" y="23436"/>
                        <a:pt x="11925" y="23436"/>
                        <a:pt x="11890" y="23401"/>
                      </a:cubicBezTo>
                      <a:lnTo>
                        <a:pt x="11821" y="23401"/>
                      </a:lnTo>
                      <a:cubicBezTo>
                        <a:pt x="11787" y="23366"/>
                        <a:pt x="11718" y="23332"/>
                        <a:pt x="11683" y="23332"/>
                      </a:cubicBezTo>
                      <a:cubicBezTo>
                        <a:pt x="11648" y="23332"/>
                        <a:pt x="11648" y="23297"/>
                        <a:pt x="11648" y="23297"/>
                      </a:cubicBezTo>
                      <a:cubicBezTo>
                        <a:pt x="11614" y="23297"/>
                        <a:pt x="11579" y="23263"/>
                        <a:pt x="11545" y="23263"/>
                      </a:cubicBezTo>
                      <a:cubicBezTo>
                        <a:pt x="11545" y="23228"/>
                        <a:pt x="11510" y="23228"/>
                        <a:pt x="11510" y="23228"/>
                      </a:cubicBezTo>
                      <a:cubicBezTo>
                        <a:pt x="11476" y="23194"/>
                        <a:pt x="11476" y="23194"/>
                        <a:pt x="11441" y="23159"/>
                      </a:cubicBezTo>
                      <a:cubicBezTo>
                        <a:pt x="11406" y="23124"/>
                        <a:pt x="11406" y="23090"/>
                        <a:pt x="11406" y="23055"/>
                      </a:cubicBezTo>
                      <a:cubicBezTo>
                        <a:pt x="11372" y="23021"/>
                        <a:pt x="11372" y="22952"/>
                        <a:pt x="11372" y="22917"/>
                      </a:cubicBezTo>
                      <a:lnTo>
                        <a:pt x="11372" y="22813"/>
                      </a:lnTo>
                      <a:cubicBezTo>
                        <a:pt x="11372" y="22779"/>
                        <a:pt x="11337" y="22779"/>
                        <a:pt x="11303" y="22779"/>
                      </a:cubicBezTo>
                      <a:cubicBezTo>
                        <a:pt x="11303" y="22779"/>
                        <a:pt x="11303" y="22744"/>
                        <a:pt x="11303" y="22744"/>
                      </a:cubicBezTo>
                      <a:lnTo>
                        <a:pt x="10508" y="22744"/>
                      </a:lnTo>
                      <a:cubicBezTo>
                        <a:pt x="10439" y="22744"/>
                        <a:pt x="10404" y="22710"/>
                        <a:pt x="10370" y="22710"/>
                      </a:cubicBezTo>
                      <a:cubicBezTo>
                        <a:pt x="9886" y="22502"/>
                        <a:pt x="9575" y="22364"/>
                        <a:pt x="9367" y="22260"/>
                      </a:cubicBezTo>
                      <a:cubicBezTo>
                        <a:pt x="9298" y="22260"/>
                        <a:pt x="9229" y="22226"/>
                        <a:pt x="9194" y="22191"/>
                      </a:cubicBezTo>
                      <a:cubicBezTo>
                        <a:pt x="9160" y="22191"/>
                        <a:pt x="9125" y="22191"/>
                        <a:pt x="9125" y="22157"/>
                      </a:cubicBezTo>
                      <a:cubicBezTo>
                        <a:pt x="9091" y="22157"/>
                        <a:pt x="9056" y="22122"/>
                        <a:pt x="9022" y="22122"/>
                      </a:cubicBezTo>
                      <a:cubicBezTo>
                        <a:pt x="8987" y="22122"/>
                        <a:pt x="8987" y="22087"/>
                        <a:pt x="8952" y="22087"/>
                      </a:cubicBezTo>
                      <a:cubicBezTo>
                        <a:pt x="8918" y="22087"/>
                        <a:pt x="8918" y="22053"/>
                        <a:pt x="8883" y="22053"/>
                      </a:cubicBezTo>
                      <a:cubicBezTo>
                        <a:pt x="8883" y="22053"/>
                        <a:pt x="8883" y="22018"/>
                        <a:pt x="8883" y="22018"/>
                      </a:cubicBezTo>
                      <a:lnTo>
                        <a:pt x="8883" y="20083"/>
                      </a:lnTo>
                      <a:cubicBezTo>
                        <a:pt x="8849" y="20014"/>
                        <a:pt x="8814" y="19979"/>
                        <a:pt x="8814" y="19944"/>
                      </a:cubicBezTo>
                      <a:lnTo>
                        <a:pt x="8780" y="19944"/>
                      </a:lnTo>
                      <a:cubicBezTo>
                        <a:pt x="8745" y="19910"/>
                        <a:pt x="8710" y="19875"/>
                        <a:pt x="8710" y="19841"/>
                      </a:cubicBezTo>
                      <a:lnTo>
                        <a:pt x="8676" y="19841"/>
                      </a:lnTo>
                      <a:cubicBezTo>
                        <a:pt x="8676" y="19841"/>
                        <a:pt x="8641" y="19806"/>
                        <a:pt x="8641" y="19806"/>
                      </a:cubicBezTo>
                      <a:cubicBezTo>
                        <a:pt x="8641" y="19806"/>
                        <a:pt x="8607" y="19772"/>
                        <a:pt x="8607" y="19772"/>
                      </a:cubicBezTo>
                      <a:cubicBezTo>
                        <a:pt x="8607" y="19772"/>
                        <a:pt x="8572" y="19737"/>
                        <a:pt x="8572" y="19737"/>
                      </a:cubicBezTo>
                      <a:lnTo>
                        <a:pt x="8538" y="19737"/>
                      </a:lnTo>
                      <a:cubicBezTo>
                        <a:pt x="8538" y="19737"/>
                        <a:pt x="8538" y="19737"/>
                        <a:pt x="8503" y="19702"/>
                      </a:cubicBezTo>
                      <a:lnTo>
                        <a:pt x="8399" y="19702"/>
                      </a:lnTo>
                      <a:cubicBezTo>
                        <a:pt x="8399" y="19702"/>
                        <a:pt x="8399" y="19668"/>
                        <a:pt x="8365" y="19668"/>
                      </a:cubicBezTo>
                      <a:lnTo>
                        <a:pt x="7259" y="19668"/>
                      </a:lnTo>
                      <a:cubicBezTo>
                        <a:pt x="7155" y="19633"/>
                        <a:pt x="7086" y="19599"/>
                        <a:pt x="6982" y="19564"/>
                      </a:cubicBezTo>
                      <a:cubicBezTo>
                        <a:pt x="6948" y="19564"/>
                        <a:pt x="6913" y="19530"/>
                        <a:pt x="6878" y="19530"/>
                      </a:cubicBezTo>
                      <a:cubicBezTo>
                        <a:pt x="6809" y="19530"/>
                        <a:pt x="6775" y="19495"/>
                        <a:pt x="6706" y="19495"/>
                      </a:cubicBezTo>
                      <a:cubicBezTo>
                        <a:pt x="6671" y="19461"/>
                        <a:pt x="6671" y="19461"/>
                        <a:pt x="6637" y="19461"/>
                      </a:cubicBezTo>
                      <a:cubicBezTo>
                        <a:pt x="6567" y="19426"/>
                        <a:pt x="6533" y="19426"/>
                        <a:pt x="6498" y="19391"/>
                      </a:cubicBezTo>
                      <a:cubicBezTo>
                        <a:pt x="6464" y="19391"/>
                        <a:pt x="6429" y="19391"/>
                        <a:pt x="6395" y="19357"/>
                      </a:cubicBezTo>
                      <a:cubicBezTo>
                        <a:pt x="6360" y="19357"/>
                        <a:pt x="6325" y="19357"/>
                        <a:pt x="6291" y="19322"/>
                      </a:cubicBezTo>
                      <a:cubicBezTo>
                        <a:pt x="6256" y="19322"/>
                        <a:pt x="6222" y="19322"/>
                        <a:pt x="6222" y="19288"/>
                      </a:cubicBezTo>
                      <a:cubicBezTo>
                        <a:pt x="6187" y="19288"/>
                        <a:pt x="6153" y="19288"/>
                        <a:pt x="6118" y="19253"/>
                      </a:cubicBezTo>
                      <a:lnTo>
                        <a:pt x="6049" y="19253"/>
                      </a:lnTo>
                      <a:cubicBezTo>
                        <a:pt x="6014" y="19219"/>
                        <a:pt x="5980" y="19219"/>
                        <a:pt x="5980" y="19219"/>
                      </a:cubicBezTo>
                      <a:cubicBezTo>
                        <a:pt x="5945" y="19219"/>
                        <a:pt x="5911" y="19184"/>
                        <a:pt x="5911" y="19184"/>
                      </a:cubicBezTo>
                      <a:cubicBezTo>
                        <a:pt x="5876" y="19184"/>
                        <a:pt x="5876" y="19184"/>
                        <a:pt x="5842" y="19149"/>
                      </a:cubicBezTo>
                      <a:lnTo>
                        <a:pt x="5807" y="19149"/>
                      </a:lnTo>
                      <a:cubicBezTo>
                        <a:pt x="5772" y="19149"/>
                        <a:pt x="5738" y="19115"/>
                        <a:pt x="5738" y="19115"/>
                      </a:cubicBezTo>
                      <a:lnTo>
                        <a:pt x="5703" y="19115"/>
                      </a:lnTo>
                      <a:cubicBezTo>
                        <a:pt x="5634" y="19080"/>
                        <a:pt x="5600" y="19080"/>
                        <a:pt x="5565" y="19046"/>
                      </a:cubicBezTo>
                      <a:cubicBezTo>
                        <a:pt x="5530" y="19046"/>
                        <a:pt x="5496" y="19011"/>
                        <a:pt x="5461" y="19011"/>
                      </a:cubicBezTo>
                      <a:cubicBezTo>
                        <a:pt x="5427" y="18977"/>
                        <a:pt x="5392" y="18977"/>
                        <a:pt x="5392" y="18942"/>
                      </a:cubicBezTo>
                      <a:lnTo>
                        <a:pt x="5358" y="18942"/>
                      </a:lnTo>
                      <a:cubicBezTo>
                        <a:pt x="5358" y="18942"/>
                        <a:pt x="5323" y="18907"/>
                        <a:pt x="5288" y="18907"/>
                      </a:cubicBezTo>
                      <a:cubicBezTo>
                        <a:pt x="5219" y="18873"/>
                        <a:pt x="5150" y="18804"/>
                        <a:pt x="5116" y="18804"/>
                      </a:cubicBezTo>
                      <a:cubicBezTo>
                        <a:pt x="4943" y="18562"/>
                        <a:pt x="4839" y="18389"/>
                        <a:pt x="4770" y="18285"/>
                      </a:cubicBezTo>
                      <a:cubicBezTo>
                        <a:pt x="4735" y="18216"/>
                        <a:pt x="4735" y="18147"/>
                        <a:pt x="4701" y="18112"/>
                      </a:cubicBezTo>
                      <a:lnTo>
                        <a:pt x="4701" y="17974"/>
                      </a:lnTo>
                      <a:cubicBezTo>
                        <a:pt x="4701" y="17974"/>
                        <a:pt x="4701" y="17974"/>
                        <a:pt x="4701" y="17940"/>
                      </a:cubicBezTo>
                      <a:cubicBezTo>
                        <a:pt x="4632" y="17905"/>
                        <a:pt x="4597" y="17871"/>
                        <a:pt x="4528" y="17871"/>
                      </a:cubicBezTo>
                      <a:lnTo>
                        <a:pt x="4528" y="17836"/>
                      </a:lnTo>
                      <a:cubicBezTo>
                        <a:pt x="4217" y="17663"/>
                        <a:pt x="4148" y="17594"/>
                        <a:pt x="4148" y="17559"/>
                      </a:cubicBezTo>
                      <a:lnTo>
                        <a:pt x="4148" y="28344"/>
                      </a:lnTo>
                      <a:cubicBezTo>
                        <a:pt x="4148" y="28378"/>
                        <a:pt x="4148" y="28413"/>
                        <a:pt x="4182" y="28447"/>
                      </a:cubicBezTo>
                      <a:cubicBezTo>
                        <a:pt x="4217" y="28482"/>
                        <a:pt x="4252" y="28482"/>
                        <a:pt x="4321" y="28551"/>
                      </a:cubicBezTo>
                      <a:cubicBezTo>
                        <a:pt x="4355" y="28551"/>
                        <a:pt x="4390" y="28586"/>
                        <a:pt x="4424" y="28586"/>
                      </a:cubicBezTo>
                      <a:cubicBezTo>
                        <a:pt x="4493" y="28655"/>
                        <a:pt x="4597" y="28689"/>
                        <a:pt x="4701" y="28759"/>
                      </a:cubicBezTo>
                      <a:lnTo>
                        <a:pt x="4701" y="28862"/>
                      </a:lnTo>
                      <a:cubicBezTo>
                        <a:pt x="4701" y="28931"/>
                        <a:pt x="4735" y="29070"/>
                        <a:pt x="4908" y="29312"/>
                      </a:cubicBezTo>
                      <a:cubicBezTo>
                        <a:pt x="4943" y="29381"/>
                        <a:pt x="5012" y="29484"/>
                        <a:pt x="5116" y="29588"/>
                      </a:cubicBezTo>
                      <a:cubicBezTo>
                        <a:pt x="5150" y="29623"/>
                        <a:pt x="5219" y="29657"/>
                        <a:pt x="5288" y="29692"/>
                      </a:cubicBezTo>
                      <a:cubicBezTo>
                        <a:pt x="5323" y="29726"/>
                        <a:pt x="5358" y="29726"/>
                        <a:pt x="5358" y="29761"/>
                      </a:cubicBezTo>
                      <a:lnTo>
                        <a:pt x="5392" y="29761"/>
                      </a:lnTo>
                      <a:cubicBezTo>
                        <a:pt x="5392" y="29761"/>
                        <a:pt x="5427" y="29795"/>
                        <a:pt x="5461" y="29795"/>
                      </a:cubicBezTo>
                      <a:cubicBezTo>
                        <a:pt x="5496" y="29830"/>
                        <a:pt x="5530" y="29830"/>
                        <a:pt x="5565" y="29865"/>
                      </a:cubicBezTo>
                      <a:cubicBezTo>
                        <a:pt x="5600" y="29865"/>
                        <a:pt x="5634" y="29899"/>
                        <a:pt x="5703" y="29899"/>
                      </a:cubicBezTo>
                      <a:cubicBezTo>
                        <a:pt x="5703" y="29934"/>
                        <a:pt x="5703" y="29934"/>
                        <a:pt x="5738" y="29934"/>
                      </a:cubicBezTo>
                      <a:cubicBezTo>
                        <a:pt x="5738" y="29934"/>
                        <a:pt x="5772" y="29934"/>
                        <a:pt x="5807" y="29968"/>
                      </a:cubicBezTo>
                      <a:lnTo>
                        <a:pt x="5842" y="29968"/>
                      </a:lnTo>
                      <a:cubicBezTo>
                        <a:pt x="5876" y="29968"/>
                        <a:pt x="5876" y="30003"/>
                        <a:pt x="5911" y="30003"/>
                      </a:cubicBezTo>
                      <a:lnTo>
                        <a:pt x="5980" y="30003"/>
                      </a:lnTo>
                      <a:cubicBezTo>
                        <a:pt x="5980" y="30037"/>
                        <a:pt x="6014" y="30037"/>
                        <a:pt x="6049" y="30037"/>
                      </a:cubicBezTo>
                      <a:cubicBezTo>
                        <a:pt x="6083" y="30072"/>
                        <a:pt x="6083" y="30072"/>
                        <a:pt x="6118" y="30072"/>
                      </a:cubicBezTo>
                      <a:cubicBezTo>
                        <a:pt x="6153" y="30072"/>
                        <a:pt x="6187" y="30107"/>
                        <a:pt x="6222" y="30107"/>
                      </a:cubicBezTo>
                      <a:cubicBezTo>
                        <a:pt x="6222" y="30107"/>
                        <a:pt x="6256" y="30141"/>
                        <a:pt x="6291" y="30141"/>
                      </a:cubicBezTo>
                      <a:lnTo>
                        <a:pt x="6360" y="30141"/>
                      </a:lnTo>
                      <a:lnTo>
                        <a:pt x="6360" y="33287"/>
                      </a:lnTo>
                      <a:lnTo>
                        <a:pt x="6153" y="33287"/>
                      </a:lnTo>
                      <a:cubicBezTo>
                        <a:pt x="6118" y="33287"/>
                        <a:pt x="6083" y="33287"/>
                        <a:pt x="6049" y="33252"/>
                      </a:cubicBezTo>
                      <a:lnTo>
                        <a:pt x="5911" y="33252"/>
                      </a:lnTo>
                      <a:cubicBezTo>
                        <a:pt x="5876" y="33252"/>
                        <a:pt x="5842" y="33252"/>
                        <a:pt x="5807" y="33217"/>
                      </a:cubicBezTo>
                      <a:lnTo>
                        <a:pt x="5669" y="33217"/>
                      </a:lnTo>
                      <a:cubicBezTo>
                        <a:pt x="5565" y="33183"/>
                        <a:pt x="5496" y="33183"/>
                        <a:pt x="5427" y="33148"/>
                      </a:cubicBezTo>
                      <a:lnTo>
                        <a:pt x="5392" y="33148"/>
                      </a:lnTo>
                      <a:cubicBezTo>
                        <a:pt x="5358" y="33114"/>
                        <a:pt x="5288" y="33114"/>
                        <a:pt x="5254" y="33114"/>
                      </a:cubicBezTo>
                      <a:cubicBezTo>
                        <a:pt x="5254" y="33114"/>
                        <a:pt x="5219" y="33114"/>
                        <a:pt x="5185" y="33079"/>
                      </a:cubicBezTo>
                      <a:cubicBezTo>
                        <a:pt x="5150" y="33079"/>
                        <a:pt x="5116" y="33079"/>
                        <a:pt x="5081" y="33045"/>
                      </a:cubicBezTo>
                      <a:lnTo>
                        <a:pt x="5012" y="33045"/>
                      </a:lnTo>
                      <a:cubicBezTo>
                        <a:pt x="4977" y="33045"/>
                        <a:pt x="4943" y="33010"/>
                        <a:pt x="4874" y="33010"/>
                      </a:cubicBezTo>
                      <a:cubicBezTo>
                        <a:pt x="4874" y="33010"/>
                        <a:pt x="4874" y="33010"/>
                        <a:pt x="4874" y="32975"/>
                      </a:cubicBezTo>
                      <a:cubicBezTo>
                        <a:pt x="4839" y="32975"/>
                        <a:pt x="4805" y="32975"/>
                        <a:pt x="4770" y="32941"/>
                      </a:cubicBezTo>
                      <a:cubicBezTo>
                        <a:pt x="4735" y="32941"/>
                        <a:pt x="4666" y="32906"/>
                        <a:pt x="4632" y="32872"/>
                      </a:cubicBezTo>
                      <a:lnTo>
                        <a:pt x="4597" y="32872"/>
                      </a:lnTo>
                      <a:cubicBezTo>
                        <a:pt x="4528" y="32837"/>
                        <a:pt x="4493" y="32803"/>
                        <a:pt x="4459" y="32768"/>
                      </a:cubicBezTo>
                      <a:cubicBezTo>
                        <a:pt x="4424" y="32768"/>
                        <a:pt x="4390" y="32733"/>
                        <a:pt x="4390" y="32733"/>
                      </a:cubicBezTo>
                      <a:cubicBezTo>
                        <a:pt x="4355" y="32699"/>
                        <a:pt x="4355" y="32699"/>
                        <a:pt x="4355" y="32664"/>
                      </a:cubicBezTo>
                      <a:lnTo>
                        <a:pt x="4321" y="32664"/>
                      </a:lnTo>
                      <a:cubicBezTo>
                        <a:pt x="4321" y="32664"/>
                        <a:pt x="4321" y="32664"/>
                        <a:pt x="4321" y="32630"/>
                      </a:cubicBezTo>
                      <a:lnTo>
                        <a:pt x="4286" y="32630"/>
                      </a:lnTo>
                      <a:cubicBezTo>
                        <a:pt x="4286" y="32630"/>
                        <a:pt x="4286" y="32595"/>
                        <a:pt x="4286" y="32595"/>
                      </a:cubicBezTo>
                      <a:cubicBezTo>
                        <a:pt x="4286" y="32595"/>
                        <a:pt x="4252" y="32595"/>
                        <a:pt x="4252" y="32561"/>
                      </a:cubicBezTo>
                      <a:cubicBezTo>
                        <a:pt x="4252" y="32561"/>
                        <a:pt x="4217" y="32526"/>
                        <a:pt x="4217" y="32526"/>
                      </a:cubicBezTo>
                      <a:cubicBezTo>
                        <a:pt x="4217" y="32526"/>
                        <a:pt x="4182" y="32526"/>
                        <a:pt x="4182" y="32492"/>
                      </a:cubicBezTo>
                      <a:lnTo>
                        <a:pt x="4148" y="32492"/>
                      </a:lnTo>
                      <a:cubicBezTo>
                        <a:pt x="4148" y="32492"/>
                        <a:pt x="4113" y="32492"/>
                        <a:pt x="4113" y="32457"/>
                      </a:cubicBezTo>
                      <a:lnTo>
                        <a:pt x="4044" y="32457"/>
                      </a:lnTo>
                      <a:cubicBezTo>
                        <a:pt x="4044" y="32457"/>
                        <a:pt x="4044" y="32457"/>
                        <a:pt x="4044" y="32422"/>
                      </a:cubicBezTo>
                      <a:lnTo>
                        <a:pt x="3940" y="32422"/>
                      </a:lnTo>
                      <a:cubicBezTo>
                        <a:pt x="3906" y="32388"/>
                        <a:pt x="3871" y="32388"/>
                        <a:pt x="3837" y="32388"/>
                      </a:cubicBezTo>
                      <a:cubicBezTo>
                        <a:pt x="3768" y="32388"/>
                        <a:pt x="3733" y="32388"/>
                        <a:pt x="3698" y="32353"/>
                      </a:cubicBezTo>
                      <a:lnTo>
                        <a:pt x="3664" y="32353"/>
                      </a:lnTo>
                      <a:cubicBezTo>
                        <a:pt x="3595" y="32353"/>
                        <a:pt x="3526" y="32353"/>
                        <a:pt x="3491" y="32319"/>
                      </a:cubicBezTo>
                      <a:lnTo>
                        <a:pt x="3353" y="32319"/>
                      </a:lnTo>
                      <a:lnTo>
                        <a:pt x="3353" y="31282"/>
                      </a:lnTo>
                      <a:cubicBezTo>
                        <a:pt x="3353" y="31282"/>
                        <a:pt x="3353" y="31247"/>
                        <a:pt x="3353" y="31247"/>
                      </a:cubicBezTo>
                      <a:lnTo>
                        <a:pt x="3318" y="31247"/>
                      </a:lnTo>
                      <a:cubicBezTo>
                        <a:pt x="3318" y="31213"/>
                        <a:pt x="3318" y="31213"/>
                        <a:pt x="3284" y="31213"/>
                      </a:cubicBezTo>
                      <a:cubicBezTo>
                        <a:pt x="3284" y="31178"/>
                        <a:pt x="3249" y="31178"/>
                        <a:pt x="3249" y="31178"/>
                      </a:cubicBezTo>
                      <a:lnTo>
                        <a:pt x="3215" y="31178"/>
                      </a:lnTo>
                      <a:cubicBezTo>
                        <a:pt x="3215" y="31178"/>
                        <a:pt x="3215" y="31143"/>
                        <a:pt x="3180" y="31143"/>
                      </a:cubicBezTo>
                      <a:cubicBezTo>
                        <a:pt x="3145" y="31143"/>
                        <a:pt x="3111" y="31109"/>
                        <a:pt x="3111" y="31109"/>
                      </a:cubicBezTo>
                      <a:lnTo>
                        <a:pt x="3007" y="31109"/>
                      </a:lnTo>
                      <a:cubicBezTo>
                        <a:pt x="3007" y="31074"/>
                        <a:pt x="3007" y="31074"/>
                        <a:pt x="2973" y="31074"/>
                      </a:cubicBezTo>
                      <a:lnTo>
                        <a:pt x="2973" y="30625"/>
                      </a:lnTo>
                      <a:cubicBezTo>
                        <a:pt x="2973" y="30590"/>
                        <a:pt x="2973" y="30590"/>
                        <a:pt x="2973" y="30556"/>
                      </a:cubicBezTo>
                      <a:cubicBezTo>
                        <a:pt x="2973" y="30521"/>
                        <a:pt x="2938" y="30487"/>
                        <a:pt x="2938" y="30487"/>
                      </a:cubicBezTo>
                      <a:cubicBezTo>
                        <a:pt x="2903" y="30452"/>
                        <a:pt x="2869" y="30452"/>
                        <a:pt x="2869" y="30418"/>
                      </a:cubicBezTo>
                      <a:lnTo>
                        <a:pt x="2765" y="30418"/>
                      </a:lnTo>
                      <a:cubicBezTo>
                        <a:pt x="2731" y="30418"/>
                        <a:pt x="2731" y="30383"/>
                        <a:pt x="2731" y="30383"/>
                      </a:cubicBezTo>
                      <a:lnTo>
                        <a:pt x="1832" y="30383"/>
                      </a:lnTo>
                      <a:cubicBezTo>
                        <a:pt x="1797" y="30349"/>
                        <a:pt x="1797" y="30349"/>
                        <a:pt x="1763" y="30349"/>
                      </a:cubicBezTo>
                      <a:lnTo>
                        <a:pt x="1313" y="30349"/>
                      </a:lnTo>
                      <a:cubicBezTo>
                        <a:pt x="1313" y="30314"/>
                        <a:pt x="1313" y="30314"/>
                        <a:pt x="1279" y="30314"/>
                      </a:cubicBezTo>
                      <a:lnTo>
                        <a:pt x="1175" y="30314"/>
                      </a:lnTo>
                      <a:lnTo>
                        <a:pt x="1175" y="29623"/>
                      </a:lnTo>
                      <a:cubicBezTo>
                        <a:pt x="1175" y="29623"/>
                        <a:pt x="1175" y="29588"/>
                        <a:pt x="1175" y="29588"/>
                      </a:cubicBezTo>
                      <a:cubicBezTo>
                        <a:pt x="1175" y="29588"/>
                        <a:pt x="1175" y="29554"/>
                        <a:pt x="1175" y="29554"/>
                      </a:cubicBezTo>
                      <a:cubicBezTo>
                        <a:pt x="1175" y="29554"/>
                        <a:pt x="1175" y="29554"/>
                        <a:pt x="1141" y="29519"/>
                      </a:cubicBezTo>
                      <a:cubicBezTo>
                        <a:pt x="1106" y="29519"/>
                        <a:pt x="1106" y="29484"/>
                        <a:pt x="1106" y="29484"/>
                      </a:cubicBezTo>
                      <a:lnTo>
                        <a:pt x="1072" y="29484"/>
                      </a:lnTo>
                      <a:cubicBezTo>
                        <a:pt x="1037" y="29450"/>
                        <a:pt x="1037" y="29450"/>
                        <a:pt x="1037" y="29450"/>
                      </a:cubicBezTo>
                      <a:lnTo>
                        <a:pt x="968" y="29450"/>
                      </a:lnTo>
                      <a:cubicBezTo>
                        <a:pt x="933" y="29415"/>
                        <a:pt x="899" y="29415"/>
                        <a:pt x="864" y="29415"/>
                      </a:cubicBezTo>
                      <a:cubicBezTo>
                        <a:pt x="830" y="29415"/>
                        <a:pt x="830" y="29381"/>
                        <a:pt x="830" y="29381"/>
                      </a:cubicBezTo>
                      <a:lnTo>
                        <a:pt x="691" y="29381"/>
                      </a:lnTo>
                      <a:cubicBezTo>
                        <a:pt x="657" y="29346"/>
                        <a:pt x="622" y="29346"/>
                        <a:pt x="588" y="29346"/>
                      </a:cubicBezTo>
                      <a:lnTo>
                        <a:pt x="449" y="29346"/>
                      </a:lnTo>
                      <a:cubicBezTo>
                        <a:pt x="449" y="29346"/>
                        <a:pt x="415" y="29312"/>
                        <a:pt x="415" y="29312"/>
                      </a:cubicBezTo>
                      <a:lnTo>
                        <a:pt x="311" y="29312"/>
                      </a:lnTo>
                      <a:cubicBezTo>
                        <a:pt x="277" y="29277"/>
                        <a:pt x="242" y="29277"/>
                        <a:pt x="242" y="29277"/>
                      </a:cubicBezTo>
                      <a:cubicBezTo>
                        <a:pt x="242" y="29242"/>
                        <a:pt x="242" y="29242"/>
                        <a:pt x="242" y="29242"/>
                      </a:cubicBezTo>
                      <a:cubicBezTo>
                        <a:pt x="207" y="29242"/>
                        <a:pt x="207" y="29208"/>
                        <a:pt x="207" y="29208"/>
                      </a:cubicBezTo>
                      <a:lnTo>
                        <a:pt x="173" y="29208"/>
                      </a:lnTo>
                      <a:cubicBezTo>
                        <a:pt x="173" y="29173"/>
                        <a:pt x="173" y="29139"/>
                        <a:pt x="173" y="29104"/>
                      </a:cubicBezTo>
                      <a:cubicBezTo>
                        <a:pt x="138" y="28931"/>
                        <a:pt x="0" y="28828"/>
                        <a:pt x="0" y="28759"/>
                      </a:cubicBezTo>
                      <a:lnTo>
                        <a:pt x="0" y="39543"/>
                      </a:lnTo>
                      <a:cubicBezTo>
                        <a:pt x="0" y="39646"/>
                        <a:pt x="138" y="39750"/>
                        <a:pt x="173" y="39923"/>
                      </a:cubicBezTo>
                      <a:cubicBezTo>
                        <a:pt x="173" y="39958"/>
                        <a:pt x="173" y="39958"/>
                        <a:pt x="173" y="39992"/>
                      </a:cubicBezTo>
                      <a:cubicBezTo>
                        <a:pt x="173" y="39992"/>
                        <a:pt x="173" y="39992"/>
                        <a:pt x="207" y="40027"/>
                      </a:cubicBezTo>
                      <a:cubicBezTo>
                        <a:pt x="207" y="40027"/>
                        <a:pt x="207" y="40027"/>
                        <a:pt x="242" y="40061"/>
                      </a:cubicBezTo>
                      <a:cubicBezTo>
                        <a:pt x="242" y="40061"/>
                        <a:pt x="277" y="40096"/>
                        <a:pt x="277" y="40096"/>
                      </a:cubicBezTo>
                      <a:lnTo>
                        <a:pt x="311" y="40096"/>
                      </a:lnTo>
                      <a:cubicBezTo>
                        <a:pt x="346" y="40096"/>
                        <a:pt x="346" y="40130"/>
                        <a:pt x="380" y="40130"/>
                      </a:cubicBezTo>
                      <a:lnTo>
                        <a:pt x="449" y="40130"/>
                      </a:lnTo>
                      <a:cubicBezTo>
                        <a:pt x="484" y="40130"/>
                        <a:pt x="553" y="40165"/>
                        <a:pt x="588" y="40165"/>
                      </a:cubicBezTo>
                      <a:lnTo>
                        <a:pt x="691" y="40165"/>
                      </a:lnTo>
                      <a:cubicBezTo>
                        <a:pt x="726" y="40165"/>
                        <a:pt x="760" y="40200"/>
                        <a:pt x="795" y="40200"/>
                      </a:cubicBezTo>
                      <a:lnTo>
                        <a:pt x="830" y="40200"/>
                      </a:lnTo>
                      <a:cubicBezTo>
                        <a:pt x="864" y="40200"/>
                        <a:pt x="933" y="40234"/>
                        <a:pt x="968" y="40234"/>
                      </a:cubicBezTo>
                      <a:lnTo>
                        <a:pt x="968" y="41029"/>
                      </a:lnTo>
                      <a:cubicBezTo>
                        <a:pt x="968" y="41029"/>
                        <a:pt x="968" y="41064"/>
                        <a:pt x="1002" y="41064"/>
                      </a:cubicBezTo>
                      <a:cubicBezTo>
                        <a:pt x="1002" y="41098"/>
                        <a:pt x="1002" y="41098"/>
                        <a:pt x="1037" y="41098"/>
                      </a:cubicBezTo>
                      <a:lnTo>
                        <a:pt x="1072" y="41098"/>
                      </a:lnTo>
                      <a:cubicBezTo>
                        <a:pt x="1106" y="41098"/>
                        <a:pt x="1106" y="41133"/>
                        <a:pt x="1106" y="41133"/>
                      </a:cubicBezTo>
                      <a:lnTo>
                        <a:pt x="1486" y="41133"/>
                      </a:lnTo>
                      <a:cubicBezTo>
                        <a:pt x="1521" y="41167"/>
                        <a:pt x="1555" y="41167"/>
                        <a:pt x="1590" y="41167"/>
                      </a:cubicBezTo>
                      <a:lnTo>
                        <a:pt x="2039" y="41167"/>
                      </a:lnTo>
                      <a:cubicBezTo>
                        <a:pt x="2108" y="41167"/>
                        <a:pt x="2178" y="41202"/>
                        <a:pt x="2247" y="41202"/>
                      </a:cubicBezTo>
                      <a:lnTo>
                        <a:pt x="2765" y="41202"/>
                      </a:lnTo>
                      <a:cubicBezTo>
                        <a:pt x="2800" y="41202"/>
                        <a:pt x="2800" y="41202"/>
                        <a:pt x="2834" y="41236"/>
                      </a:cubicBezTo>
                      <a:lnTo>
                        <a:pt x="2834" y="41686"/>
                      </a:lnTo>
                      <a:cubicBezTo>
                        <a:pt x="2834" y="41686"/>
                        <a:pt x="2834" y="41720"/>
                        <a:pt x="2834" y="41755"/>
                      </a:cubicBezTo>
                      <a:lnTo>
                        <a:pt x="2834" y="42343"/>
                      </a:lnTo>
                      <a:cubicBezTo>
                        <a:pt x="2834" y="42412"/>
                        <a:pt x="2903" y="42515"/>
                        <a:pt x="2903" y="42550"/>
                      </a:cubicBezTo>
                      <a:cubicBezTo>
                        <a:pt x="2903" y="42550"/>
                        <a:pt x="2938" y="42757"/>
                        <a:pt x="2973" y="42896"/>
                      </a:cubicBezTo>
                      <a:cubicBezTo>
                        <a:pt x="3007" y="42965"/>
                        <a:pt x="3042" y="43034"/>
                        <a:pt x="3042" y="43068"/>
                      </a:cubicBezTo>
                      <a:lnTo>
                        <a:pt x="3180" y="43068"/>
                      </a:lnTo>
                      <a:cubicBezTo>
                        <a:pt x="3215" y="43068"/>
                        <a:pt x="3249" y="43103"/>
                        <a:pt x="3284" y="43103"/>
                      </a:cubicBezTo>
                      <a:lnTo>
                        <a:pt x="3318" y="43103"/>
                      </a:lnTo>
                      <a:cubicBezTo>
                        <a:pt x="3353" y="43103"/>
                        <a:pt x="3422" y="43103"/>
                        <a:pt x="3457" y="43138"/>
                      </a:cubicBezTo>
                      <a:lnTo>
                        <a:pt x="3491" y="43138"/>
                      </a:lnTo>
                      <a:cubicBezTo>
                        <a:pt x="3526" y="43138"/>
                        <a:pt x="3595" y="43138"/>
                        <a:pt x="3664" y="43172"/>
                      </a:cubicBezTo>
                      <a:cubicBezTo>
                        <a:pt x="3733" y="43172"/>
                        <a:pt x="3768" y="43172"/>
                        <a:pt x="3837" y="43207"/>
                      </a:cubicBezTo>
                      <a:lnTo>
                        <a:pt x="3940" y="43207"/>
                      </a:lnTo>
                      <a:cubicBezTo>
                        <a:pt x="3940" y="43207"/>
                        <a:pt x="3940" y="43207"/>
                        <a:pt x="3975" y="43241"/>
                      </a:cubicBezTo>
                      <a:lnTo>
                        <a:pt x="4044" y="43241"/>
                      </a:lnTo>
                      <a:cubicBezTo>
                        <a:pt x="4044" y="43241"/>
                        <a:pt x="4079" y="43276"/>
                        <a:pt x="4079" y="43276"/>
                      </a:cubicBezTo>
                      <a:lnTo>
                        <a:pt x="4113" y="43276"/>
                      </a:lnTo>
                      <a:cubicBezTo>
                        <a:pt x="4113" y="43276"/>
                        <a:pt x="4148" y="43276"/>
                        <a:pt x="4148" y="43310"/>
                      </a:cubicBezTo>
                      <a:lnTo>
                        <a:pt x="4182" y="43310"/>
                      </a:lnTo>
                      <a:cubicBezTo>
                        <a:pt x="4182" y="43310"/>
                        <a:pt x="4217" y="43310"/>
                        <a:pt x="4217" y="43345"/>
                      </a:cubicBezTo>
                      <a:cubicBezTo>
                        <a:pt x="4217" y="43345"/>
                        <a:pt x="4252" y="43345"/>
                        <a:pt x="4252" y="43380"/>
                      </a:cubicBezTo>
                      <a:cubicBezTo>
                        <a:pt x="4252" y="43380"/>
                        <a:pt x="4286" y="43380"/>
                        <a:pt x="4286" y="43414"/>
                      </a:cubicBezTo>
                      <a:cubicBezTo>
                        <a:pt x="4286" y="43414"/>
                        <a:pt x="4286" y="43414"/>
                        <a:pt x="4286" y="43449"/>
                      </a:cubicBezTo>
                      <a:lnTo>
                        <a:pt x="4321" y="43449"/>
                      </a:lnTo>
                      <a:cubicBezTo>
                        <a:pt x="4321" y="43449"/>
                        <a:pt x="4321" y="43483"/>
                        <a:pt x="4321" y="43483"/>
                      </a:cubicBezTo>
                      <a:lnTo>
                        <a:pt x="4355" y="43483"/>
                      </a:lnTo>
                      <a:cubicBezTo>
                        <a:pt x="4355" y="43483"/>
                        <a:pt x="4355" y="43518"/>
                        <a:pt x="4390" y="43518"/>
                      </a:cubicBezTo>
                      <a:cubicBezTo>
                        <a:pt x="4390" y="43552"/>
                        <a:pt x="4424" y="43552"/>
                        <a:pt x="4459" y="43587"/>
                      </a:cubicBezTo>
                      <a:cubicBezTo>
                        <a:pt x="4493" y="43621"/>
                        <a:pt x="4528" y="43656"/>
                        <a:pt x="4597" y="43656"/>
                      </a:cubicBezTo>
                      <a:cubicBezTo>
                        <a:pt x="4597" y="43691"/>
                        <a:pt x="4597" y="43691"/>
                        <a:pt x="4632" y="43691"/>
                      </a:cubicBezTo>
                      <a:cubicBezTo>
                        <a:pt x="4666" y="43725"/>
                        <a:pt x="4735" y="43725"/>
                        <a:pt x="4770" y="43760"/>
                      </a:cubicBezTo>
                      <a:lnTo>
                        <a:pt x="4805" y="43760"/>
                      </a:lnTo>
                      <a:cubicBezTo>
                        <a:pt x="4805" y="43794"/>
                        <a:pt x="4839" y="43794"/>
                        <a:pt x="4874" y="43794"/>
                      </a:cubicBezTo>
                      <a:cubicBezTo>
                        <a:pt x="4943" y="43829"/>
                        <a:pt x="4977" y="43829"/>
                        <a:pt x="5012" y="43863"/>
                      </a:cubicBezTo>
                      <a:lnTo>
                        <a:pt x="5081" y="43863"/>
                      </a:lnTo>
                      <a:cubicBezTo>
                        <a:pt x="5116" y="43863"/>
                        <a:pt x="5150" y="43898"/>
                        <a:pt x="5185" y="43898"/>
                      </a:cubicBezTo>
                      <a:lnTo>
                        <a:pt x="5254" y="43898"/>
                      </a:lnTo>
                      <a:cubicBezTo>
                        <a:pt x="5288" y="43933"/>
                        <a:pt x="5323" y="43933"/>
                        <a:pt x="5323" y="43933"/>
                      </a:cubicBezTo>
                      <a:lnTo>
                        <a:pt x="5392" y="43933"/>
                      </a:lnTo>
                      <a:cubicBezTo>
                        <a:pt x="5392" y="43933"/>
                        <a:pt x="5427" y="43967"/>
                        <a:pt x="5427" y="43967"/>
                      </a:cubicBezTo>
                      <a:cubicBezTo>
                        <a:pt x="5461" y="43967"/>
                        <a:pt x="5530" y="43967"/>
                        <a:pt x="5565" y="44002"/>
                      </a:cubicBezTo>
                      <a:lnTo>
                        <a:pt x="5565" y="49256"/>
                      </a:lnTo>
                      <a:cubicBezTo>
                        <a:pt x="5565" y="49359"/>
                        <a:pt x="5669" y="49428"/>
                        <a:pt x="5807" y="49809"/>
                      </a:cubicBezTo>
                      <a:cubicBezTo>
                        <a:pt x="5807" y="49843"/>
                        <a:pt x="5842" y="49912"/>
                        <a:pt x="5876" y="49947"/>
                      </a:cubicBezTo>
                      <a:cubicBezTo>
                        <a:pt x="5876" y="49947"/>
                        <a:pt x="5876" y="49981"/>
                        <a:pt x="5876" y="49981"/>
                      </a:cubicBezTo>
                      <a:cubicBezTo>
                        <a:pt x="5911" y="50016"/>
                        <a:pt x="5945" y="50051"/>
                        <a:pt x="5980" y="50085"/>
                      </a:cubicBezTo>
                      <a:lnTo>
                        <a:pt x="6014" y="50120"/>
                      </a:lnTo>
                      <a:cubicBezTo>
                        <a:pt x="6049" y="50154"/>
                        <a:pt x="6118" y="50189"/>
                        <a:pt x="6153" y="50189"/>
                      </a:cubicBezTo>
                      <a:cubicBezTo>
                        <a:pt x="6153" y="50223"/>
                        <a:pt x="6153" y="50223"/>
                        <a:pt x="6187" y="50223"/>
                      </a:cubicBezTo>
                      <a:cubicBezTo>
                        <a:pt x="6187" y="50223"/>
                        <a:pt x="6222" y="50223"/>
                        <a:pt x="6256" y="50258"/>
                      </a:cubicBezTo>
                      <a:lnTo>
                        <a:pt x="6256" y="51329"/>
                      </a:lnTo>
                      <a:cubicBezTo>
                        <a:pt x="6256" y="51329"/>
                        <a:pt x="6256" y="51364"/>
                        <a:pt x="6256" y="51399"/>
                      </a:cubicBezTo>
                      <a:cubicBezTo>
                        <a:pt x="6256" y="51468"/>
                        <a:pt x="6291" y="51571"/>
                        <a:pt x="6291" y="51641"/>
                      </a:cubicBezTo>
                      <a:cubicBezTo>
                        <a:pt x="6291" y="51710"/>
                        <a:pt x="6291" y="51744"/>
                        <a:pt x="6291" y="51744"/>
                      </a:cubicBezTo>
                      <a:cubicBezTo>
                        <a:pt x="6291" y="51813"/>
                        <a:pt x="6291" y="51848"/>
                        <a:pt x="6325" y="51882"/>
                      </a:cubicBezTo>
                      <a:cubicBezTo>
                        <a:pt x="6325" y="51917"/>
                        <a:pt x="6325" y="51917"/>
                        <a:pt x="6325" y="51917"/>
                      </a:cubicBezTo>
                      <a:cubicBezTo>
                        <a:pt x="6325" y="51917"/>
                        <a:pt x="6325" y="51952"/>
                        <a:pt x="6325" y="51952"/>
                      </a:cubicBezTo>
                      <a:cubicBezTo>
                        <a:pt x="6325" y="51952"/>
                        <a:pt x="6360" y="51952"/>
                        <a:pt x="6360" y="51986"/>
                      </a:cubicBezTo>
                      <a:cubicBezTo>
                        <a:pt x="6395" y="52021"/>
                        <a:pt x="6395" y="52021"/>
                        <a:pt x="6395" y="52021"/>
                      </a:cubicBezTo>
                      <a:cubicBezTo>
                        <a:pt x="6395" y="52021"/>
                        <a:pt x="6429" y="52055"/>
                        <a:pt x="6429" y="52055"/>
                      </a:cubicBezTo>
                      <a:lnTo>
                        <a:pt x="6464" y="52055"/>
                      </a:lnTo>
                      <a:cubicBezTo>
                        <a:pt x="6498" y="52090"/>
                        <a:pt x="6498" y="52090"/>
                        <a:pt x="6533" y="52090"/>
                      </a:cubicBezTo>
                      <a:cubicBezTo>
                        <a:pt x="6533" y="52090"/>
                        <a:pt x="6567" y="52124"/>
                        <a:pt x="6567" y="52124"/>
                      </a:cubicBezTo>
                      <a:cubicBezTo>
                        <a:pt x="6602" y="52124"/>
                        <a:pt x="6602" y="52124"/>
                        <a:pt x="6637" y="52159"/>
                      </a:cubicBezTo>
                      <a:cubicBezTo>
                        <a:pt x="6671" y="52159"/>
                        <a:pt x="6740" y="52194"/>
                        <a:pt x="6775" y="52194"/>
                      </a:cubicBezTo>
                      <a:lnTo>
                        <a:pt x="6809" y="52194"/>
                      </a:lnTo>
                      <a:cubicBezTo>
                        <a:pt x="6844" y="52228"/>
                        <a:pt x="6878" y="52228"/>
                        <a:pt x="6913" y="52228"/>
                      </a:cubicBezTo>
                      <a:cubicBezTo>
                        <a:pt x="6948" y="52228"/>
                        <a:pt x="6982" y="52263"/>
                        <a:pt x="6982" y="52263"/>
                      </a:cubicBezTo>
                      <a:lnTo>
                        <a:pt x="7051" y="52263"/>
                      </a:lnTo>
                      <a:cubicBezTo>
                        <a:pt x="7051" y="52263"/>
                        <a:pt x="7051" y="52263"/>
                        <a:pt x="7051" y="52297"/>
                      </a:cubicBezTo>
                      <a:cubicBezTo>
                        <a:pt x="7086" y="52297"/>
                        <a:pt x="7120" y="52297"/>
                        <a:pt x="7120" y="52332"/>
                      </a:cubicBezTo>
                      <a:lnTo>
                        <a:pt x="7155" y="52332"/>
                      </a:lnTo>
                      <a:lnTo>
                        <a:pt x="7155" y="52574"/>
                      </a:lnTo>
                      <a:lnTo>
                        <a:pt x="7190" y="52574"/>
                      </a:lnTo>
                      <a:cubicBezTo>
                        <a:pt x="7190" y="52608"/>
                        <a:pt x="7190" y="52608"/>
                        <a:pt x="7224" y="52608"/>
                      </a:cubicBezTo>
                      <a:lnTo>
                        <a:pt x="7259" y="52608"/>
                      </a:lnTo>
                      <a:cubicBezTo>
                        <a:pt x="7259" y="52608"/>
                        <a:pt x="7259" y="52643"/>
                        <a:pt x="7259" y="52643"/>
                      </a:cubicBezTo>
                      <a:lnTo>
                        <a:pt x="7293" y="52643"/>
                      </a:lnTo>
                      <a:cubicBezTo>
                        <a:pt x="7293" y="52643"/>
                        <a:pt x="7328" y="52643"/>
                        <a:pt x="7362" y="52677"/>
                      </a:cubicBezTo>
                      <a:lnTo>
                        <a:pt x="7397" y="52677"/>
                      </a:lnTo>
                      <a:cubicBezTo>
                        <a:pt x="7432" y="52677"/>
                        <a:pt x="7466" y="52712"/>
                        <a:pt x="7535" y="52712"/>
                      </a:cubicBezTo>
                      <a:cubicBezTo>
                        <a:pt x="7570" y="52747"/>
                        <a:pt x="7604" y="52747"/>
                        <a:pt x="7639" y="52747"/>
                      </a:cubicBezTo>
                      <a:lnTo>
                        <a:pt x="7673" y="52747"/>
                      </a:lnTo>
                      <a:cubicBezTo>
                        <a:pt x="7673" y="52781"/>
                        <a:pt x="7673" y="52781"/>
                        <a:pt x="7673" y="52781"/>
                      </a:cubicBezTo>
                      <a:cubicBezTo>
                        <a:pt x="7743" y="52781"/>
                        <a:pt x="7777" y="52781"/>
                        <a:pt x="7812" y="52816"/>
                      </a:cubicBezTo>
                      <a:lnTo>
                        <a:pt x="7950" y="52816"/>
                      </a:lnTo>
                      <a:cubicBezTo>
                        <a:pt x="7985" y="52816"/>
                        <a:pt x="7985" y="52816"/>
                        <a:pt x="8019" y="52850"/>
                      </a:cubicBezTo>
                      <a:lnTo>
                        <a:pt x="8088" y="52850"/>
                      </a:lnTo>
                      <a:cubicBezTo>
                        <a:pt x="8123" y="52850"/>
                        <a:pt x="8123" y="52816"/>
                        <a:pt x="8123" y="52816"/>
                      </a:cubicBezTo>
                      <a:lnTo>
                        <a:pt x="8123" y="53161"/>
                      </a:lnTo>
                      <a:cubicBezTo>
                        <a:pt x="8123" y="53161"/>
                        <a:pt x="8157" y="53161"/>
                        <a:pt x="8157" y="53196"/>
                      </a:cubicBezTo>
                      <a:cubicBezTo>
                        <a:pt x="8157" y="53231"/>
                        <a:pt x="8157" y="53231"/>
                        <a:pt x="8192" y="53265"/>
                      </a:cubicBezTo>
                      <a:lnTo>
                        <a:pt x="8227" y="53265"/>
                      </a:lnTo>
                      <a:cubicBezTo>
                        <a:pt x="8227" y="53300"/>
                        <a:pt x="8261" y="53300"/>
                        <a:pt x="8261" y="53300"/>
                      </a:cubicBezTo>
                      <a:cubicBezTo>
                        <a:pt x="8296" y="53334"/>
                        <a:pt x="8296" y="53334"/>
                        <a:pt x="8330" y="53334"/>
                      </a:cubicBezTo>
                      <a:lnTo>
                        <a:pt x="8365" y="53334"/>
                      </a:lnTo>
                      <a:cubicBezTo>
                        <a:pt x="8399" y="53334"/>
                        <a:pt x="8399" y="53334"/>
                        <a:pt x="8434" y="53369"/>
                      </a:cubicBezTo>
                      <a:lnTo>
                        <a:pt x="8572" y="53369"/>
                      </a:lnTo>
                      <a:cubicBezTo>
                        <a:pt x="8607" y="53369"/>
                        <a:pt x="8641" y="53369"/>
                        <a:pt x="8676" y="53403"/>
                      </a:cubicBezTo>
                      <a:lnTo>
                        <a:pt x="8849" y="53403"/>
                      </a:lnTo>
                      <a:cubicBezTo>
                        <a:pt x="8883" y="53403"/>
                        <a:pt x="8918" y="53438"/>
                        <a:pt x="8952" y="53438"/>
                      </a:cubicBezTo>
                      <a:lnTo>
                        <a:pt x="8952" y="53991"/>
                      </a:lnTo>
                      <a:cubicBezTo>
                        <a:pt x="8952" y="54164"/>
                        <a:pt x="9160" y="54198"/>
                        <a:pt x="9436" y="54406"/>
                      </a:cubicBezTo>
                      <a:cubicBezTo>
                        <a:pt x="9471" y="54440"/>
                        <a:pt x="9505" y="54440"/>
                        <a:pt x="9540" y="54475"/>
                      </a:cubicBezTo>
                      <a:lnTo>
                        <a:pt x="9609" y="54475"/>
                      </a:lnTo>
                      <a:cubicBezTo>
                        <a:pt x="9609" y="54509"/>
                        <a:pt x="9609" y="54509"/>
                        <a:pt x="9644" y="54509"/>
                      </a:cubicBezTo>
                      <a:lnTo>
                        <a:pt x="9817" y="54509"/>
                      </a:lnTo>
                      <a:cubicBezTo>
                        <a:pt x="9851" y="54475"/>
                        <a:pt x="9886" y="54475"/>
                        <a:pt x="9920" y="54475"/>
                      </a:cubicBezTo>
                      <a:lnTo>
                        <a:pt x="9989" y="54475"/>
                      </a:lnTo>
                      <a:cubicBezTo>
                        <a:pt x="10024" y="54440"/>
                        <a:pt x="10058" y="54440"/>
                        <a:pt x="10093" y="54440"/>
                      </a:cubicBezTo>
                      <a:cubicBezTo>
                        <a:pt x="10162" y="54406"/>
                        <a:pt x="10197" y="54406"/>
                        <a:pt x="10266" y="54371"/>
                      </a:cubicBezTo>
                      <a:lnTo>
                        <a:pt x="10300" y="54371"/>
                      </a:lnTo>
                      <a:cubicBezTo>
                        <a:pt x="10335" y="54371"/>
                        <a:pt x="10370" y="54337"/>
                        <a:pt x="10404" y="54337"/>
                      </a:cubicBezTo>
                      <a:lnTo>
                        <a:pt x="10473" y="54337"/>
                      </a:lnTo>
                      <a:cubicBezTo>
                        <a:pt x="10508" y="54337"/>
                        <a:pt x="10577" y="54302"/>
                        <a:pt x="10646" y="54302"/>
                      </a:cubicBezTo>
                      <a:cubicBezTo>
                        <a:pt x="10715" y="54302"/>
                        <a:pt x="10784" y="54267"/>
                        <a:pt x="10853" y="54267"/>
                      </a:cubicBezTo>
                      <a:lnTo>
                        <a:pt x="10957" y="54267"/>
                      </a:lnTo>
                      <a:cubicBezTo>
                        <a:pt x="10992" y="54267"/>
                        <a:pt x="11026" y="54302"/>
                        <a:pt x="11061" y="54302"/>
                      </a:cubicBezTo>
                      <a:lnTo>
                        <a:pt x="11130" y="54302"/>
                      </a:lnTo>
                      <a:cubicBezTo>
                        <a:pt x="11199" y="54337"/>
                        <a:pt x="11234" y="54337"/>
                        <a:pt x="11268" y="54371"/>
                      </a:cubicBezTo>
                      <a:lnTo>
                        <a:pt x="11337" y="54371"/>
                      </a:lnTo>
                      <a:cubicBezTo>
                        <a:pt x="11337" y="54406"/>
                        <a:pt x="11372" y="54406"/>
                        <a:pt x="11372" y="54406"/>
                      </a:cubicBezTo>
                      <a:lnTo>
                        <a:pt x="11406" y="54406"/>
                      </a:lnTo>
                      <a:cubicBezTo>
                        <a:pt x="11406" y="54406"/>
                        <a:pt x="11441" y="54440"/>
                        <a:pt x="11476" y="54440"/>
                      </a:cubicBezTo>
                      <a:cubicBezTo>
                        <a:pt x="11476" y="54440"/>
                        <a:pt x="11510" y="54440"/>
                        <a:pt x="11545" y="54475"/>
                      </a:cubicBezTo>
                      <a:cubicBezTo>
                        <a:pt x="11545" y="54475"/>
                        <a:pt x="11579" y="54475"/>
                        <a:pt x="11614" y="54509"/>
                      </a:cubicBezTo>
                      <a:lnTo>
                        <a:pt x="11718" y="54509"/>
                      </a:lnTo>
                      <a:cubicBezTo>
                        <a:pt x="11752" y="54544"/>
                        <a:pt x="11752" y="54544"/>
                        <a:pt x="11787" y="54544"/>
                      </a:cubicBezTo>
                      <a:cubicBezTo>
                        <a:pt x="11821" y="54544"/>
                        <a:pt x="11856" y="54579"/>
                        <a:pt x="11890" y="54579"/>
                      </a:cubicBezTo>
                      <a:cubicBezTo>
                        <a:pt x="11925" y="54579"/>
                        <a:pt x="11960" y="54613"/>
                        <a:pt x="11994" y="54613"/>
                      </a:cubicBezTo>
                      <a:cubicBezTo>
                        <a:pt x="12029" y="54648"/>
                        <a:pt x="12063" y="54648"/>
                        <a:pt x="12098" y="54682"/>
                      </a:cubicBezTo>
                      <a:cubicBezTo>
                        <a:pt x="12132" y="54682"/>
                        <a:pt x="12167" y="54682"/>
                        <a:pt x="12167" y="54717"/>
                      </a:cubicBezTo>
                      <a:lnTo>
                        <a:pt x="12271" y="54717"/>
                      </a:lnTo>
                      <a:cubicBezTo>
                        <a:pt x="12271" y="54717"/>
                        <a:pt x="12271" y="54717"/>
                        <a:pt x="12271" y="54751"/>
                      </a:cubicBezTo>
                      <a:lnTo>
                        <a:pt x="12893" y="54751"/>
                      </a:lnTo>
                      <a:cubicBezTo>
                        <a:pt x="12927" y="54717"/>
                        <a:pt x="12962" y="54717"/>
                        <a:pt x="12996" y="54717"/>
                      </a:cubicBezTo>
                      <a:lnTo>
                        <a:pt x="13169" y="54717"/>
                      </a:lnTo>
                      <a:cubicBezTo>
                        <a:pt x="13169" y="54717"/>
                        <a:pt x="13204" y="54717"/>
                        <a:pt x="13238" y="54751"/>
                      </a:cubicBezTo>
                      <a:lnTo>
                        <a:pt x="13308" y="54751"/>
                      </a:lnTo>
                      <a:cubicBezTo>
                        <a:pt x="13308" y="54751"/>
                        <a:pt x="13342" y="54786"/>
                        <a:pt x="13377" y="54786"/>
                      </a:cubicBezTo>
                      <a:cubicBezTo>
                        <a:pt x="13411" y="54786"/>
                        <a:pt x="13411" y="54786"/>
                        <a:pt x="13446" y="54821"/>
                      </a:cubicBezTo>
                      <a:lnTo>
                        <a:pt x="13480" y="54821"/>
                      </a:lnTo>
                      <a:cubicBezTo>
                        <a:pt x="13480" y="54821"/>
                        <a:pt x="13515" y="54855"/>
                        <a:pt x="13515" y="54855"/>
                      </a:cubicBezTo>
                      <a:cubicBezTo>
                        <a:pt x="13515" y="54855"/>
                        <a:pt x="13515" y="54855"/>
                        <a:pt x="13550" y="54890"/>
                      </a:cubicBezTo>
                      <a:cubicBezTo>
                        <a:pt x="13550" y="54890"/>
                        <a:pt x="13550" y="54890"/>
                        <a:pt x="13584" y="54924"/>
                      </a:cubicBezTo>
                      <a:cubicBezTo>
                        <a:pt x="13619" y="54959"/>
                        <a:pt x="13619" y="54959"/>
                        <a:pt x="13653" y="54993"/>
                      </a:cubicBezTo>
                      <a:cubicBezTo>
                        <a:pt x="13688" y="55028"/>
                        <a:pt x="13722" y="55028"/>
                        <a:pt x="13722" y="55062"/>
                      </a:cubicBezTo>
                      <a:cubicBezTo>
                        <a:pt x="13757" y="55097"/>
                        <a:pt x="13757" y="55132"/>
                        <a:pt x="13791" y="55132"/>
                      </a:cubicBezTo>
                      <a:cubicBezTo>
                        <a:pt x="13791" y="55132"/>
                        <a:pt x="13791" y="55166"/>
                        <a:pt x="13826" y="55166"/>
                      </a:cubicBezTo>
                      <a:cubicBezTo>
                        <a:pt x="13826" y="55166"/>
                        <a:pt x="13861" y="55201"/>
                        <a:pt x="13861" y="55201"/>
                      </a:cubicBezTo>
                      <a:cubicBezTo>
                        <a:pt x="13861" y="55201"/>
                        <a:pt x="13895" y="55201"/>
                        <a:pt x="13895" y="55235"/>
                      </a:cubicBezTo>
                      <a:lnTo>
                        <a:pt x="13964" y="55235"/>
                      </a:lnTo>
                      <a:cubicBezTo>
                        <a:pt x="13964" y="55235"/>
                        <a:pt x="13964" y="55235"/>
                        <a:pt x="13964" y="55270"/>
                      </a:cubicBezTo>
                      <a:lnTo>
                        <a:pt x="14068" y="55270"/>
                      </a:lnTo>
                      <a:cubicBezTo>
                        <a:pt x="14068" y="55270"/>
                        <a:pt x="14103" y="55270"/>
                        <a:pt x="14103" y="55304"/>
                      </a:cubicBezTo>
                      <a:lnTo>
                        <a:pt x="14172" y="55304"/>
                      </a:lnTo>
                      <a:cubicBezTo>
                        <a:pt x="14241" y="55304"/>
                        <a:pt x="14310" y="55304"/>
                        <a:pt x="14379" y="55339"/>
                      </a:cubicBezTo>
                      <a:lnTo>
                        <a:pt x="14621" y="55339"/>
                      </a:lnTo>
                      <a:cubicBezTo>
                        <a:pt x="14656" y="55374"/>
                        <a:pt x="14690" y="55374"/>
                        <a:pt x="14759" y="55374"/>
                      </a:cubicBezTo>
                      <a:cubicBezTo>
                        <a:pt x="14794" y="55374"/>
                        <a:pt x="14863" y="55408"/>
                        <a:pt x="14898" y="55408"/>
                      </a:cubicBezTo>
                      <a:cubicBezTo>
                        <a:pt x="14967" y="55443"/>
                        <a:pt x="15001" y="55443"/>
                        <a:pt x="15036" y="55477"/>
                      </a:cubicBezTo>
                      <a:cubicBezTo>
                        <a:pt x="15070" y="55477"/>
                        <a:pt x="15070" y="55512"/>
                        <a:pt x="15105" y="55512"/>
                      </a:cubicBezTo>
                      <a:cubicBezTo>
                        <a:pt x="15140" y="55512"/>
                        <a:pt x="15140" y="55546"/>
                        <a:pt x="15140" y="55546"/>
                      </a:cubicBezTo>
                      <a:lnTo>
                        <a:pt x="15174" y="55546"/>
                      </a:lnTo>
                      <a:cubicBezTo>
                        <a:pt x="15174" y="55546"/>
                        <a:pt x="15174" y="55581"/>
                        <a:pt x="15209" y="55581"/>
                      </a:cubicBezTo>
                      <a:cubicBezTo>
                        <a:pt x="15209" y="55581"/>
                        <a:pt x="15209" y="55581"/>
                        <a:pt x="15209" y="55616"/>
                      </a:cubicBezTo>
                      <a:lnTo>
                        <a:pt x="15243" y="55616"/>
                      </a:lnTo>
                      <a:cubicBezTo>
                        <a:pt x="15243" y="55616"/>
                        <a:pt x="15278" y="55650"/>
                        <a:pt x="15278" y="55650"/>
                      </a:cubicBezTo>
                      <a:lnTo>
                        <a:pt x="15312" y="55650"/>
                      </a:lnTo>
                      <a:cubicBezTo>
                        <a:pt x="15312" y="55650"/>
                        <a:pt x="15312" y="55685"/>
                        <a:pt x="15347" y="55685"/>
                      </a:cubicBezTo>
                      <a:lnTo>
                        <a:pt x="15381" y="55685"/>
                      </a:lnTo>
                      <a:cubicBezTo>
                        <a:pt x="15416" y="55685"/>
                        <a:pt x="15451" y="55719"/>
                        <a:pt x="15485" y="55719"/>
                      </a:cubicBezTo>
                      <a:cubicBezTo>
                        <a:pt x="15520" y="55719"/>
                        <a:pt x="15554" y="55719"/>
                        <a:pt x="15589" y="55754"/>
                      </a:cubicBezTo>
                      <a:lnTo>
                        <a:pt x="16833" y="55754"/>
                      </a:lnTo>
                      <a:cubicBezTo>
                        <a:pt x="16868" y="55754"/>
                        <a:pt x="16902" y="55788"/>
                        <a:pt x="16902" y="55788"/>
                      </a:cubicBezTo>
                      <a:cubicBezTo>
                        <a:pt x="16937" y="55788"/>
                        <a:pt x="16971" y="55823"/>
                        <a:pt x="16971" y="55823"/>
                      </a:cubicBezTo>
                      <a:cubicBezTo>
                        <a:pt x="17006" y="55857"/>
                        <a:pt x="17041" y="55892"/>
                        <a:pt x="17075" y="55892"/>
                      </a:cubicBezTo>
                      <a:cubicBezTo>
                        <a:pt x="17075" y="55927"/>
                        <a:pt x="17075" y="55927"/>
                        <a:pt x="17110" y="55927"/>
                      </a:cubicBezTo>
                      <a:cubicBezTo>
                        <a:pt x="17144" y="55961"/>
                        <a:pt x="17179" y="55961"/>
                        <a:pt x="17213" y="55996"/>
                      </a:cubicBezTo>
                      <a:lnTo>
                        <a:pt x="17283" y="55996"/>
                      </a:lnTo>
                      <a:cubicBezTo>
                        <a:pt x="17283" y="55996"/>
                        <a:pt x="17283" y="55996"/>
                        <a:pt x="17283" y="56030"/>
                      </a:cubicBezTo>
                      <a:lnTo>
                        <a:pt x="17421" y="56030"/>
                      </a:lnTo>
                      <a:cubicBezTo>
                        <a:pt x="17455" y="56030"/>
                        <a:pt x="17455" y="56030"/>
                        <a:pt x="17490" y="56065"/>
                      </a:cubicBezTo>
                      <a:lnTo>
                        <a:pt x="17939" y="56065"/>
                      </a:lnTo>
                      <a:cubicBezTo>
                        <a:pt x="17974" y="56065"/>
                        <a:pt x="18008" y="56099"/>
                        <a:pt x="18043" y="56099"/>
                      </a:cubicBezTo>
                      <a:lnTo>
                        <a:pt x="18147" y="56099"/>
                      </a:lnTo>
                      <a:cubicBezTo>
                        <a:pt x="18216" y="56134"/>
                        <a:pt x="18250" y="56134"/>
                        <a:pt x="18320" y="56134"/>
                      </a:cubicBezTo>
                      <a:cubicBezTo>
                        <a:pt x="18354" y="56169"/>
                        <a:pt x="18389" y="56169"/>
                        <a:pt x="18458" y="56169"/>
                      </a:cubicBezTo>
                      <a:cubicBezTo>
                        <a:pt x="18458" y="56169"/>
                        <a:pt x="18492" y="56169"/>
                        <a:pt x="18492" y="56203"/>
                      </a:cubicBezTo>
                      <a:lnTo>
                        <a:pt x="18596" y="56203"/>
                      </a:lnTo>
                      <a:cubicBezTo>
                        <a:pt x="18631" y="56203"/>
                        <a:pt x="18665" y="56238"/>
                        <a:pt x="18665" y="56238"/>
                      </a:cubicBezTo>
                      <a:lnTo>
                        <a:pt x="18769" y="56238"/>
                      </a:lnTo>
                      <a:cubicBezTo>
                        <a:pt x="18803" y="56272"/>
                        <a:pt x="18873" y="56272"/>
                        <a:pt x="18907" y="56272"/>
                      </a:cubicBezTo>
                      <a:lnTo>
                        <a:pt x="18976" y="56272"/>
                      </a:lnTo>
                      <a:cubicBezTo>
                        <a:pt x="18976" y="56272"/>
                        <a:pt x="19011" y="56272"/>
                        <a:pt x="19045" y="56307"/>
                      </a:cubicBezTo>
                      <a:lnTo>
                        <a:pt x="19218" y="56307"/>
                      </a:lnTo>
                      <a:cubicBezTo>
                        <a:pt x="19253" y="56307"/>
                        <a:pt x="19253" y="56272"/>
                        <a:pt x="19253" y="56272"/>
                      </a:cubicBezTo>
                      <a:lnTo>
                        <a:pt x="19322" y="56272"/>
                      </a:lnTo>
                      <a:cubicBezTo>
                        <a:pt x="19322" y="56272"/>
                        <a:pt x="19356" y="56238"/>
                        <a:pt x="19356" y="56238"/>
                      </a:cubicBezTo>
                      <a:cubicBezTo>
                        <a:pt x="19356" y="56238"/>
                        <a:pt x="19356" y="56238"/>
                        <a:pt x="19356" y="56203"/>
                      </a:cubicBezTo>
                      <a:lnTo>
                        <a:pt x="19391" y="56203"/>
                      </a:lnTo>
                      <a:cubicBezTo>
                        <a:pt x="19391" y="56203"/>
                        <a:pt x="19391" y="56169"/>
                        <a:pt x="19426" y="56169"/>
                      </a:cubicBezTo>
                      <a:cubicBezTo>
                        <a:pt x="19426" y="56169"/>
                        <a:pt x="19426" y="56169"/>
                        <a:pt x="19426" y="56134"/>
                      </a:cubicBezTo>
                      <a:lnTo>
                        <a:pt x="19460" y="56134"/>
                      </a:lnTo>
                      <a:cubicBezTo>
                        <a:pt x="19495" y="56099"/>
                        <a:pt x="19495" y="56099"/>
                        <a:pt x="19529" y="56065"/>
                      </a:cubicBezTo>
                      <a:cubicBezTo>
                        <a:pt x="19564" y="56065"/>
                        <a:pt x="19564" y="56065"/>
                        <a:pt x="19564" y="56030"/>
                      </a:cubicBezTo>
                      <a:lnTo>
                        <a:pt x="19598" y="56030"/>
                      </a:lnTo>
                      <a:cubicBezTo>
                        <a:pt x="19633" y="56030"/>
                        <a:pt x="19668" y="55996"/>
                        <a:pt x="19702" y="55996"/>
                      </a:cubicBezTo>
                      <a:lnTo>
                        <a:pt x="20359" y="55996"/>
                      </a:lnTo>
                      <a:cubicBezTo>
                        <a:pt x="20393" y="55996"/>
                        <a:pt x="20463" y="55996"/>
                        <a:pt x="20497" y="55961"/>
                      </a:cubicBezTo>
                      <a:lnTo>
                        <a:pt x="20670" y="55961"/>
                      </a:lnTo>
                      <a:lnTo>
                        <a:pt x="20670" y="60800"/>
                      </a:lnTo>
                      <a:cubicBezTo>
                        <a:pt x="20670" y="60800"/>
                        <a:pt x="20670" y="60835"/>
                        <a:pt x="20670" y="60835"/>
                      </a:cubicBezTo>
                      <a:cubicBezTo>
                        <a:pt x="20670" y="60835"/>
                        <a:pt x="20670" y="60869"/>
                        <a:pt x="20670" y="60869"/>
                      </a:cubicBezTo>
                      <a:cubicBezTo>
                        <a:pt x="20705" y="60869"/>
                        <a:pt x="20705" y="60904"/>
                        <a:pt x="20739" y="60939"/>
                      </a:cubicBezTo>
                      <a:cubicBezTo>
                        <a:pt x="20774" y="60939"/>
                        <a:pt x="20808" y="60973"/>
                        <a:pt x="20843" y="60973"/>
                      </a:cubicBezTo>
                      <a:cubicBezTo>
                        <a:pt x="20843" y="60973"/>
                        <a:pt x="20843" y="61008"/>
                        <a:pt x="20843" y="61008"/>
                      </a:cubicBezTo>
                      <a:lnTo>
                        <a:pt x="20946" y="61008"/>
                      </a:lnTo>
                      <a:cubicBezTo>
                        <a:pt x="20981" y="61042"/>
                        <a:pt x="21050" y="61077"/>
                        <a:pt x="21154" y="61111"/>
                      </a:cubicBezTo>
                      <a:lnTo>
                        <a:pt x="21223" y="61146"/>
                      </a:lnTo>
                      <a:lnTo>
                        <a:pt x="21327" y="61180"/>
                      </a:lnTo>
                      <a:cubicBezTo>
                        <a:pt x="21327" y="61180"/>
                        <a:pt x="21361" y="61215"/>
                        <a:pt x="21361" y="61215"/>
                      </a:cubicBezTo>
                      <a:cubicBezTo>
                        <a:pt x="21430" y="61284"/>
                        <a:pt x="21500" y="61319"/>
                        <a:pt x="21741" y="61422"/>
                      </a:cubicBezTo>
                      <a:cubicBezTo>
                        <a:pt x="21741" y="61457"/>
                        <a:pt x="21741" y="61492"/>
                        <a:pt x="21776" y="61526"/>
                      </a:cubicBezTo>
                      <a:cubicBezTo>
                        <a:pt x="21776" y="61526"/>
                        <a:pt x="21776" y="61561"/>
                        <a:pt x="21811" y="61595"/>
                      </a:cubicBezTo>
                      <a:cubicBezTo>
                        <a:pt x="21811" y="61630"/>
                        <a:pt x="21811" y="61664"/>
                        <a:pt x="21845" y="61664"/>
                      </a:cubicBezTo>
                      <a:cubicBezTo>
                        <a:pt x="21845" y="61699"/>
                        <a:pt x="21880" y="61699"/>
                        <a:pt x="21914" y="61734"/>
                      </a:cubicBezTo>
                      <a:cubicBezTo>
                        <a:pt x="21914" y="61768"/>
                        <a:pt x="21949" y="61768"/>
                        <a:pt x="21983" y="61768"/>
                      </a:cubicBezTo>
                      <a:cubicBezTo>
                        <a:pt x="21983" y="61768"/>
                        <a:pt x="21983" y="61768"/>
                        <a:pt x="22018" y="61803"/>
                      </a:cubicBezTo>
                      <a:lnTo>
                        <a:pt x="22087" y="61803"/>
                      </a:lnTo>
                      <a:cubicBezTo>
                        <a:pt x="22122" y="61803"/>
                        <a:pt x="22156" y="61837"/>
                        <a:pt x="22156" y="61837"/>
                      </a:cubicBezTo>
                      <a:lnTo>
                        <a:pt x="22398" y="61837"/>
                      </a:lnTo>
                      <a:cubicBezTo>
                        <a:pt x="22398" y="61837"/>
                        <a:pt x="22433" y="61837"/>
                        <a:pt x="22467" y="61803"/>
                      </a:cubicBezTo>
                      <a:lnTo>
                        <a:pt x="22571" y="61803"/>
                      </a:lnTo>
                      <a:cubicBezTo>
                        <a:pt x="22606" y="61768"/>
                        <a:pt x="22675" y="61768"/>
                        <a:pt x="22709" y="61734"/>
                      </a:cubicBezTo>
                      <a:cubicBezTo>
                        <a:pt x="22709" y="61734"/>
                        <a:pt x="22744" y="61699"/>
                        <a:pt x="22813" y="61664"/>
                      </a:cubicBezTo>
                      <a:cubicBezTo>
                        <a:pt x="22813" y="61664"/>
                        <a:pt x="22848" y="61630"/>
                        <a:pt x="22917" y="61595"/>
                      </a:cubicBezTo>
                      <a:lnTo>
                        <a:pt x="22986" y="61595"/>
                      </a:lnTo>
                      <a:cubicBezTo>
                        <a:pt x="22986" y="61595"/>
                        <a:pt x="22986" y="61561"/>
                        <a:pt x="22986" y="61561"/>
                      </a:cubicBezTo>
                      <a:lnTo>
                        <a:pt x="23228" y="61561"/>
                      </a:lnTo>
                      <a:cubicBezTo>
                        <a:pt x="23262" y="61561"/>
                        <a:pt x="23297" y="61561"/>
                        <a:pt x="23331" y="61595"/>
                      </a:cubicBezTo>
                      <a:lnTo>
                        <a:pt x="23504" y="61595"/>
                      </a:lnTo>
                      <a:cubicBezTo>
                        <a:pt x="23504" y="61630"/>
                        <a:pt x="23539" y="61630"/>
                        <a:pt x="23539" y="61630"/>
                      </a:cubicBezTo>
                      <a:lnTo>
                        <a:pt x="23885" y="61630"/>
                      </a:lnTo>
                      <a:cubicBezTo>
                        <a:pt x="23919" y="61630"/>
                        <a:pt x="23919" y="61630"/>
                        <a:pt x="23954" y="61664"/>
                      </a:cubicBezTo>
                      <a:lnTo>
                        <a:pt x="24023" y="61664"/>
                      </a:lnTo>
                      <a:cubicBezTo>
                        <a:pt x="24092" y="61664"/>
                        <a:pt x="24126" y="61699"/>
                        <a:pt x="24196" y="61699"/>
                      </a:cubicBezTo>
                      <a:lnTo>
                        <a:pt x="24230" y="61699"/>
                      </a:lnTo>
                      <a:cubicBezTo>
                        <a:pt x="24265" y="61699"/>
                        <a:pt x="24299" y="61734"/>
                        <a:pt x="24334" y="61734"/>
                      </a:cubicBezTo>
                      <a:cubicBezTo>
                        <a:pt x="24368" y="61734"/>
                        <a:pt x="24403" y="61734"/>
                        <a:pt x="24438" y="61768"/>
                      </a:cubicBezTo>
                      <a:lnTo>
                        <a:pt x="24507" y="61768"/>
                      </a:lnTo>
                      <a:cubicBezTo>
                        <a:pt x="24541" y="61768"/>
                        <a:pt x="24576" y="61768"/>
                        <a:pt x="24645" y="61803"/>
                      </a:cubicBezTo>
                      <a:lnTo>
                        <a:pt x="24818" y="61803"/>
                      </a:lnTo>
                      <a:cubicBezTo>
                        <a:pt x="24818" y="61803"/>
                        <a:pt x="24887" y="61803"/>
                        <a:pt x="24921" y="61837"/>
                      </a:cubicBezTo>
                      <a:lnTo>
                        <a:pt x="25440" y="61837"/>
                      </a:lnTo>
                      <a:cubicBezTo>
                        <a:pt x="25475" y="61837"/>
                        <a:pt x="25475" y="61803"/>
                        <a:pt x="25509" y="61803"/>
                      </a:cubicBezTo>
                      <a:lnTo>
                        <a:pt x="25544" y="61803"/>
                      </a:lnTo>
                      <a:cubicBezTo>
                        <a:pt x="25544" y="61803"/>
                        <a:pt x="25544" y="61803"/>
                        <a:pt x="25544" y="61768"/>
                      </a:cubicBezTo>
                      <a:lnTo>
                        <a:pt x="25578" y="61768"/>
                      </a:lnTo>
                      <a:cubicBezTo>
                        <a:pt x="25578" y="61734"/>
                        <a:pt x="25578" y="61734"/>
                        <a:pt x="25613" y="61734"/>
                      </a:cubicBezTo>
                      <a:cubicBezTo>
                        <a:pt x="25613" y="61699"/>
                        <a:pt x="25647" y="61664"/>
                        <a:pt x="25647" y="61664"/>
                      </a:cubicBezTo>
                      <a:lnTo>
                        <a:pt x="25716" y="61630"/>
                      </a:lnTo>
                      <a:cubicBezTo>
                        <a:pt x="25716" y="61595"/>
                        <a:pt x="25751" y="61595"/>
                        <a:pt x="25751" y="61595"/>
                      </a:cubicBezTo>
                      <a:cubicBezTo>
                        <a:pt x="25786" y="61561"/>
                        <a:pt x="25855" y="61561"/>
                        <a:pt x="25889" y="61526"/>
                      </a:cubicBezTo>
                      <a:lnTo>
                        <a:pt x="26200" y="61526"/>
                      </a:lnTo>
                      <a:cubicBezTo>
                        <a:pt x="26235" y="61526"/>
                        <a:pt x="26304" y="61561"/>
                        <a:pt x="26373" y="61561"/>
                      </a:cubicBezTo>
                      <a:lnTo>
                        <a:pt x="26615" y="61561"/>
                      </a:lnTo>
                      <a:cubicBezTo>
                        <a:pt x="26650" y="61561"/>
                        <a:pt x="26650" y="61595"/>
                        <a:pt x="26650" y="61595"/>
                      </a:cubicBezTo>
                      <a:lnTo>
                        <a:pt x="27065" y="61595"/>
                      </a:lnTo>
                      <a:cubicBezTo>
                        <a:pt x="27065" y="61561"/>
                        <a:pt x="27099" y="61561"/>
                        <a:pt x="27134" y="61561"/>
                      </a:cubicBezTo>
                      <a:lnTo>
                        <a:pt x="27203" y="61561"/>
                      </a:lnTo>
                      <a:cubicBezTo>
                        <a:pt x="27237" y="61561"/>
                        <a:pt x="27272" y="61561"/>
                        <a:pt x="27272" y="61526"/>
                      </a:cubicBezTo>
                      <a:lnTo>
                        <a:pt x="27376" y="61526"/>
                      </a:lnTo>
                      <a:cubicBezTo>
                        <a:pt x="27376" y="61492"/>
                        <a:pt x="27410" y="61492"/>
                        <a:pt x="27410" y="61492"/>
                      </a:cubicBezTo>
                      <a:lnTo>
                        <a:pt x="27445" y="61492"/>
                      </a:lnTo>
                      <a:lnTo>
                        <a:pt x="27479" y="61457"/>
                      </a:lnTo>
                      <a:cubicBezTo>
                        <a:pt x="27514" y="61457"/>
                        <a:pt x="27548" y="61422"/>
                        <a:pt x="27548" y="61422"/>
                      </a:cubicBezTo>
                      <a:lnTo>
                        <a:pt x="27583" y="61422"/>
                      </a:lnTo>
                      <a:cubicBezTo>
                        <a:pt x="27618" y="61388"/>
                        <a:pt x="27652" y="61353"/>
                        <a:pt x="27687" y="61319"/>
                      </a:cubicBezTo>
                      <a:lnTo>
                        <a:pt x="27721" y="61319"/>
                      </a:lnTo>
                      <a:cubicBezTo>
                        <a:pt x="27721" y="61319"/>
                        <a:pt x="27721" y="61284"/>
                        <a:pt x="27756" y="61284"/>
                      </a:cubicBezTo>
                      <a:lnTo>
                        <a:pt x="27790" y="61284"/>
                      </a:lnTo>
                      <a:cubicBezTo>
                        <a:pt x="27790" y="61250"/>
                        <a:pt x="27825" y="61250"/>
                        <a:pt x="27860" y="61215"/>
                      </a:cubicBezTo>
                      <a:cubicBezTo>
                        <a:pt x="27894" y="61215"/>
                        <a:pt x="27929" y="61180"/>
                        <a:pt x="27963" y="61180"/>
                      </a:cubicBezTo>
                      <a:lnTo>
                        <a:pt x="28274" y="61180"/>
                      </a:lnTo>
                      <a:cubicBezTo>
                        <a:pt x="28274" y="61180"/>
                        <a:pt x="28274" y="61180"/>
                        <a:pt x="28309" y="61215"/>
                      </a:cubicBezTo>
                      <a:cubicBezTo>
                        <a:pt x="28343" y="61215"/>
                        <a:pt x="28413" y="61215"/>
                        <a:pt x="28516" y="61250"/>
                      </a:cubicBezTo>
                      <a:lnTo>
                        <a:pt x="28896" y="61250"/>
                      </a:lnTo>
                      <a:cubicBezTo>
                        <a:pt x="28896" y="61250"/>
                        <a:pt x="28931" y="61215"/>
                        <a:pt x="28966" y="61215"/>
                      </a:cubicBezTo>
                      <a:cubicBezTo>
                        <a:pt x="29104" y="61180"/>
                        <a:pt x="29311" y="61111"/>
                        <a:pt x="29588" y="61042"/>
                      </a:cubicBezTo>
                      <a:cubicBezTo>
                        <a:pt x="29622" y="61008"/>
                        <a:pt x="29657" y="61008"/>
                        <a:pt x="29691" y="61008"/>
                      </a:cubicBezTo>
                      <a:cubicBezTo>
                        <a:pt x="29761" y="60973"/>
                        <a:pt x="29864" y="60939"/>
                        <a:pt x="29933" y="60939"/>
                      </a:cubicBezTo>
                      <a:cubicBezTo>
                        <a:pt x="29968" y="60939"/>
                        <a:pt x="30003" y="60904"/>
                        <a:pt x="30037" y="60904"/>
                      </a:cubicBezTo>
                      <a:lnTo>
                        <a:pt x="30141" y="60904"/>
                      </a:lnTo>
                      <a:cubicBezTo>
                        <a:pt x="30244" y="60869"/>
                        <a:pt x="30314" y="60869"/>
                        <a:pt x="30383" y="60869"/>
                      </a:cubicBezTo>
                      <a:lnTo>
                        <a:pt x="30417" y="60869"/>
                      </a:lnTo>
                      <a:cubicBezTo>
                        <a:pt x="30452" y="60835"/>
                        <a:pt x="30452" y="60835"/>
                        <a:pt x="30486" y="60835"/>
                      </a:cubicBezTo>
                      <a:lnTo>
                        <a:pt x="31489" y="60835"/>
                      </a:lnTo>
                      <a:cubicBezTo>
                        <a:pt x="31523" y="60835"/>
                        <a:pt x="31558" y="60800"/>
                        <a:pt x="31593" y="60800"/>
                      </a:cubicBezTo>
                      <a:lnTo>
                        <a:pt x="31834" y="60800"/>
                      </a:lnTo>
                      <a:cubicBezTo>
                        <a:pt x="31869" y="60766"/>
                        <a:pt x="31938" y="60766"/>
                        <a:pt x="31973" y="60766"/>
                      </a:cubicBezTo>
                      <a:cubicBezTo>
                        <a:pt x="32007" y="60766"/>
                        <a:pt x="32007" y="60731"/>
                        <a:pt x="32007" y="60731"/>
                      </a:cubicBezTo>
                      <a:lnTo>
                        <a:pt x="32111" y="60731"/>
                      </a:lnTo>
                      <a:cubicBezTo>
                        <a:pt x="32180" y="60697"/>
                        <a:pt x="32249" y="60662"/>
                        <a:pt x="32318" y="60662"/>
                      </a:cubicBezTo>
                      <a:cubicBezTo>
                        <a:pt x="32353" y="60627"/>
                        <a:pt x="32422" y="60627"/>
                        <a:pt x="32457" y="60593"/>
                      </a:cubicBezTo>
                      <a:cubicBezTo>
                        <a:pt x="32491" y="60593"/>
                        <a:pt x="32526" y="60558"/>
                        <a:pt x="32595" y="60558"/>
                      </a:cubicBezTo>
                      <a:cubicBezTo>
                        <a:pt x="32629" y="60524"/>
                        <a:pt x="32629" y="60524"/>
                        <a:pt x="32768" y="60489"/>
                      </a:cubicBezTo>
                      <a:cubicBezTo>
                        <a:pt x="32768" y="60489"/>
                        <a:pt x="32802" y="60455"/>
                        <a:pt x="32802" y="60455"/>
                      </a:cubicBezTo>
                      <a:lnTo>
                        <a:pt x="32837" y="60455"/>
                      </a:lnTo>
                      <a:cubicBezTo>
                        <a:pt x="32871" y="60420"/>
                        <a:pt x="32906" y="60420"/>
                        <a:pt x="32941" y="60420"/>
                      </a:cubicBezTo>
                      <a:cubicBezTo>
                        <a:pt x="32941" y="60420"/>
                        <a:pt x="32975" y="60385"/>
                        <a:pt x="32975" y="60385"/>
                      </a:cubicBezTo>
                      <a:lnTo>
                        <a:pt x="33010" y="60385"/>
                      </a:lnTo>
                      <a:cubicBezTo>
                        <a:pt x="33044" y="60351"/>
                        <a:pt x="33079" y="60351"/>
                        <a:pt x="33113" y="60351"/>
                      </a:cubicBezTo>
                      <a:cubicBezTo>
                        <a:pt x="33183" y="60316"/>
                        <a:pt x="33252" y="60247"/>
                        <a:pt x="33321" y="60213"/>
                      </a:cubicBezTo>
                      <a:lnTo>
                        <a:pt x="33355" y="60213"/>
                      </a:lnTo>
                      <a:cubicBezTo>
                        <a:pt x="33355" y="60213"/>
                        <a:pt x="33390" y="60213"/>
                        <a:pt x="33390" y="60178"/>
                      </a:cubicBezTo>
                      <a:lnTo>
                        <a:pt x="33459" y="60178"/>
                      </a:lnTo>
                      <a:cubicBezTo>
                        <a:pt x="33459" y="60178"/>
                        <a:pt x="33459" y="60144"/>
                        <a:pt x="33459" y="60144"/>
                      </a:cubicBezTo>
                      <a:lnTo>
                        <a:pt x="33528" y="60144"/>
                      </a:lnTo>
                      <a:cubicBezTo>
                        <a:pt x="33528" y="60144"/>
                        <a:pt x="33528" y="60109"/>
                        <a:pt x="33528" y="60109"/>
                      </a:cubicBezTo>
                      <a:lnTo>
                        <a:pt x="33563" y="60109"/>
                      </a:lnTo>
                      <a:cubicBezTo>
                        <a:pt x="33597" y="60109"/>
                        <a:pt x="33597" y="60109"/>
                        <a:pt x="33632" y="60074"/>
                      </a:cubicBezTo>
                      <a:cubicBezTo>
                        <a:pt x="33666" y="60074"/>
                        <a:pt x="33666" y="60074"/>
                        <a:pt x="33736" y="60040"/>
                      </a:cubicBezTo>
                      <a:lnTo>
                        <a:pt x="33978" y="60040"/>
                      </a:lnTo>
                      <a:cubicBezTo>
                        <a:pt x="34012" y="60040"/>
                        <a:pt x="34012" y="60040"/>
                        <a:pt x="34047" y="60074"/>
                      </a:cubicBezTo>
                      <a:lnTo>
                        <a:pt x="34185" y="60074"/>
                      </a:lnTo>
                      <a:cubicBezTo>
                        <a:pt x="34219" y="60074"/>
                        <a:pt x="34289" y="60109"/>
                        <a:pt x="34358" y="60109"/>
                      </a:cubicBezTo>
                      <a:lnTo>
                        <a:pt x="34842" y="60109"/>
                      </a:lnTo>
                      <a:cubicBezTo>
                        <a:pt x="34876" y="60074"/>
                        <a:pt x="34876" y="60074"/>
                        <a:pt x="34911" y="60074"/>
                      </a:cubicBezTo>
                      <a:lnTo>
                        <a:pt x="34945" y="60074"/>
                      </a:lnTo>
                      <a:cubicBezTo>
                        <a:pt x="34945" y="60074"/>
                        <a:pt x="34980" y="60074"/>
                        <a:pt x="34980" y="60040"/>
                      </a:cubicBezTo>
                      <a:lnTo>
                        <a:pt x="35014" y="60040"/>
                      </a:lnTo>
                      <a:cubicBezTo>
                        <a:pt x="35014" y="60005"/>
                        <a:pt x="35014" y="60005"/>
                        <a:pt x="35014" y="60005"/>
                      </a:cubicBezTo>
                      <a:cubicBezTo>
                        <a:pt x="35014" y="60005"/>
                        <a:pt x="35014" y="59971"/>
                        <a:pt x="35014" y="59971"/>
                      </a:cubicBezTo>
                      <a:lnTo>
                        <a:pt x="35049" y="59971"/>
                      </a:lnTo>
                      <a:cubicBezTo>
                        <a:pt x="35049" y="59936"/>
                        <a:pt x="35049" y="59936"/>
                        <a:pt x="35049" y="59902"/>
                      </a:cubicBezTo>
                      <a:cubicBezTo>
                        <a:pt x="35049" y="59867"/>
                        <a:pt x="35049" y="59867"/>
                        <a:pt x="35049" y="59798"/>
                      </a:cubicBezTo>
                      <a:cubicBezTo>
                        <a:pt x="35049" y="59798"/>
                        <a:pt x="35049" y="59798"/>
                        <a:pt x="35049" y="59763"/>
                      </a:cubicBezTo>
                      <a:cubicBezTo>
                        <a:pt x="35084" y="59763"/>
                        <a:pt x="35084" y="59729"/>
                        <a:pt x="35084" y="59729"/>
                      </a:cubicBezTo>
                      <a:cubicBezTo>
                        <a:pt x="35084" y="59694"/>
                        <a:pt x="35118" y="59694"/>
                        <a:pt x="35118" y="59660"/>
                      </a:cubicBezTo>
                      <a:cubicBezTo>
                        <a:pt x="35118" y="59660"/>
                        <a:pt x="35153" y="59625"/>
                        <a:pt x="35153" y="59625"/>
                      </a:cubicBezTo>
                      <a:cubicBezTo>
                        <a:pt x="35153" y="59590"/>
                        <a:pt x="35187" y="59590"/>
                        <a:pt x="35187" y="59556"/>
                      </a:cubicBezTo>
                      <a:lnTo>
                        <a:pt x="35222" y="59556"/>
                      </a:lnTo>
                      <a:cubicBezTo>
                        <a:pt x="35222" y="59556"/>
                        <a:pt x="35222" y="59556"/>
                        <a:pt x="35256" y="59521"/>
                      </a:cubicBezTo>
                      <a:cubicBezTo>
                        <a:pt x="35291" y="59521"/>
                        <a:pt x="35326" y="59487"/>
                        <a:pt x="35395" y="59487"/>
                      </a:cubicBezTo>
                      <a:cubicBezTo>
                        <a:pt x="35429" y="59452"/>
                        <a:pt x="35498" y="59452"/>
                        <a:pt x="35533" y="59452"/>
                      </a:cubicBezTo>
                      <a:cubicBezTo>
                        <a:pt x="35568" y="59418"/>
                        <a:pt x="35602" y="59418"/>
                        <a:pt x="35637" y="59418"/>
                      </a:cubicBezTo>
                      <a:lnTo>
                        <a:pt x="35775" y="59418"/>
                      </a:lnTo>
                      <a:cubicBezTo>
                        <a:pt x="35775" y="59418"/>
                        <a:pt x="35775" y="59383"/>
                        <a:pt x="35775" y="59383"/>
                      </a:cubicBezTo>
                      <a:lnTo>
                        <a:pt x="36017" y="59383"/>
                      </a:lnTo>
                      <a:cubicBezTo>
                        <a:pt x="36051" y="59349"/>
                        <a:pt x="36086" y="59349"/>
                        <a:pt x="36086" y="59349"/>
                      </a:cubicBezTo>
                      <a:lnTo>
                        <a:pt x="36190" y="59349"/>
                      </a:lnTo>
                      <a:cubicBezTo>
                        <a:pt x="36259" y="59314"/>
                        <a:pt x="36328" y="59314"/>
                        <a:pt x="36397" y="59314"/>
                      </a:cubicBezTo>
                      <a:cubicBezTo>
                        <a:pt x="36432" y="59279"/>
                        <a:pt x="36432" y="59279"/>
                        <a:pt x="36466" y="59279"/>
                      </a:cubicBezTo>
                      <a:lnTo>
                        <a:pt x="36501" y="59279"/>
                      </a:lnTo>
                      <a:cubicBezTo>
                        <a:pt x="36535" y="59245"/>
                        <a:pt x="36570" y="59245"/>
                        <a:pt x="36570" y="59245"/>
                      </a:cubicBezTo>
                      <a:cubicBezTo>
                        <a:pt x="36708" y="59210"/>
                        <a:pt x="36812" y="59176"/>
                        <a:pt x="36916" y="59141"/>
                      </a:cubicBezTo>
                      <a:cubicBezTo>
                        <a:pt x="36950" y="59141"/>
                        <a:pt x="37019" y="59107"/>
                        <a:pt x="37054" y="59107"/>
                      </a:cubicBezTo>
                      <a:cubicBezTo>
                        <a:pt x="37123" y="59072"/>
                        <a:pt x="37158" y="59072"/>
                        <a:pt x="37192" y="59037"/>
                      </a:cubicBezTo>
                      <a:cubicBezTo>
                        <a:pt x="37227" y="59037"/>
                        <a:pt x="37261" y="59037"/>
                        <a:pt x="37261" y="59003"/>
                      </a:cubicBezTo>
                      <a:lnTo>
                        <a:pt x="37365" y="58968"/>
                      </a:lnTo>
                      <a:lnTo>
                        <a:pt x="37399" y="58968"/>
                      </a:lnTo>
                      <a:cubicBezTo>
                        <a:pt x="37399" y="58934"/>
                        <a:pt x="37399" y="58934"/>
                        <a:pt x="37399" y="58934"/>
                      </a:cubicBezTo>
                      <a:lnTo>
                        <a:pt x="37434" y="58934"/>
                      </a:lnTo>
                      <a:cubicBezTo>
                        <a:pt x="37469" y="58899"/>
                        <a:pt x="37469" y="58899"/>
                        <a:pt x="37503" y="58865"/>
                      </a:cubicBezTo>
                      <a:lnTo>
                        <a:pt x="37503" y="57931"/>
                      </a:lnTo>
                      <a:cubicBezTo>
                        <a:pt x="37503" y="57897"/>
                        <a:pt x="37538" y="57897"/>
                        <a:pt x="37538" y="57897"/>
                      </a:cubicBezTo>
                      <a:cubicBezTo>
                        <a:pt x="37676" y="57828"/>
                        <a:pt x="37814" y="57793"/>
                        <a:pt x="37953" y="57759"/>
                      </a:cubicBezTo>
                      <a:cubicBezTo>
                        <a:pt x="38022" y="57724"/>
                        <a:pt x="38056" y="57724"/>
                        <a:pt x="38125" y="57689"/>
                      </a:cubicBezTo>
                      <a:cubicBezTo>
                        <a:pt x="38160" y="57689"/>
                        <a:pt x="38194" y="57655"/>
                        <a:pt x="38229" y="57655"/>
                      </a:cubicBezTo>
                      <a:lnTo>
                        <a:pt x="38298" y="57620"/>
                      </a:lnTo>
                      <a:cubicBezTo>
                        <a:pt x="38333" y="57620"/>
                        <a:pt x="38367" y="57620"/>
                        <a:pt x="38436" y="57551"/>
                      </a:cubicBezTo>
                      <a:cubicBezTo>
                        <a:pt x="38471" y="57551"/>
                        <a:pt x="38471" y="57551"/>
                        <a:pt x="38506" y="57517"/>
                      </a:cubicBezTo>
                      <a:cubicBezTo>
                        <a:pt x="38506" y="57517"/>
                        <a:pt x="38540" y="57517"/>
                        <a:pt x="38540" y="57482"/>
                      </a:cubicBezTo>
                      <a:cubicBezTo>
                        <a:pt x="38575" y="57482"/>
                        <a:pt x="38575" y="57482"/>
                        <a:pt x="38575" y="57447"/>
                      </a:cubicBezTo>
                      <a:lnTo>
                        <a:pt x="38609" y="57447"/>
                      </a:lnTo>
                      <a:cubicBezTo>
                        <a:pt x="38609" y="57413"/>
                        <a:pt x="38609" y="57413"/>
                        <a:pt x="38609" y="57413"/>
                      </a:cubicBezTo>
                      <a:cubicBezTo>
                        <a:pt x="38609" y="57413"/>
                        <a:pt x="38644" y="57378"/>
                        <a:pt x="38644" y="57378"/>
                      </a:cubicBezTo>
                      <a:cubicBezTo>
                        <a:pt x="38644" y="57344"/>
                        <a:pt x="38644" y="57344"/>
                        <a:pt x="38644" y="57309"/>
                      </a:cubicBezTo>
                      <a:lnTo>
                        <a:pt x="38678" y="57309"/>
                      </a:lnTo>
                      <a:cubicBezTo>
                        <a:pt x="38678" y="57309"/>
                        <a:pt x="38678" y="57275"/>
                        <a:pt x="38678" y="57275"/>
                      </a:cubicBezTo>
                      <a:cubicBezTo>
                        <a:pt x="38678" y="57240"/>
                        <a:pt x="38678" y="57205"/>
                        <a:pt x="38678" y="57171"/>
                      </a:cubicBezTo>
                      <a:cubicBezTo>
                        <a:pt x="38678" y="57136"/>
                        <a:pt x="38678" y="57067"/>
                        <a:pt x="38678" y="56998"/>
                      </a:cubicBezTo>
                      <a:cubicBezTo>
                        <a:pt x="38678" y="56964"/>
                        <a:pt x="38713" y="56929"/>
                        <a:pt x="38713" y="56894"/>
                      </a:cubicBezTo>
                      <a:cubicBezTo>
                        <a:pt x="38713" y="56894"/>
                        <a:pt x="38713" y="56860"/>
                        <a:pt x="38713" y="56825"/>
                      </a:cubicBezTo>
                      <a:cubicBezTo>
                        <a:pt x="38713" y="56825"/>
                        <a:pt x="38713" y="56791"/>
                        <a:pt x="38748" y="56791"/>
                      </a:cubicBezTo>
                      <a:cubicBezTo>
                        <a:pt x="38748" y="56756"/>
                        <a:pt x="38748" y="56756"/>
                        <a:pt x="38748" y="56722"/>
                      </a:cubicBezTo>
                      <a:cubicBezTo>
                        <a:pt x="38748" y="56687"/>
                        <a:pt x="38748" y="56687"/>
                        <a:pt x="38782" y="56652"/>
                      </a:cubicBezTo>
                      <a:cubicBezTo>
                        <a:pt x="38782" y="56618"/>
                        <a:pt x="38782" y="56618"/>
                        <a:pt x="38782" y="56583"/>
                      </a:cubicBezTo>
                      <a:cubicBezTo>
                        <a:pt x="38817" y="56583"/>
                        <a:pt x="38817" y="56549"/>
                        <a:pt x="38817" y="56514"/>
                      </a:cubicBezTo>
                      <a:cubicBezTo>
                        <a:pt x="38817" y="56514"/>
                        <a:pt x="38817" y="56514"/>
                        <a:pt x="38817" y="56480"/>
                      </a:cubicBezTo>
                      <a:cubicBezTo>
                        <a:pt x="38851" y="56480"/>
                        <a:pt x="38851" y="56445"/>
                        <a:pt x="38851" y="56445"/>
                      </a:cubicBezTo>
                      <a:cubicBezTo>
                        <a:pt x="38851" y="56445"/>
                        <a:pt x="38851" y="56411"/>
                        <a:pt x="38886" y="56411"/>
                      </a:cubicBezTo>
                      <a:cubicBezTo>
                        <a:pt x="38886" y="56376"/>
                        <a:pt x="38920" y="56341"/>
                        <a:pt x="38920" y="56341"/>
                      </a:cubicBezTo>
                      <a:cubicBezTo>
                        <a:pt x="38920" y="56341"/>
                        <a:pt x="38920" y="56307"/>
                        <a:pt x="38920" y="56307"/>
                      </a:cubicBezTo>
                      <a:cubicBezTo>
                        <a:pt x="38955" y="56307"/>
                        <a:pt x="38955" y="56272"/>
                        <a:pt x="38955" y="56272"/>
                      </a:cubicBezTo>
                      <a:lnTo>
                        <a:pt x="38989" y="56272"/>
                      </a:lnTo>
                      <a:cubicBezTo>
                        <a:pt x="38989" y="56238"/>
                        <a:pt x="39024" y="56238"/>
                        <a:pt x="39024" y="56203"/>
                      </a:cubicBezTo>
                      <a:cubicBezTo>
                        <a:pt x="39059" y="56203"/>
                        <a:pt x="39093" y="56169"/>
                        <a:pt x="39128" y="56169"/>
                      </a:cubicBezTo>
                      <a:cubicBezTo>
                        <a:pt x="39128" y="56134"/>
                        <a:pt x="39128" y="56134"/>
                        <a:pt x="39128" y="56134"/>
                      </a:cubicBezTo>
                      <a:cubicBezTo>
                        <a:pt x="39162" y="56134"/>
                        <a:pt x="39162" y="56099"/>
                        <a:pt x="39197" y="56099"/>
                      </a:cubicBezTo>
                      <a:lnTo>
                        <a:pt x="39231" y="56099"/>
                      </a:lnTo>
                      <a:cubicBezTo>
                        <a:pt x="39266" y="56065"/>
                        <a:pt x="39266" y="56065"/>
                        <a:pt x="39301" y="56030"/>
                      </a:cubicBezTo>
                      <a:cubicBezTo>
                        <a:pt x="39335" y="56030"/>
                        <a:pt x="39370" y="55996"/>
                        <a:pt x="39404" y="55996"/>
                      </a:cubicBezTo>
                      <a:cubicBezTo>
                        <a:pt x="39404" y="55996"/>
                        <a:pt x="39404" y="55961"/>
                        <a:pt x="39404" y="55961"/>
                      </a:cubicBezTo>
                      <a:cubicBezTo>
                        <a:pt x="39439" y="55961"/>
                        <a:pt x="39473" y="55927"/>
                        <a:pt x="39508" y="55927"/>
                      </a:cubicBezTo>
                      <a:cubicBezTo>
                        <a:pt x="39508" y="55892"/>
                        <a:pt x="39543" y="55892"/>
                        <a:pt x="39543" y="55892"/>
                      </a:cubicBezTo>
                      <a:cubicBezTo>
                        <a:pt x="39577" y="55857"/>
                        <a:pt x="39612" y="55857"/>
                        <a:pt x="39646" y="55823"/>
                      </a:cubicBezTo>
                      <a:cubicBezTo>
                        <a:pt x="39681" y="55788"/>
                        <a:pt x="39715" y="55788"/>
                        <a:pt x="39750" y="55754"/>
                      </a:cubicBezTo>
                      <a:cubicBezTo>
                        <a:pt x="39784" y="55754"/>
                        <a:pt x="39819" y="55754"/>
                        <a:pt x="39819" y="55719"/>
                      </a:cubicBezTo>
                      <a:cubicBezTo>
                        <a:pt x="39854" y="55719"/>
                        <a:pt x="39888" y="55719"/>
                        <a:pt x="39888" y="55685"/>
                      </a:cubicBezTo>
                      <a:lnTo>
                        <a:pt x="39957" y="55685"/>
                      </a:lnTo>
                      <a:cubicBezTo>
                        <a:pt x="39992" y="55650"/>
                        <a:pt x="40026" y="55650"/>
                        <a:pt x="40061" y="55650"/>
                      </a:cubicBezTo>
                      <a:cubicBezTo>
                        <a:pt x="40130" y="55616"/>
                        <a:pt x="40165" y="55616"/>
                        <a:pt x="40234" y="55581"/>
                      </a:cubicBezTo>
                      <a:lnTo>
                        <a:pt x="40338" y="55581"/>
                      </a:lnTo>
                      <a:cubicBezTo>
                        <a:pt x="40407" y="55546"/>
                        <a:pt x="40476" y="55546"/>
                        <a:pt x="40510" y="55512"/>
                      </a:cubicBezTo>
                      <a:cubicBezTo>
                        <a:pt x="40614" y="55512"/>
                        <a:pt x="40718" y="55477"/>
                        <a:pt x="40821" y="55477"/>
                      </a:cubicBezTo>
                      <a:cubicBezTo>
                        <a:pt x="40925" y="55443"/>
                        <a:pt x="41029" y="55443"/>
                        <a:pt x="41133" y="55408"/>
                      </a:cubicBezTo>
                      <a:cubicBezTo>
                        <a:pt x="41236" y="55408"/>
                        <a:pt x="41340" y="55374"/>
                        <a:pt x="41409" y="55374"/>
                      </a:cubicBezTo>
                      <a:cubicBezTo>
                        <a:pt x="41547" y="55339"/>
                        <a:pt x="41651" y="55339"/>
                        <a:pt x="41755" y="55339"/>
                      </a:cubicBezTo>
                      <a:cubicBezTo>
                        <a:pt x="41824" y="55304"/>
                        <a:pt x="41893" y="55304"/>
                        <a:pt x="41962" y="55304"/>
                      </a:cubicBezTo>
                      <a:cubicBezTo>
                        <a:pt x="41997" y="55304"/>
                        <a:pt x="41997" y="55304"/>
                        <a:pt x="42031" y="55270"/>
                      </a:cubicBezTo>
                      <a:lnTo>
                        <a:pt x="42135" y="55270"/>
                      </a:lnTo>
                      <a:cubicBezTo>
                        <a:pt x="42169" y="55270"/>
                        <a:pt x="42204" y="55270"/>
                        <a:pt x="42273" y="55235"/>
                      </a:cubicBezTo>
                      <a:lnTo>
                        <a:pt x="42342" y="55235"/>
                      </a:lnTo>
                      <a:cubicBezTo>
                        <a:pt x="42377" y="55201"/>
                        <a:pt x="42446" y="55201"/>
                        <a:pt x="42515" y="55201"/>
                      </a:cubicBezTo>
                      <a:cubicBezTo>
                        <a:pt x="42619" y="55166"/>
                        <a:pt x="42688" y="55166"/>
                        <a:pt x="42792" y="55166"/>
                      </a:cubicBezTo>
                      <a:cubicBezTo>
                        <a:pt x="42792" y="55166"/>
                        <a:pt x="42792" y="55132"/>
                        <a:pt x="42792" y="55132"/>
                      </a:cubicBezTo>
                      <a:lnTo>
                        <a:pt x="42930" y="55132"/>
                      </a:lnTo>
                      <a:cubicBezTo>
                        <a:pt x="42930" y="55132"/>
                        <a:pt x="42964" y="55097"/>
                        <a:pt x="42999" y="55097"/>
                      </a:cubicBezTo>
                      <a:cubicBezTo>
                        <a:pt x="43034" y="55097"/>
                        <a:pt x="43068" y="55097"/>
                        <a:pt x="43103" y="55062"/>
                      </a:cubicBezTo>
                      <a:lnTo>
                        <a:pt x="43172" y="55062"/>
                      </a:lnTo>
                      <a:lnTo>
                        <a:pt x="43310" y="54993"/>
                      </a:lnTo>
                      <a:cubicBezTo>
                        <a:pt x="43310" y="54959"/>
                        <a:pt x="43310" y="54959"/>
                        <a:pt x="43310" y="54959"/>
                      </a:cubicBezTo>
                      <a:lnTo>
                        <a:pt x="43345" y="54959"/>
                      </a:lnTo>
                      <a:cubicBezTo>
                        <a:pt x="43345" y="54924"/>
                        <a:pt x="43345" y="54924"/>
                        <a:pt x="43345" y="54924"/>
                      </a:cubicBezTo>
                      <a:lnTo>
                        <a:pt x="43379" y="54924"/>
                      </a:lnTo>
                      <a:cubicBezTo>
                        <a:pt x="43379" y="54890"/>
                        <a:pt x="43379" y="54890"/>
                        <a:pt x="43379" y="54890"/>
                      </a:cubicBezTo>
                      <a:cubicBezTo>
                        <a:pt x="43379" y="54890"/>
                        <a:pt x="43379" y="54855"/>
                        <a:pt x="43379" y="54855"/>
                      </a:cubicBezTo>
                      <a:lnTo>
                        <a:pt x="43379" y="54267"/>
                      </a:lnTo>
                      <a:cubicBezTo>
                        <a:pt x="43379" y="54267"/>
                        <a:pt x="43379" y="54267"/>
                        <a:pt x="43414" y="54233"/>
                      </a:cubicBezTo>
                      <a:cubicBezTo>
                        <a:pt x="43448" y="54198"/>
                        <a:pt x="43483" y="54164"/>
                        <a:pt x="43518" y="54129"/>
                      </a:cubicBezTo>
                      <a:cubicBezTo>
                        <a:pt x="43552" y="54095"/>
                        <a:pt x="43621" y="54060"/>
                        <a:pt x="43656" y="53991"/>
                      </a:cubicBezTo>
                      <a:cubicBezTo>
                        <a:pt x="43690" y="53956"/>
                        <a:pt x="43759" y="53887"/>
                        <a:pt x="43794" y="53853"/>
                      </a:cubicBezTo>
                      <a:cubicBezTo>
                        <a:pt x="43794" y="53853"/>
                        <a:pt x="43794" y="53818"/>
                        <a:pt x="43794" y="53818"/>
                      </a:cubicBezTo>
                      <a:cubicBezTo>
                        <a:pt x="43829" y="53784"/>
                        <a:pt x="43863" y="53749"/>
                        <a:pt x="43898" y="53680"/>
                      </a:cubicBezTo>
                      <a:cubicBezTo>
                        <a:pt x="43898" y="53680"/>
                        <a:pt x="43898" y="53680"/>
                        <a:pt x="43898" y="53645"/>
                      </a:cubicBezTo>
                      <a:cubicBezTo>
                        <a:pt x="43932" y="53611"/>
                        <a:pt x="43932" y="53611"/>
                        <a:pt x="43932" y="53576"/>
                      </a:cubicBezTo>
                      <a:cubicBezTo>
                        <a:pt x="43932" y="53576"/>
                        <a:pt x="43967" y="53542"/>
                        <a:pt x="43967" y="53542"/>
                      </a:cubicBezTo>
                      <a:cubicBezTo>
                        <a:pt x="43967" y="53507"/>
                        <a:pt x="44001" y="53472"/>
                        <a:pt x="44001" y="53438"/>
                      </a:cubicBezTo>
                      <a:cubicBezTo>
                        <a:pt x="44001" y="53438"/>
                        <a:pt x="44001" y="53403"/>
                        <a:pt x="44001" y="53403"/>
                      </a:cubicBezTo>
                      <a:cubicBezTo>
                        <a:pt x="44001" y="53403"/>
                        <a:pt x="44001" y="53403"/>
                        <a:pt x="44036" y="53369"/>
                      </a:cubicBezTo>
                      <a:cubicBezTo>
                        <a:pt x="44036" y="53369"/>
                        <a:pt x="44071" y="53369"/>
                        <a:pt x="44105" y="53334"/>
                      </a:cubicBezTo>
                      <a:lnTo>
                        <a:pt x="44140" y="53334"/>
                      </a:lnTo>
                      <a:cubicBezTo>
                        <a:pt x="44174" y="53334"/>
                        <a:pt x="44243" y="53300"/>
                        <a:pt x="44278" y="53300"/>
                      </a:cubicBezTo>
                      <a:lnTo>
                        <a:pt x="44313" y="53300"/>
                      </a:lnTo>
                      <a:cubicBezTo>
                        <a:pt x="44313" y="53300"/>
                        <a:pt x="44347" y="53300"/>
                        <a:pt x="44347" y="53265"/>
                      </a:cubicBezTo>
                      <a:lnTo>
                        <a:pt x="44382" y="53265"/>
                      </a:lnTo>
                      <a:cubicBezTo>
                        <a:pt x="44416" y="53265"/>
                        <a:pt x="44416" y="53265"/>
                        <a:pt x="44451" y="53231"/>
                      </a:cubicBezTo>
                      <a:lnTo>
                        <a:pt x="44520" y="53231"/>
                      </a:lnTo>
                      <a:cubicBezTo>
                        <a:pt x="44520" y="53231"/>
                        <a:pt x="44554" y="53196"/>
                        <a:pt x="44554" y="53196"/>
                      </a:cubicBezTo>
                      <a:lnTo>
                        <a:pt x="44624" y="53196"/>
                      </a:lnTo>
                      <a:cubicBezTo>
                        <a:pt x="44624" y="53196"/>
                        <a:pt x="44624" y="53161"/>
                        <a:pt x="44658" y="53161"/>
                      </a:cubicBezTo>
                      <a:cubicBezTo>
                        <a:pt x="44658" y="53161"/>
                        <a:pt x="44693" y="53161"/>
                        <a:pt x="44727" y="53127"/>
                      </a:cubicBezTo>
                      <a:lnTo>
                        <a:pt x="44762" y="53127"/>
                      </a:lnTo>
                      <a:cubicBezTo>
                        <a:pt x="44796" y="53092"/>
                        <a:pt x="44831" y="53092"/>
                        <a:pt x="44866" y="53092"/>
                      </a:cubicBezTo>
                      <a:cubicBezTo>
                        <a:pt x="44866" y="53092"/>
                        <a:pt x="44900" y="53058"/>
                        <a:pt x="44900" y="53058"/>
                      </a:cubicBezTo>
                      <a:cubicBezTo>
                        <a:pt x="44935" y="53058"/>
                        <a:pt x="45004" y="53023"/>
                        <a:pt x="45038" y="52989"/>
                      </a:cubicBezTo>
                      <a:lnTo>
                        <a:pt x="45108" y="52989"/>
                      </a:lnTo>
                      <a:cubicBezTo>
                        <a:pt x="45142" y="52954"/>
                        <a:pt x="45211" y="52919"/>
                        <a:pt x="45246" y="52919"/>
                      </a:cubicBezTo>
                      <a:cubicBezTo>
                        <a:pt x="45246" y="52919"/>
                        <a:pt x="45280" y="52919"/>
                        <a:pt x="45280" y="52885"/>
                      </a:cubicBezTo>
                      <a:cubicBezTo>
                        <a:pt x="45349" y="52885"/>
                        <a:pt x="45419" y="52850"/>
                        <a:pt x="45453" y="52816"/>
                      </a:cubicBezTo>
                      <a:lnTo>
                        <a:pt x="45522" y="52816"/>
                      </a:lnTo>
                      <a:cubicBezTo>
                        <a:pt x="45557" y="52781"/>
                        <a:pt x="45626" y="52747"/>
                        <a:pt x="45730" y="52712"/>
                      </a:cubicBezTo>
                      <a:cubicBezTo>
                        <a:pt x="45799" y="52677"/>
                        <a:pt x="45903" y="52643"/>
                        <a:pt x="45972" y="52574"/>
                      </a:cubicBezTo>
                      <a:lnTo>
                        <a:pt x="46041" y="52574"/>
                      </a:lnTo>
                      <a:cubicBezTo>
                        <a:pt x="46110" y="52539"/>
                        <a:pt x="46214" y="52470"/>
                        <a:pt x="46317" y="52436"/>
                      </a:cubicBezTo>
                      <a:cubicBezTo>
                        <a:pt x="46421" y="52401"/>
                        <a:pt x="46559" y="52366"/>
                        <a:pt x="46698" y="52332"/>
                      </a:cubicBezTo>
                      <a:cubicBezTo>
                        <a:pt x="46732" y="52332"/>
                        <a:pt x="46801" y="52297"/>
                        <a:pt x="46836" y="52297"/>
                      </a:cubicBezTo>
                      <a:cubicBezTo>
                        <a:pt x="46905" y="52263"/>
                        <a:pt x="47009" y="52263"/>
                        <a:pt x="47078" y="52228"/>
                      </a:cubicBezTo>
                      <a:cubicBezTo>
                        <a:pt x="47181" y="52194"/>
                        <a:pt x="47285" y="52159"/>
                        <a:pt x="47389" y="52159"/>
                      </a:cubicBezTo>
                      <a:cubicBezTo>
                        <a:pt x="47458" y="52124"/>
                        <a:pt x="47493" y="52124"/>
                        <a:pt x="47527" y="52124"/>
                      </a:cubicBezTo>
                      <a:cubicBezTo>
                        <a:pt x="47700" y="52055"/>
                        <a:pt x="47838" y="52021"/>
                        <a:pt x="48011" y="51986"/>
                      </a:cubicBezTo>
                      <a:lnTo>
                        <a:pt x="48080" y="51986"/>
                      </a:lnTo>
                      <a:cubicBezTo>
                        <a:pt x="48080" y="51952"/>
                        <a:pt x="48115" y="51952"/>
                        <a:pt x="48115" y="51952"/>
                      </a:cubicBezTo>
                      <a:lnTo>
                        <a:pt x="48149" y="51952"/>
                      </a:lnTo>
                      <a:cubicBezTo>
                        <a:pt x="48184" y="51917"/>
                        <a:pt x="48184" y="51917"/>
                        <a:pt x="48184" y="51917"/>
                      </a:cubicBezTo>
                      <a:lnTo>
                        <a:pt x="48218" y="51917"/>
                      </a:lnTo>
                      <a:cubicBezTo>
                        <a:pt x="48218" y="51917"/>
                        <a:pt x="48253" y="51882"/>
                        <a:pt x="48253" y="51882"/>
                      </a:cubicBezTo>
                      <a:lnTo>
                        <a:pt x="48288" y="51882"/>
                      </a:lnTo>
                      <a:cubicBezTo>
                        <a:pt x="48288" y="51848"/>
                        <a:pt x="48322" y="51813"/>
                        <a:pt x="48357" y="51779"/>
                      </a:cubicBezTo>
                      <a:lnTo>
                        <a:pt x="48391" y="51779"/>
                      </a:lnTo>
                      <a:cubicBezTo>
                        <a:pt x="48391" y="51779"/>
                        <a:pt x="48391" y="51779"/>
                        <a:pt x="48426" y="51744"/>
                      </a:cubicBezTo>
                      <a:lnTo>
                        <a:pt x="48495" y="51744"/>
                      </a:lnTo>
                      <a:cubicBezTo>
                        <a:pt x="48529" y="51744"/>
                        <a:pt x="48564" y="51744"/>
                        <a:pt x="48633" y="51710"/>
                      </a:cubicBezTo>
                      <a:lnTo>
                        <a:pt x="48737" y="51710"/>
                      </a:lnTo>
                      <a:cubicBezTo>
                        <a:pt x="48806" y="51675"/>
                        <a:pt x="48944" y="51675"/>
                        <a:pt x="49082" y="51641"/>
                      </a:cubicBezTo>
                      <a:lnTo>
                        <a:pt x="49186" y="51641"/>
                      </a:lnTo>
                      <a:cubicBezTo>
                        <a:pt x="49290" y="51606"/>
                        <a:pt x="49394" y="51606"/>
                        <a:pt x="49497" y="51571"/>
                      </a:cubicBezTo>
                      <a:lnTo>
                        <a:pt x="49670" y="51571"/>
                      </a:lnTo>
                      <a:cubicBezTo>
                        <a:pt x="49705" y="51537"/>
                        <a:pt x="49739" y="51537"/>
                        <a:pt x="49774" y="51537"/>
                      </a:cubicBezTo>
                      <a:cubicBezTo>
                        <a:pt x="49843" y="51537"/>
                        <a:pt x="49912" y="51537"/>
                        <a:pt x="49981" y="51502"/>
                      </a:cubicBezTo>
                      <a:lnTo>
                        <a:pt x="50050" y="51502"/>
                      </a:lnTo>
                      <a:cubicBezTo>
                        <a:pt x="50119" y="51502"/>
                        <a:pt x="50223" y="51468"/>
                        <a:pt x="50327" y="51468"/>
                      </a:cubicBezTo>
                      <a:cubicBezTo>
                        <a:pt x="50431" y="51433"/>
                        <a:pt x="50534" y="51433"/>
                        <a:pt x="50638" y="51399"/>
                      </a:cubicBezTo>
                      <a:lnTo>
                        <a:pt x="50707" y="51399"/>
                      </a:lnTo>
                      <a:cubicBezTo>
                        <a:pt x="50811" y="51364"/>
                        <a:pt x="50949" y="51364"/>
                        <a:pt x="51053" y="51329"/>
                      </a:cubicBezTo>
                      <a:cubicBezTo>
                        <a:pt x="51191" y="51329"/>
                        <a:pt x="51329" y="51295"/>
                        <a:pt x="51502" y="51260"/>
                      </a:cubicBezTo>
                      <a:lnTo>
                        <a:pt x="51917" y="51260"/>
                      </a:lnTo>
                      <a:cubicBezTo>
                        <a:pt x="51986" y="51226"/>
                        <a:pt x="52021" y="51226"/>
                        <a:pt x="52090" y="51226"/>
                      </a:cubicBezTo>
                      <a:cubicBezTo>
                        <a:pt x="52124" y="51226"/>
                        <a:pt x="52159" y="51191"/>
                        <a:pt x="52193" y="51191"/>
                      </a:cubicBezTo>
                      <a:lnTo>
                        <a:pt x="52228" y="51191"/>
                      </a:lnTo>
                      <a:cubicBezTo>
                        <a:pt x="52297" y="51191"/>
                        <a:pt x="52332" y="51191"/>
                        <a:pt x="52401" y="51157"/>
                      </a:cubicBezTo>
                      <a:cubicBezTo>
                        <a:pt x="52435" y="51191"/>
                        <a:pt x="52435" y="51191"/>
                        <a:pt x="52470" y="51191"/>
                      </a:cubicBezTo>
                      <a:cubicBezTo>
                        <a:pt x="52504" y="51191"/>
                        <a:pt x="52504" y="51191"/>
                        <a:pt x="52539" y="51226"/>
                      </a:cubicBezTo>
                      <a:lnTo>
                        <a:pt x="52608" y="51226"/>
                      </a:lnTo>
                      <a:cubicBezTo>
                        <a:pt x="52643" y="51260"/>
                        <a:pt x="52677" y="51260"/>
                        <a:pt x="52746" y="51295"/>
                      </a:cubicBezTo>
                      <a:cubicBezTo>
                        <a:pt x="52746" y="51295"/>
                        <a:pt x="52781" y="51329"/>
                        <a:pt x="52816" y="51329"/>
                      </a:cubicBezTo>
                      <a:lnTo>
                        <a:pt x="52885" y="51329"/>
                      </a:lnTo>
                      <a:cubicBezTo>
                        <a:pt x="52919" y="51329"/>
                        <a:pt x="52919" y="51329"/>
                        <a:pt x="52954" y="51364"/>
                      </a:cubicBezTo>
                      <a:lnTo>
                        <a:pt x="53127" y="51364"/>
                      </a:lnTo>
                      <a:cubicBezTo>
                        <a:pt x="53161" y="51364"/>
                        <a:pt x="53196" y="51364"/>
                        <a:pt x="53230" y="51399"/>
                      </a:cubicBezTo>
                      <a:lnTo>
                        <a:pt x="53403" y="51399"/>
                      </a:lnTo>
                      <a:cubicBezTo>
                        <a:pt x="53472" y="51433"/>
                        <a:pt x="53507" y="51433"/>
                        <a:pt x="53576" y="51433"/>
                      </a:cubicBezTo>
                      <a:lnTo>
                        <a:pt x="53611" y="51433"/>
                      </a:lnTo>
                      <a:cubicBezTo>
                        <a:pt x="53680" y="51433"/>
                        <a:pt x="53749" y="51468"/>
                        <a:pt x="53852" y="51468"/>
                      </a:cubicBezTo>
                      <a:lnTo>
                        <a:pt x="53956" y="51468"/>
                      </a:lnTo>
                      <a:cubicBezTo>
                        <a:pt x="53991" y="51468"/>
                        <a:pt x="53991" y="51468"/>
                        <a:pt x="53991" y="51433"/>
                      </a:cubicBezTo>
                      <a:lnTo>
                        <a:pt x="54129" y="51433"/>
                      </a:lnTo>
                      <a:cubicBezTo>
                        <a:pt x="54164" y="51433"/>
                        <a:pt x="54198" y="51399"/>
                        <a:pt x="54267" y="51399"/>
                      </a:cubicBezTo>
                      <a:cubicBezTo>
                        <a:pt x="54302" y="51399"/>
                        <a:pt x="54336" y="51399"/>
                        <a:pt x="54371" y="51364"/>
                      </a:cubicBezTo>
                      <a:lnTo>
                        <a:pt x="54406" y="51364"/>
                      </a:lnTo>
                      <a:cubicBezTo>
                        <a:pt x="54475" y="51364"/>
                        <a:pt x="54509" y="51329"/>
                        <a:pt x="54578" y="51329"/>
                      </a:cubicBezTo>
                      <a:cubicBezTo>
                        <a:pt x="54647" y="51329"/>
                        <a:pt x="54682" y="51329"/>
                        <a:pt x="54717" y="51295"/>
                      </a:cubicBezTo>
                      <a:lnTo>
                        <a:pt x="54959" y="51295"/>
                      </a:lnTo>
                      <a:cubicBezTo>
                        <a:pt x="54959" y="51329"/>
                        <a:pt x="54993" y="51329"/>
                        <a:pt x="54993" y="51329"/>
                      </a:cubicBezTo>
                      <a:lnTo>
                        <a:pt x="55097" y="51329"/>
                      </a:lnTo>
                      <a:cubicBezTo>
                        <a:pt x="55097" y="51329"/>
                        <a:pt x="55097" y="51364"/>
                        <a:pt x="55097" y="51364"/>
                      </a:cubicBezTo>
                      <a:lnTo>
                        <a:pt x="55201" y="51364"/>
                      </a:lnTo>
                      <a:cubicBezTo>
                        <a:pt x="55235" y="51364"/>
                        <a:pt x="55235" y="51399"/>
                        <a:pt x="55270" y="51399"/>
                      </a:cubicBezTo>
                      <a:lnTo>
                        <a:pt x="55408" y="51399"/>
                      </a:lnTo>
                      <a:cubicBezTo>
                        <a:pt x="55408" y="51433"/>
                        <a:pt x="55442" y="51433"/>
                        <a:pt x="55442" y="51433"/>
                      </a:cubicBezTo>
                      <a:lnTo>
                        <a:pt x="55546" y="51433"/>
                      </a:lnTo>
                      <a:cubicBezTo>
                        <a:pt x="55546" y="51433"/>
                        <a:pt x="55581" y="51433"/>
                        <a:pt x="55581" y="51468"/>
                      </a:cubicBezTo>
                      <a:lnTo>
                        <a:pt x="55650" y="51468"/>
                      </a:lnTo>
                      <a:cubicBezTo>
                        <a:pt x="55719" y="51468"/>
                        <a:pt x="55754" y="51468"/>
                        <a:pt x="55823" y="51502"/>
                      </a:cubicBezTo>
                      <a:cubicBezTo>
                        <a:pt x="55892" y="51502"/>
                        <a:pt x="55961" y="51502"/>
                        <a:pt x="56030" y="51537"/>
                      </a:cubicBezTo>
                      <a:lnTo>
                        <a:pt x="56099" y="51537"/>
                      </a:lnTo>
                      <a:cubicBezTo>
                        <a:pt x="56168" y="51537"/>
                        <a:pt x="56237" y="51571"/>
                        <a:pt x="56307" y="51571"/>
                      </a:cubicBezTo>
                      <a:cubicBezTo>
                        <a:pt x="56410" y="51571"/>
                        <a:pt x="56479" y="51606"/>
                        <a:pt x="56583" y="51606"/>
                      </a:cubicBezTo>
                      <a:cubicBezTo>
                        <a:pt x="56583" y="51606"/>
                        <a:pt x="56618" y="51606"/>
                        <a:pt x="56652" y="51641"/>
                      </a:cubicBezTo>
                      <a:cubicBezTo>
                        <a:pt x="56756" y="51641"/>
                        <a:pt x="56860" y="51641"/>
                        <a:pt x="56963" y="51675"/>
                      </a:cubicBezTo>
                      <a:cubicBezTo>
                        <a:pt x="57067" y="51675"/>
                        <a:pt x="57205" y="51675"/>
                        <a:pt x="57551" y="51710"/>
                      </a:cubicBezTo>
                      <a:cubicBezTo>
                        <a:pt x="57655" y="51710"/>
                        <a:pt x="57758" y="51744"/>
                        <a:pt x="57862" y="51744"/>
                      </a:cubicBezTo>
                      <a:cubicBezTo>
                        <a:pt x="57931" y="51744"/>
                        <a:pt x="58035" y="51744"/>
                        <a:pt x="59279" y="51882"/>
                      </a:cubicBezTo>
                      <a:lnTo>
                        <a:pt x="59487" y="51882"/>
                      </a:lnTo>
                      <a:cubicBezTo>
                        <a:pt x="59487" y="51882"/>
                        <a:pt x="59521" y="51917"/>
                        <a:pt x="59521" y="51917"/>
                      </a:cubicBezTo>
                      <a:lnTo>
                        <a:pt x="59625" y="51917"/>
                      </a:lnTo>
                      <a:cubicBezTo>
                        <a:pt x="59625" y="51917"/>
                        <a:pt x="59659" y="51917"/>
                        <a:pt x="59694" y="51952"/>
                      </a:cubicBezTo>
                      <a:lnTo>
                        <a:pt x="59798" y="51952"/>
                      </a:lnTo>
                      <a:cubicBezTo>
                        <a:pt x="59832" y="51952"/>
                        <a:pt x="59867" y="51986"/>
                        <a:pt x="59867" y="51986"/>
                      </a:cubicBezTo>
                      <a:cubicBezTo>
                        <a:pt x="59936" y="51986"/>
                        <a:pt x="59971" y="51986"/>
                        <a:pt x="60040" y="52021"/>
                      </a:cubicBezTo>
                      <a:cubicBezTo>
                        <a:pt x="60074" y="52055"/>
                        <a:pt x="60109" y="52124"/>
                        <a:pt x="60316" y="52297"/>
                      </a:cubicBezTo>
                      <a:cubicBezTo>
                        <a:pt x="60316" y="52297"/>
                        <a:pt x="60351" y="52332"/>
                        <a:pt x="60351" y="52332"/>
                      </a:cubicBezTo>
                      <a:cubicBezTo>
                        <a:pt x="60385" y="52332"/>
                        <a:pt x="60385" y="52366"/>
                        <a:pt x="60385" y="52366"/>
                      </a:cubicBezTo>
                      <a:cubicBezTo>
                        <a:pt x="60420" y="52366"/>
                        <a:pt x="60420" y="52401"/>
                        <a:pt x="60420" y="52401"/>
                      </a:cubicBezTo>
                      <a:lnTo>
                        <a:pt x="60454" y="52401"/>
                      </a:lnTo>
                      <a:cubicBezTo>
                        <a:pt x="60454" y="52401"/>
                        <a:pt x="60454" y="52401"/>
                        <a:pt x="60489" y="52436"/>
                      </a:cubicBezTo>
                      <a:lnTo>
                        <a:pt x="60593" y="52436"/>
                      </a:lnTo>
                      <a:cubicBezTo>
                        <a:pt x="60593" y="52436"/>
                        <a:pt x="60593" y="52436"/>
                        <a:pt x="60593" y="52470"/>
                      </a:cubicBezTo>
                      <a:lnTo>
                        <a:pt x="60800" y="52470"/>
                      </a:lnTo>
                      <a:cubicBezTo>
                        <a:pt x="60800" y="52505"/>
                        <a:pt x="60835" y="52505"/>
                        <a:pt x="60869" y="52505"/>
                      </a:cubicBezTo>
                      <a:lnTo>
                        <a:pt x="61111" y="52505"/>
                      </a:lnTo>
                      <a:cubicBezTo>
                        <a:pt x="61111" y="52505"/>
                        <a:pt x="61146" y="52539"/>
                        <a:pt x="61180" y="52539"/>
                      </a:cubicBezTo>
                      <a:lnTo>
                        <a:pt x="61664" y="52539"/>
                      </a:lnTo>
                      <a:cubicBezTo>
                        <a:pt x="61664" y="52539"/>
                        <a:pt x="61699" y="52539"/>
                        <a:pt x="61733" y="52574"/>
                      </a:cubicBezTo>
                      <a:lnTo>
                        <a:pt x="62390" y="52574"/>
                      </a:lnTo>
                      <a:cubicBezTo>
                        <a:pt x="62425" y="52574"/>
                        <a:pt x="62494" y="52574"/>
                        <a:pt x="62563" y="52608"/>
                      </a:cubicBezTo>
                      <a:lnTo>
                        <a:pt x="63496" y="52608"/>
                      </a:lnTo>
                      <a:cubicBezTo>
                        <a:pt x="63565" y="52643"/>
                        <a:pt x="63669" y="52677"/>
                        <a:pt x="63980" y="52781"/>
                      </a:cubicBezTo>
                      <a:cubicBezTo>
                        <a:pt x="64015" y="52816"/>
                        <a:pt x="64049" y="52816"/>
                        <a:pt x="64084" y="52816"/>
                      </a:cubicBezTo>
                      <a:cubicBezTo>
                        <a:pt x="64084" y="52816"/>
                        <a:pt x="64118" y="52850"/>
                        <a:pt x="64118" y="52850"/>
                      </a:cubicBezTo>
                      <a:lnTo>
                        <a:pt x="64187" y="52850"/>
                      </a:lnTo>
                      <a:cubicBezTo>
                        <a:pt x="64222" y="52885"/>
                        <a:pt x="64222" y="52885"/>
                        <a:pt x="64257" y="52885"/>
                      </a:cubicBezTo>
                      <a:cubicBezTo>
                        <a:pt x="64291" y="52885"/>
                        <a:pt x="64291" y="52885"/>
                        <a:pt x="64326" y="52919"/>
                      </a:cubicBezTo>
                      <a:lnTo>
                        <a:pt x="64395" y="52919"/>
                      </a:lnTo>
                      <a:cubicBezTo>
                        <a:pt x="64429" y="52919"/>
                        <a:pt x="64464" y="52954"/>
                        <a:pt x="64464" y="52954"/>
                      </a:cubicBezTo>
                      <a:lnTo>
                        <a:pt x="64499" y="52954"/>
                      </a:lnTo>
                      <a:cubicBezTo>
                        <a:pt x="64568" y="52989"/>
                        <a:pt x="64637" y="52989"/>
                        <a:pt x="64671" y="53023"/>
                      </a:cubicBezTo>
                      <a:lnTo>
                        <a:pt x="64706" y="53023"/>
                      </a:lnTo>
                      <a:cubicBezTo>
                        <a:pt x="64775" y="53023"/>
                        <a:pt x="64844" y="53058"/>
                        <a:pt x="64913" y="53092"/>
                      </a:cubicBezTo>
                      <a:cubicBezTo>
                        <a:pt x="65086" y="53127"/>
                        <a:pt x="65259" y="53196"/>
                        <a:pt x="65501" y="53265"/>
                      </a:cubicBezTo>
                      <a:lnTo>
                        <a:pt x="65536" y="53265"/>
                      </a:lnTo>
                      <a:cubicBezTo>
                        <a:pt x="65536" y="53300"/>
                        <a:pt x="65570" y="53300"/>
                        <a:pt x="65570" y="53300"/>
                      </a:cubicBezTo>
                      <a:lnTo>
                        <a:pt x="65605" y="53300"/>
                      </a:lnTo>
                      <a:cubicBezTo>
                        <a:pt x="65605" y="53334"/>
                        <a:pt x="65605" y="53334"/>
                        <a:pt x="65639" y="53334"/>
                      </a:cubicBezTo>
                      <a:cubicBezTo>
                        <a:pt x="65639" y="53334"/>
                        <a:pt x="65639" y="53369"/>
                        <a:pt x="65674" y="53369"/>
                      </a:cubicBezTo>
                      <a:cubicBezTo>
                        <a:pt x="65674" y="53369"/>
                        <a:pt x="65674" y="53369"/>
                        <a:pt x="65708" y="53403"/>
                      </a:cubicBezTo>
                      <a:cubicBezTo>
                        <a:pt x="65708" y="53403"/>
                        <a:pt x="65708" y="53403"/>
                        <a:pt x="65743" y="53438"/>
                      </a:cubicBezTo>
                      <a:cubicBezTo>
                        <a:pt x="65743" y="53438"/>
                        <a:pt x="65743" y="53438"/>
                        <a:pt x="65777" y="53472"/>
                      </a:cubicBezTo>
                      <a:lnTo>
                        <a:pt x="65812" y="53472"/>
                      </a:lnTo>
                      <a:cubicBezTo>
                        <a:pt x="65812" y="53507"/>
                        <a:pt x="65847" y="53507"/>
                        <a:pt x="65847" y="53542"/>
                      </a:cubicBezTo>
                      <a:cubicBezTo>
                        <a:pt x="65847" y="53542"/>
                        <a:pt x="65881" y="53542"/>
                        <a:pt x="65881" y="53576"/>
                      </a:cubicBezTo>
                      <a:cubicBezTo>
                        <a:pt x="65881" y="53576"/>
                        <a:pt x="65916" y="53576"/>
                        <a:pt x="65916" y="53611"/>
                      </a:cubicBezTo>
                      <a:cubicBezTo>
                        <a:pt x="65916" y="53611"/>
                        <a:pt x="65916" y="53611"/>
                        <a:pt x="65950" y="53645"/>
                      </a:cubicBezTo>
                      <a:cubicBezTo>
                        <a:pt x="65950" y="53645"/>
                        <a:pt x="65985" y="53680"/>
                        <a:pt x="65985" y="53714"/>
                      </a:cubicBezTo>
                      <a:lnTo>
                        <a:pt x="66019" y="53714"/>
                      </a:lnTo>
                      <a:cubicBezTo>
                        <a:pt x="66019" y="53714"/>
                        <a:pt x="66019" y="53749"/>
                        <a:pt x="66019" y="53749"/>
                      </a:cubicBezTo>
                      <a:lnTo>
                        <a:pt x="66054" y="53749"/>
                      </a:lnTo>
                      <a:cubicBezTo>
                        <a:pt x="66089" y="53784"/>
                        <a:pt x="66089" y="53784"/>
                        <a:pt x="66123" y="53784"/>
                      </a:cubicBezTo>
                      <a:cubicBezTo>
                        <a:pt x="66158" y="53818"/>
                        <a:pt x="66192" y="53818"/>
                        <a:pt x="66192" y="53818"/>
                      </a:cubicBezTo>
                      <a:lnTo>
                        <a:pt x="66227" y="53818"/>
                      </a:lnTo>
                      <a:cubicBezTo>
                        <a:pt x="66227" y="53818"/>
                        <a:pt x="66296" y="53853"/>
                        <a:pt x="66331" y="53853"/>
                      </a:cubicBezTo>
                      <a:lnTo>
                        <a:pt x="66365" y="53853"/>
                      </a:lnTo>
                      <a:cubicBezTo>
                        <a:pt x="66365" y="53887"/>
                        <a:pt x="66365" y="53887"/>
                        <a:pt x="66365" y="53887"/>
                      </a:cubicBezTo>
                      <a:lnTo>
                        <a:pt x="66434" y="53887"/>
                      </a:lnTo>
                      <a:cubicBezTo>
                        <a:pt x="66469" y="53887"/>
                        <a:pt x="66469" y="53887"/>
                        <a:pt x="66469" y="53922"/>
                      </a:cubicBezTo>
                      <a:lnTo>
                        <a:pt x="66607" y="53922"/>
                      </a:lnTo>
                      <a:cubicBezTo>
                        <a:pt x="66642" y="53956"/>
                        <a:pt x="66676" y="53956"/>
                        <a:pt x="66711" y="53991"/>
                      </a:cubicBezTo>
                      <a:lnTo>
                        <a:pt x="66780" y="53991"/>
                      </a:lnTo>
                      <a:cubicBezTo>
                        <a:pt x="66814" y="53991"/>
                        <a:pt x="66849" y="53991"/>
                        <a:pt x="66884" y="54026"/>
                      </a:cubicBezTo>
                      <a:lnTo>
                        <a:pt x="66918" y="54026"/>
                      </a:lnTo>
                      <a:cubicBezTo>
                        <a:pt x="66953" y="54026"/>
                        <a:pt x="66987" y="54060"/>
                        <a:pt x="67056" y="54060"/>
                      </a:cubicBezTo>
                      <a:cubicBezTo>
                        <a:pt x="67056" y="54060"/>
                        <a:pt x="67091" y="54060"/>
                        <a:pt x="67126" y="54095"/>
                      </a:cubicBezTo>
                      <a:cubicBezTo>
                        <a:pt x="67160" y="54095"/>
                        <a:pt x="67229" y="54129"/>
                        <a:pt x="67298" y="54129"/>
                      </a:cubicBezTo>
                      <a:lnTo>
                        <a:pt x="67367" y="54129"/>
                      </a:lnTo>
                      <a:cubicBezTo>
                        <a:pt x="67367" y="54164"/>
                        <a:pt x="67402" y="54164"/>
                        <a:pt x="67437" y="54164"/>
                      </a:cubicBezTo>
                      <a:lnTo>
                        <a:pt x="67506" y="54164"/>
                      </a:lnTo>
                      <a:cubicBezTo>
                        <a:pt x="67506" y="54198"/>
                        <a:pt x="67540" y="54198"/>
                        <a:pt x="67540" y="54198"/>
                      </a:cubicBezTo>
                      <a:lnTo>
                        <a:pt x="67644" y="54198"/>
                      </a:lnTo>
                      <a:cubicBezTo>
                        <a:pt x="67644" y="54233"/>
                        <a:pt x="67679" y="54233"/>
                        <a:pt x="67713" y="54233"/>
                      </a:cubicBezTo>
                      <a:cubicBezTo>
                        <a:pt x="67748" y="54233"/>
                        <a:pt x="67782" y="54267"/>
                        <a:pt x="67782" y="54267"/>
                      </a:cubicBezTo>
                      <a:lnTo>
                        <a:pt x="67817" y="54267"/>
                      </a:lnTo>
                      <a:cubicBezTo>
                        <a:pt x="67851" y="54267"/>
                        <a:pt x="67886" y="54302"/>
                        <a:pt x="67886" y="54302"/>
                      </a:cubicBezTo>
                      <a:lnTo>
                        <a:pt x="67955" y="54302"/>
                      </a:lnTo>
                      <a:cubicBezTo>
                        <a:pt x="67955" y="54302"/>
                        <a:pt x="67990" y="54337"/>
                        <a:pt x="68024" y="54337"/>
                      </a:cubicBezTo>
                      <a:cubicBezTo>
                        <a:pt x="68059" y="54337"/>
                        <a:pt x="68059" y="54337"/>
                        <a:pt x="68093" y="54371"/>
                      </a:cubicBezTo>
                      <a:lnTo>
                        <a:pt x="68162" y="54371"/>
                      </a:lnTo>
                      <a:cubicBezTo>
                        <a:pt x="68197" y="54406"/>
                        <a:pt x="68232" y="54406"/>
                        <a:pt x="68266" y="54406"/>
                      </a:cubicBezTo>
                      <a:cubicBezTo>
                        <a:pt x="68301" y="54406"/>
                        <a:pt x="68335" y="54440"/>
                        <a:pt x="68370" y="54440"/>
                      </a:cubicBezTo>
                      <a:cubicBezTo>
                        <a:pt x="68404" y="54440"/>
                        <a:pt x="68439" y="54475"/>
                        <a:pt x="68474" y="54475"/>
                      </a:cubicBezTo>
                      <a:cubicBezTo>
                        <a:pt x="68508" y="54475"/>
                        <a:pt x="68543" y="54509"/>
                        <a:pt x="68577" y="54509"/>
                      </a:cubicBezTo>
                      <a:cubicBezTo>
                        <a:pt x="68646" y="54544"/>
                        <a:pt x="68715" y="54544"/>
                        <a:pt x="68785" y="54579"/>
                      </a:cubicBezTo>
                      <a:lnTo>
                        <a:pt x="68854" y="54579"/>
                      </a:lnTo>
                      <a:cubicBezTo>
                        <a:pt x="68854" y="54579"/>
                        <a:pt x="68888" y="54613"/>
                        <a:pt x="68888" y="54613"/>
                      </a:cubicBezTo>
                      <a:lnTo>
                        <a:pt x="68992" y="54613"/>
                      </a:lnTo>
                      <a:cubicBezTo>
                        <a:pt x="68992" y="54613"/>
                        <a:pt x="69027" y="54648"/>
                        <a:pt x="69027" y="54648"/>
                      </a:cubicBezTo>
                      <a:lnTo>
                        <a:pt x="69130" y="54648"/>
                      </a:lnTo>
                      <a:cubicBezTo>
                        <a:pt x="69130" y="54682"/>
                        <a:pt x="69130" y="54682"/>
                        <a:pt x="69165" y="54682"/>
                      </a:cubicBezTo>
                      <a:lnTo>
                        <a:pt x="69199" y="54682"/>
                      </a:lnTo>
                      <a:cubicBezTo>
                        <a:pt x="69199" y="54682"/>
                        <a:pt x="69234" y="54682"/>
                        <a:pt x="69234" y="54717"/>
                      </a:cubicBezTo>
                      <a:lnTo>
                        <a:pt x="69338" y="54717"/>
                      </a:lnTo>
                      <a:cubicBezTo>
                        <a:pt x="69338" y="54751"/>
                        <a:pt x="69372" y="54751"/>
                        <a:pt x="69407" y="54751"/>
                      </a:cubicBezTo>
                      <a:cubicBezTo>
                        <a:pt x="69407" y="54751"/>
                        <a:pt x="69441" y="54751"/>
                        <a:pt x="69441" y="54786"/>
                      </a:cubicBezTo>
                      <a:lnTo>
                        <a:pt x="69510" y="54786"/>
                      </a:lnTo>
                      <a:cubicBezTo>
                        <a:pt x="69545" y="54786"/>
                        <a:pt x="69545" y="54821"/>
                        <a:pt x="69580" y="54821"/>
                      </a:cubicBezTo>
                      <a:lnTo>
                        <a:pt x="69649" y="54821"/>
                      </a:lnTo>
                      <a:cubicBezTo>
                        <a:pt x="69683" y="54855"/>
                        <a:pt x="69683" y="54855"/>
                        <a:pt x="69718" y="54855"/>
                      </a:cubicBezTo>
                      <a:cubicBezTo>
                        <a:pt x="69752" y="54890"/>
                        <a:pt x="69787" y="54890"/>
                        <a:pt x="69822" y="54890"/>
                      </a:cubicBezTo>
                      <a:cubicBezTo>
                        <a:pt x="69856" y="54890"/>
                        <a:pt x="69856" y="54924"/>
                        <a:pt x="69891" y="54924"/>
                      </a:cubicBezTo>
                      <a:cubicBezTo>
                        <a:pt x="69925" y="54924"/>
                        <a:pt x="69994" y="54959"/>
                        <a:pt x="70064" y="54993"/>
                      </a:cubicBezTo>
                      <a:cubicBezTo>
                        <a:pt x="70064" y="54993"/>
                        <a:pt x="70098" y="54993"/>
                        <a:pt x="70133" y="55028"/>
                      </a:cubicBezTo>
                      <a:lnTo>
                        <a:pt x="70202" y="55028"/>
                      </a:lnTo>
                      <a:cubicBezTo>
                        <a:pt x="70202" y="55028"/>
                        <a:pt x="70202" y="55028"/>
                        <a:pt x="70202" y="55062"/>
                      </a:cubicBezTo>
                      <a:lnTo>
                        <a:pt x="70305" y="55062"/>
                      </a:lnTo>
                      <a:cubicBezTo>
                        <a:pt x="70305" y="55062"/>
                        <a:pt x="70340" y="55062"/>
                        <a:pt x="70340" y="55097"/>
                      </a:cubicBezTo>
                      <a:lnTo>
                        <a:pt x="70444" y="55097"/>
                      </a:lnTo>
                      <a:cubicBezTo>
                        <a:pt x="70478" y="55132"/>
                        <a:pt x="70547" y="55132"/>
                        <a:pt x="70582" y="55132"/>
                      </a:cubicBezTo>
                      <a:cubicBezTo>
                        <a:pt x="70617" y="55166"/>
                        <a:pt x="70617" y="55166"/>
                        <a:pt x="70651" y="55166"/>
                      </a:cubicBezTo>
                      <a:cubicBezTo>
                        <a:pt x="70686" y="55166"/>
                        <a:pt x="70720" y="55166"/>
                        <a:pt x="70755" y="55201"/>
                      </a:cubicBezTo>
                      <a:cubicBezTo>
                        <a:pt x="70789" y="55201"/>
                        <a:pt x="70824" y="55235"/>
                        <a:pt x="70893" y="55235"/>
                      </a:cubicBezTo>
                      <a:lnTo>
                        <a:pt x="70928" y="55235"/>
                      </a:lnTo>
                      <a:cubicBezTo>
                        <a:pt x="70928" y="55270"/>
                        <a:pt x="70962" y="55270"/>
                        <a:pt x="70962" y="55270"/>
                      </a:cubicBezTo>
                      <a:cubicBezTo>
                        <a:pt x="70997" y="55270"/>
                        <a:pt x="70997" y="55304"/>
                        <a:pt x="71031" y="55304"/>
                      </a:cubicBezTo>
                      <a:cubicBezTo>
                        <a:pt x="71066" y="55304"/>
                        <a:pt x="71100" y="55339"/>
                        <a:pt x="71135" y="55339"/>
                      </a:cubicBezTo>
                      <a:cubicBezTo>
                        <a:pt x="71135" y="55374"/>
                        <a:pt x="71135" y="55374"/>
                        <a:pt x="71135" y="55374"/>
                      </a:cubicBezTo>
                      <a:cubicBezTo>
                        <a:pt x="71170" y="55374"/>
                        <a:pt x="71204" y="55408"/>
                        <a:pt x="71273" y="55443"/>
                      </a:cubicBezTo>
                      <a:cubicBezTo>
                        <a:pt x="71273" y="55477"/>
                        <a:pt x="71273" y="55477"/>
                        <a:pt x="71308" y="55581"/>
                      </a:cubicBezTo>
                      <a:cubicBezTo>
                        <a:pt x="71342" y="55616"/>
                        <a:pt x="71342" y="55650"/>
                        <a:pt x="71342" y="55650"/>
                      </a:cubicBezTo>
                      <a:cubicBezTo>
                        <a:pt x="71377" y="55685"/>
                        <a:pt x="71377" y="55685"/>
                        <a:pt x="71412" y="55719"/>
                      </a:cubicBezTo>
                      <a:cubicBezTo>
                        <a:pt x="71446" y="55754"/>
                        <a:pt x="71481" y="55788"/>
                        <a:pt x="71723" y="55857"/>
                      </a:cubicBezTo>
                      <a:cubicBezTo>
                        <a:pt x="71723" y="55892"/>
                        <a:pt x="71757" y="55892"/>
                        <a:pt x="71792" y="55892"/>
                      </a:cubicBezTo>
                      <a:cubicBezTo>
                        <a:pt x="71826" y="55892"/>
                        <a:pt x="71861" y="55892"/>
                        <a:pt x="71895" y="55927"/>
                      </a:cubicBezTo>
                      <a:lnTo>
                        <a:pt x="72276" y="55927"/>
                      </a:lnTo>
                      <a:cubicBezTo>
                        <a:pt x="72345" y="55892"/>
                        <a:pt x="72414" y="55892"/>
                        <a:pt x="72483" y="55892"/>
                      </a:cubicBezTo>
                      <a:cubicBezTo>
                        <a:pt x="72518" y="55857"/>
                        <a:pt x="72587" y="55857"/>
                        <a:pt x="72656" y="55857"/>
                      </a:cubicBezTo>
                      <a:lnTo>
                        <a:pt x="72690" y="55857"/>
                      </a:lnTo>
                      <a:cubicBezTo>
                        <a:pt x="72760" y="55823"/>
                        <a:pt x="72829" y="55823"/>
                        <a:pt x="72932" y="55823"/>
                      </a:cubicBezTo>
                      <a:lnTo>
                        <a:pt x="73036" y="55823"/>
                      </a:lnTo>
                      <a:cubicBezTo>
                        <a:pt x="73071" y="55823"/>
                        <a:pt x="73105" y="55857"/>
                        <a:pt x="73140" y="55857"/>
                      </a:cubicBezTo>
                      <a:cubicBezTo>
                        <a:pt x="73174" y="55857"/>
                        <a:pt x="73209" y="55857"/>
                        <a:pt x="73244" y="55892"/>
                      </a:cubicBezTo>
                      <a:lnTo>
                        <a:pt x="73313" y="55892"/>
                      </a:lnTo>
                      <a:cubicBezTo>
                        <a:pt x="73347" y="55927"/>
                        <a:pt x="73347" y="55927"/>
                        <a:pt x="73347" y="55927"/>
                      </a:cubicBezTo>
                      <a:lnTo>
                        <a:pt x="73382" y="55927"/>
                      </a:lnTo>
                      <a:cubicBezTo>
                        <a:pt x="73382" y="55927"/>
                        <a:pt x="73416" y="55961"/>
                        <a:pt x="73451" y="55961"/>
                      </a:cubicBezTo>
                      <a:cubicBezTo>
                        <a:pt x="73555" y="56030"/>
                        <a:pt x="73658" y="56099"/>
                        <a:pt x="73797" y="56169"/>
                      </a:cubicBezTo>
                      <a:cubicBezTo>
                        <a:pt x="73900" y="56238"/>
                        <a:pt x="73969" y="56307"/>
                        <a:pt x="74039" y="56341"/>
                      </a:cubicBezTo>
                      <a:cubicBezTo>
                        <a:pt x="74073" y="56376"/>
                        <a:pt x="74108" y="56376"/>
                        <a:pt x="74142" y="56411"/>
                      </a:cubicBezTo>
                      <a:cubicBezTo>
                        <a:pt x="74211" y="56445"/>
                        <a:pt x="74246" y="56480"/>
                        <a:pt x="74350" y="56514"/>
                      </a:cubicBezTo>
                      <a:cubicBezTo>
                        <a:pt x="74384" y="56549"/>
                        <a:pt x="74419" y="56583"/>
                        <a:pt x="74488" y="56583"/>
                      </a:cubicBezTo>
                      <a:cubicBezTo>
                        <a:pt x="74557" y="56618"/>
                        <a:pt x="74626" y="56652"/>
                        <a:pt x="74695" y="56687"/>
                      </a:cubicBezTo>
                      <a:cubicBezTo>
                        <a:pt x="74730" y="56687"/>
                        <a:pt x="74730" y="56722"/>
                        <a:pt x="74764" y="56722"/>
                      </a:cubicBezTo>
                      <a:cubicBezTo>
                        <a:pt x="74799" y="56722"/>
                        <a:pt x="74834" y="56722"/>
                        <a:pt x="74834" y="56756"/>
                      </a:cubicBezTo>
                      <a:lnTo>
                        <a:pt x="74903" y="56756"/>
                      </a:lnTo>
                      <a:cubicBezTo>
                        <a:pt x="74937" y="56791"/>
                        <a:pt x="75006" y="56791"/>
                        <a:pt x="75041" y="56825"/>
                      </a:cubicBezTo>
                      <a:lnTo>
                        <a:pt x="75075" y="56825"/>
                      </a:lnTo>
                      <a:cubicBezTo>
                        <a:pt x="75110" y="56825"/>
                        <a:pt x="75179" y="56860"/>
                        <a:pt x="75214" y="56860"/>
                      </a:cubicBezTo>
                      <a:lnTo>
                        <a:pt x="75283" y="56860"/>
                      </a:lnTo>
                      <a:cubicBezTo>
                        <a:pt x="75317" y="56894"/>
                        <a:pt x="75387" y="56894"/>
                        <a:pt x="75456" y="56929"/>
                      </a:cubicBezTo>
                      <a:lnTo>
                        <a:pt x="75594" y="56929"/>
                      </a:lnTo>
                      <a:cubicBezTo>
                        <a:pt x="75594" y="56964"/>
                        <a:pt x="75629" y="56964"/>
                        <a:pt x="75629" y="56964"/>
                      </a:cubicBezTo>
                      <a:lnTo>
                        <a:pt x="75732" y="56964"/>
                      </a:lnTo>
                      <a:cubicBezTo>
                        <a:pt x="75767" y="56998"/>
                        <a:pt x="75801" y="56998"/>
                        <a:pt x="75836" y="57033"/>
                      </a:cubicBezTo>
                      <a:cubicBezTo>
                        <a:pt x="75870" y="57033"/>
                        <a:pt x="75870" y="57067"/>
                        <a:pt x="75905" y="57067"/>
                      </a:cubicBezTo>
                      <a:cubicBezTo>
                        <a:pt x="75940" y="57067"/>
                        <a:pt x="75940" y="57102"/>
                        <a:pt x="75974" y="57102"/>
                      </a:cubicBezTo>
                      <a:cubicBezTo>
                        <a:pt x="75974" y="57136"/>
                        <a:pt x="76009" y="57136"/>
                        <a:pt x="76009" y="57136"/>
                      </a:cubicBezTo>
                      <a:cubicBezTo>
                        <a:pt x="76043" y="57171"/>
                        <a:pt x="76043" y="57205"/>
                        <a:pt x="76078" y="57205"/>
                      </a:cubicBezTo>
                      <a:cubicBezTo>
                        <a:pt x="76078" y="57240"/>
                        <a:pt x="76112" y="57240"/>
                        <a:pt x="76112" y="57240"/>
                      </a:cubicBezTo>
                      <a:cubicBezTo>
                        <a:pt x="76112" y="57275"/>
                        <a:pt x="76147" y="57309"/>
                        <a:pt x="76147" y="57344"/>
                      </a:cubicBezTo>
                      <a:cubicBezTo>
                        <a:pt x="76182" y="57378"/>
                        <a:pt x="76182" y="57378"/>
                        <a:pt x="76216" y="57413"/>
                      </a:cubicBezTo>
                      <a:cubicBezTo>
                        <a:pt x="76251" y="57413"/>
                        <a:pt x="76251" y="57447"/>
                        <a:pt x="76285" y="57447"/>
                      </a:cubicBezTo>
                      <a:cubicBezTo>
                        <a:pt x="76320" y="57447"/>
                        <a:pt x="76320" y="57447"/>
                        <a:pt x="76320" y="57482"/>
                      </a:cubicBezTo>
                      <a:lnTo>
                        <a:pt x="76354" y="57482"/>
                      </a:lnTo>
                      <a:cubicBezTo>
                        <a:pt x="76354" y="57482"/>
                        <a:pt x="76389" y="57517"/>
                        <a:pt x="76424" y="57517"/>
                      </a:cubicBezTo>
                      <a:cubicBezTo>
                        <a:pt x="76458" y="57517"/>
                        <a:pt x="76493" y="57517"/>
                        <a:pt x="76527" y="57551"/>
                      </a:cubicBezTo>
                      <a:lnTo>
                        <a:pt x="76631" y="57551"/>
                      </a:lnTo>
                      <a:cubicBezTo>
                        <a:pt x="76665" y="57551"/>
                        <a:pt x="76700" y="57551"/>
                        <a:pt x="76700" y="57586"/>
                      </a:cubicBezTo>
                      <a:lnTo>
                        <a:pt x="77184" y="57586"/>
                      </a:lnTo>
                      <a:cubicBezTo>
                        <a:pt x="77219" y="57586"/>
                        <a:pt x="77253" y="57551"/>
                        <a:pt x="77288" y="57551"/>
                      </a:cubicBezTo>
                      <a:lnTo>
                        <a:pt x="77288" y="57067"/>
                      </a:lnTo>
                      <a:cubicBezTo>
                        <a:pt x="77288" y="57067"/>
                        <a:pt x="77288" y="57033"/>
                        <a:pt x="77322" y="57033"/>
                      </a:cubicBezTo>
                      <a:cubicBezTo>
                        <a:pt x="77322" y="57033"/>
                        <a:pt x="77322" y="57033"/>
                        <a:pt x="77357" y="56998"/>
                      </a:cubicBezTo>
                      <a:lnTo>
                        <a:pt x="77391" y="56998"/>
                      </a:lnTo>
                      <a:cubicBezTo>
                        <a:pt x="77391" y="56964"/>
                        <a:pt x="77391" y="56964"/>
                        <a:pt x="77391" y="56964"/>
                      </a:cubicBezTo>
                      <a:lnTo>
                        <a:pt x="77391" y="56445"/>
                      </a:lnTo>
                      <a:lnTo>
                        <a:pt x="77426" y="56445"/>
                      </a:lnTo>
                      <a:cubicBezTo>
                        <a:pt x="77426" y="56445"/>
                        <a:pt x="77426" y="56480"/>
                        <a:pt x="77426" y="56480"/>
                      </a:cubicBezTo>
                      <a:lnTo>
                        <a:pt x="77495" y="56480"/>
                      </a:lnTo>
                      <a:cubicBezTo>
                        <a:pt x="77495" y="56480"/>
                        <a:pt x="77530" y="56514"/>
                        <a:pt x="77530" y="56514"/>
                      </a:cubicBezTo>
                      <a:cubicBezTo>
                        <a:pt x="77772" y="56618"/>
                        <a:pt x="78014" y="56756"/>
                        <a:pt x="78255" y="56860"/>
                      </a:cubicBezTo>
                      <a:cubicBezTo>
                        <a:pt x="78325" y="56894"/>
                        <a:pt x="78394" y="56929"/>
                        <a:pt x="78428" y="56964"/>
                      </a:cubicBezTo>
                      <a:cubicBezTo>
                        <a:pt x="78497" y="56998"/>
                        <a:pt x="78567" y="57033"/>
                        <a:pt x="78601" y="57067"/>
                      </a:cubicBezTo>
                      <a:cubicBezTo>
                        <a:pt x="78670" y="57102"/>
                        <a:pt x="78705" y="57136"/>
                        <a:pt x="78774" y="57136"/>
                      </a:cubicBezTo>
                      <a:cubicBezTo>
                        <a:pt x="78809" y="57171"/>
                        <a:pt x="78843" y="57205"/>
                        <a:pt x="79016" y="57275"/>
                      </a:cubicBezTo>
                      <a:cubicBezTo>
                        <a:pt x="79050" y="57275"/>
                        <a:pt x="79085" y="57309"/>
                        <a:pt x="79120" y="57309"/>
                      </a:cubicBezTo>
                      <a:cubicBezTo>
                        <a:pt x="79120" y="57344"/>
                        <a:pt x="79154" y="57344"/>
                        <a:pt x="79189" y="57378"/>
                      </a:cubicBezTo>
                      <a:cubicBezTo>
                        <a:pt x="79223" y="57378"/>
                        <a:pt x="79258" y="57413"/>
                        <a:pt x="79396" y="57482"/>
                      </a:cubicBezTo>
                      <a:lnTo>
                        <a:pt x="79500" y="57482"/>
                      </a:lnTo>
                      <a:cubicBezTo>
                        <a:pt x="79500" y="57517"/>
                        <a:pt x="79534" y="57517"/>
                        <a:pt x="79534" y="57517"/>
                      </a:cubicBezTo>
                      <a:lnTo>
                        <a:pt x="79811" y="57517"/>
                      </a:lnTo>
                      <a:cubicBezTo>
                        <a:pt x="79845" y="57517"/>
                        <a:pt x="79845" y="57517"/>
                        <a:pt x="79845" y="57482"/>
                      </a:cubicBezTo>
                      <a:lnTo>
                        <a:pt x="79949" y="57482"/>
                      </a:lnTo>
                      <a:cubicBezTo>
                        <a:pt x="79984" y="57482"/>
                        <a:pt x="79984" y="57447"/>
                        <a:pt x="80018" y="57447"/>
                      </a:cubicBezTo>
                      <a:lnTo>
                        <a:pt x="80053" y="57447"/>
                      </a:lnTo>
                      <a:cubicBezTo>
                        <a:pt x="80087" y="57447"/>
                        <a:pt x="80087" y="57413"/>
                        <a:pt x="80122" y="57413"/>
                      </a:cubicBezTo>
                      <a:lnTo>
                        <a:pt x="80157" y="57413"/>
                      </a:lnTo>
                      <a:cubicBezTo>
                        <a:pt x="80191" y="57378"/>
                        <a:pt x="80260" y="57378"/>
                        <a:pt x="80295" y="57378"/>
                      </a:cubicBezTo>
                      <a:cubicBezTo>
                        <a:pt x="80329" y="57344"/>
                        <a:pt x="80364" y="57344"/>
                        <a:pt x="80399" y="57344"/>
                      </a:cubicBezTo>
                      <a:lnTo>
                        <a:pt x="80502" y="57344"/>
                      </a:lnTo>
                      <a:cubicBezTo>
                        <a:pt x="80571" y="57344"/>
                        <a:pt x="80606" y="57344"/>
                        <a:pt x="80675" y="57309"/>
                      </a:cubicBezTo>
                      <a:lnTo>
                        <a:pt x="81021" y="57309"/>
                      </a:lnTo>
                      <a:cubicBezTo>
                        <a:pt x="81055" y="57309"/>
                        <a:pt x="81055" y="57309"/>
                        <a:pt x="81090" y="57344"/>
                      </a:cubicBezTo>
                      <a:lnTo>
                        <a:pt x="81401" y="57344"/>
                      </a:lnTo>
                      <a:cubicBezTo>
                        <a:pt x="81539" y="57344"/>
                        <a:pt x="81643" y="57378"/>
                        <a:pt x="81747" y="57378"/>
                      </a:cubicBezTo>
                      <a:cubicBezTo>
                        <a:pt x="81850" y="57413"/>
                        <a:pt x="81919" y="57447"/>
                        <a:pt x="82023" y="57447"/>
                      </a:cubicBezTo>
                      <a:cubicBezTo>
                        <a:pt x="82058" y="57482"/>
                        <a:pt x="82127" y="57482"/>
                        <a:pt x="82161" y="57517"/>
                      </a:cubicBezTo>
                      <a:cubicBezTo>
                        <a:pt x="82230" y="57551"/>
                        <a:pt x="82300" y="57586"/>
                        <a:pt x="82403" y="57620"/>
                      </a:cubicBezTo>
                      <a:cubicBezTo>
                        <a:pt x="82714" y="57759"/>
                        <a:pt x="83025" y="58000"/>
                        <a:pt x="83475" y="58208"/>
                      </a:cubicBezTo>
                      <a:cubicBezTo>
                        <a:pt x="83544" y="58242"/>
                        <a:pt x="83579" y="58277"/>
                        <a:pt x="83648" y="58312"/>
                      </a:cubicBezTo>
                      <a:cubicBezTo>
                        <a:pt x="83820" y="58381"/>
                        <a:pt x="83993" y="58484"/>
                        <a:pt x="84166" y="58588"/>
                      </a:cubicBezTo>
                      <a:cubicBezTo>
                        <a:pt x="84270" y="58623"/>
                        <a:pt x="84339" y="58692"/>
                        <a:pt x="84443" y="58726"/>
                      </a:cubicBezTo>
                      <a:cubicBezTo>
                        <a:pt x="85065" y="59141"/>
                        <a:pt x="85722" y="59625"/>
                        <a:pt x="86205" y="59971"/>
                      </a:cubicBezTo>
                      <a:cubicBezTo>
                        <a:pt x="86275" y="60005"/>
                        <a:pt x="86309" y="60040"/>
                        <a:pt x="86378" y="60074"/>
                      </a:cubicBezTo>
                      <a:cubicBezTo>
                        <a:pt x="86482" y="60144"/>
                        <a:pt x="86551" y="60213"/>
                        <a:pt x="86655" y="60247"/>
                      </a:cubicBezTo>
                      <a:lnTo>
                        <a:pt x="86655" y="61008"/>
                      </a:lnTo>
                      <a:cubicBezTo>
                        <a:pt x="86655" y="61111"/>
                        <a:pt x="86655" y="61215"/>
                        <a:pt x="86689" y="61284"/>
                      </a:cubicBezTo>
                      <a:cubicBezTo>
                        <a:pt x="86689" y="61284"/>
                        <a:pt x="86724" y="61319"/>
                        <a:pt x="86724" y="61353"/>
                      </a:cubicBezTo>
                      <a:cubicBezTo>
                        <a:pt x="86759" y="61388"/>
                        <a:pt x="86793" y="61422"/>
                        <a:pt x="86862" y="61492"/>
                      </a:cubicBezTo>
                      <a:cubicBezTo>
                        <a:pt x="86897" y="61492"/>
                        <a:pt x="86931" y="61526"/>
                        <a:pt x="86966" y="61561"/>
                      </a:cubicBezTo>
                      <a:cubicBezTo>
                        <a:pt x="86966" y="61595"/>
                        <a:pt x="87000" y="61630"/>
                        <a:pt x="87035" y="61630"/>
                      </a:cubicBezTo>
                      <a:lnTo>
                        <a:pt x="87035" y="63565"/>
                      </a:lnTo>
                      <a:cubicBezTo>
                        <a:pt x="87035" y="63704"/>
                        <a:pt x="87242" y="63807"/>
                        <a:pt x="87450" y="64049"/>
                      </a:cubicBezTo>
                      <a:cubicBezTo>
                        <a:pt x="87519" y="64118"/>
                        <a:pt x="87588" y="64188"/>
                        <a:pt x="87657" y="64291"/>
                      </a:cubicBezTo>
                      <a:cubicBezTo>
                        <a:pt x="87657" y="64326"/>
                        <a:pt x="87692" y="64360"/>
                        <a:pt x="87726" y="64395"/>
                      </a:cubicBezTo>
                      <a:cubicBezTo>
                        <a:pt x="87761" y="64464"/>
                        <a:pt x="87830" y="64533"/>
                        <a:pt x="87865" y="64602"/>
                      </a:cubicBezTo>
                      <a:cubicBezTo>
                        <a:pt x="87865" y="64602"/>
                        <a:pt x="87865" y="64637"/>
                        <a:pt x="87899" y="64637"/>
                      </a:cubicBezTo>
                      <a:cubicBezTo>
                        <a:pt x="87899" y="64672"/>
                        <a:pt x="87899" y="64672"/>
                        <a:pt x="87899" y="64672"/>
                      </a:cubicBezTo>
                      <a:cubicBezTo>
                        <a:pt x="87934" y="64706"/>
                        <a:pt x="87934" y="64706"/>
                        <a:pt x="87934" y="64741"/>
                      </a:cubicBezTo>
                      <a:cubicBezTo>
                        <a:pt x="87934" y="64741"/>
                        <a:pt x="87934" y="64741"/>
                        <a:pt x="87934" y="64775"/>
                      </a:cubicBezTo>
                      <a:lnTo>
                        <a:pt x="87968" y="64775"/>
                      </a:lnTo>
                      <a:lnTo>
                        <a:pt x="87968" y="65778"/>
                      </a:lnTo>
                      <a:cubicBezTo>
                        <a:pt x="87968" y="65812"/>
                        <a:pt x="87968" y="65847"/>
                        <a:pt x="87968" y="65847"/>
                      </a:cubicBezTo>
                      <a:cubicBezTo>
                        <a:pt x="87968" y="65881"/>
                        <a:pt x="87968" y="65916"/>
                        <a:pt x="87968" y="65950"/>
                      </a:cubicBezTo>
                      <a:cubicBezTo>
                        <a:pt x="88037" y="66054"/>
                        <a:pt x="88107" y="66158"/>
                        <a:pt x="88210" y="66365"/>
                      </a:cubicBezTo>
                      <a:cubicBezTo>
                        <a:pt x="88210" y="66434"/>
                        <a:pt x="88245" y="66469"/>
                        <a:pt x="88279" y="66503"/>
                      </a:cubicBezTo>
                      <a:cubicBezTo>
                        <a:pt x="88314" y="66538"/>
                        <a:pt x="88348" y="66573"/>
                        <a:pt x="88383" y="66607"/>
                      </a:cubicBezTo>
                      <a:cubicBezTo>
                        <a:pt x="88487" y="66711"/>
                        <a:pt x="88590" y="66780"/>
                        <a:pt x="88729" y="66815"/>
                      </a:cubicBezTo>
                      <a:cubicBezTo>
                        <a:pt x="88867" y="66884"/>
                        <a:pt x="89040" y="66953"/>
                        <a:pt x="89178" y="67091"/>
                      </a:cubicBezTo>
                      <a:cubicBezTo>
                        <a:pt x="89178" y="67091"/>
                        <a:pt x="89213" y="67091"/>
                        <a:pt x="89247" y="67126"/>
                      </a:cubicBezTo>
                      <a:cubicBezTo>
                        <a:pt x="89316" y="67195"/>
                        <a:pt x="89385" y="67229"/>
                        <a:pt x="89489" y="67298"/>
                      </a:cubicBezTo>
                      <a:cubicBezTo>
                        <a:pt x="89524" y="67333"/>
                        <a:pt x="89558" y="67368"/>
                        <a:pt x="89593" y="67402"/>
                      </a:cubicBezTo>
                      <a:cubicBezTo>
                        <a:pt x="89662" y="67471"/>
                        <a:pt x="89731" y="67506"/>
                        <a:pt x="89835" y="67610"/>
                      </a:cubicBezTo>
                      <a:cubicBezTo>
                        <a:pt x="89869" y="67644"/>
                        <a:pt x="89869" y="67679"/>
                        <a:pt x="89904" y="67679"/>
                      </a:cubicBezTo>
                      <a:cubicBezTo>
                        <a:pt x="89904" y="67713"/>
                        <a:pt x="89904" y="67713"/>
                        <a:pt x="89904" y="67713"/>
                      </a:cubicBezTo>
                      <a:lnTo>
                        <a:pt x="89904" y="67817"/>
                      </a:lnTo>
                      <a:cubicBezTo>
                        <a:pt x="89904" y="67852"/>
                        <a:pt x="89938" y="67886"/>
                        <a:pt x="90008" y="67921"/>
                      </a:cubicBezTo>
                      <a:cubicBezTo>
                        <a:pt x="90042" y="67921"/>
                        <a:pt x="90042" y="67921"/>
                        <a:pt x="90077" y="67955"/>
                      </a:cubicBezTo>
                      <a:lnTo>
                        <a:pt x="90111" y="67955"/>
                      </a:lnTo>
                      <a:lnTo>
                        <a:pt x="90111" y="68474"/>
                      </a:lnTo>
                      <a:cubicBezTo>
                        <a:pt x="90042" y="68474"/>
                        <a:pt x="89973" y="68439"/>
                        <a:pt x="89938" y="68439"/>
                      </a:cubicBezTo>
                      <a:lnTo>
                        <a:pt x="89904" y="68439"/>
                      </a:lnTo>
                      <a:cubicBezTo>
                        <a:pt x="89869" y="68439"/>
                        <a:pt x="89800" y="68405"/>
                        <a:pt x="89766" y="68370"/>
                      </a:cubicBezTo>
                      <a:cubicBezTo>
                        <a:pt x="89524" y="68266"/>
                        <a:pt x="89489" y="68128"/>
                        <a:pt x="89385" y="67955"/>
                      </a:cubicBezTo>
                      <a:cubicBezTo>
                        <a:pt x="89385" y="67921"/>
                        <a:pt x="89351" y="67886"/>
                        <a:pt x="89351" y="67852"/>
                      </a:cubicBezTo>
                      <a:cubicBezTo>
                        <a:pt x="89316" y="67852"/>
                        <a:pt x="89316" y="67852"/>
                        <a:pt x="89316" y="67817"/>
                      </a:cubicBezTo>
                      <a:cubicBezTo>
                        <a:pt x="89282" y="67817"/>
                        <a:pt x="89282" y="67782"/>
                        <a:pt x="89247" y="67748"/>
                      </a:cubicBezTo>
                      <a:lnTo>
                        <a:pt x="89213" y="67748"/>
                      </a:lnTo>
                      <a:cubicBezTo>
                        <a:pt x="89178" y="67713"/>
                        <a:pt x="89143" y="67679"/>
                        <a:pt x="89109" y="67679"/>
                      </a:cubicBezTo>
                      <a:cubicBezTo>
                        <a:pt x="89109" y="67679"/>
                        <a:pt x="89074" y="67644"/>
                        <a:pt x="89074" y="67644"/>
                      </a:cubicBezTo>
                      <a:cubicBezTo>
                        <a:pt x="89040" y="67644"/>
                        <a:pt x="89005" y="67644"/>
                        <a:pt x="89005" y="67610"/>
                      </a:cubicBezTo>
                      <a:lnTo>
                        <a:pt x="88867" y="67610"/>
                      </a:lnTo>
                      <a:cubicBezTo>
                        <a:pt x="88832" y="67575"/>
                        <a:pt x="88832" y="67575"/>
                        <a:pt x="88798" y="67575"/>
                      </a:cubicBezTo>
                      <a:lnTo>
                        <a:pt x="88383" y="67575"/>
                      </a:lnTo>
                      <a:cubicBezTo>
                        <a:pt x="88348" y="67575"/>
                        <a:pt x="88348" y="67610"/>
                        <a:pt x="88348" y="67610"/>
                      </a:cubicBezTo>
                      <a:lnTo>
                        <a:pt x="88279" y="67610"/>
                      </a:lnTo>
                      <a:cubicBezTo>
                        <a:pt x="88279" y="67610"/>
                        <a:pt x="88279" y="67610"/>
                        <a:pt x="88279" y="67644"/>
                      </a:cubicBezTo>
                      <a:lnTo>
                        <a:pt x="88245" y="67644"/>
                      </a:lnTo>
                      <a:cubicBezTo>
                        <a:pt x="88245" y="67644"/>
                        <a:pt x="88245" y="67644"/>
                        <a:pt x="88245" y="67679"/>
                      </a:cubicBezTo>
                      <a:lnTo>
                        <a:pt x="88245" y="67990"/>
                      </a:lnTo>
                      <a:lnTo>
                        <a:pt x="87968" y="67990"/>
                      </a:lnTo>
                      <a:cubicBezTo>
                        <a:pt x="87899" y="67990"/>
                        <a:pt x="87865" y="67955"/>
                        <a:pt x="87830" y="67955"/>
                      </a:cubicBezTo>
                      <a:lnTo>
                        <a:pt x="87795" y="67955"/>
                      </a:lnTo>
                      <a:cubicBezTo>
                        <a:pt x="87761" y="67955"/>
                        <a:pt x="87726" y="67921"/>
                        <a:pt x="87692" y="67921"/>
                      </a:cubicBezTo>
                      <a:cubicBezTo>
                        <a:pt x="87623" y="67886"/>
                        <a:pt x="87588" y="67852"/>
                        <a:pt x="87553" y="67852"/>
                      </a:cubicBezTo>
                      <a:lnTo>
                        <a:pt x="87415" y="67852"/>
                      </a:lnTo>
                      <a:cubicBezTo>
                        <a:pt x="87381" y="67852"/>
                        <a:pt x="87346" y="67852"/>
                        <a:pt x="87346" y="67886"/>
                      </a:cubicBezTo>
                      <a:cubicBezTo>
                        <a:pt x="87312" y="67886"/>
                        <a:pt x="87277" y="67921"/>
                        <a:pt x="87242" y="67921"/>
                      </a:cubicBezTo>
                      <a:cubicBezTo>
                        <a:pt x="87208" y="67921"/>
                        <a:pt x="87208" y="67955"/>
                        <a:pt x="87173" y="67955"/>
                      </a:cubicBezTo>
                      <a:cubicBezTo>
                        <a:pt x="87173" y="67990"/>
                        <a:pt x="87139" y="67990"/>
                        <a:pt x="87139" y="68024"/>
                      </a:cubicBezTo>
                      <a:cubicBezTo>
                        <a:pt x="87104" y="68024"/>
                        <a:pt x="87070" y="68024"/>
                        <a:pt x="87035" y="68059"/>
                      </a:cubicBezTo>
                      <a:cubicBezTo>
                        <a:pt x="87000" y="68059"/>
                        <a:pt x="87000" y="68059"/>
                        <a:pt x="86966" y="68093"/>
                      </a:cubicBezTo>
                      <a:lnTo>
                        <a:pt x="86793" y="68093"/>
                      </a:lnTo>
                      <a:cubicBezTo>
                        <a:pt x="86759" y="68093"/>
                        <a:pt x="86724" y="68059"/>
                        <a:pt x="86724" y="68059"/>
                      </a:cubicBezTo>
                      <a:cubicBezTo>
                        <a:pt x="86689" y="68024"/>
                        <a:pt x="86655" y="68024"/>
                        <a:pt x="86620" y="67990"/>
                      </a:cubicBezTo>
                      <a:lnTo>
                        <a:pt x="86551" y="67990"/>
                      </a:lnTo>
                      <a:cubicBezTo>
                        <a:pt x="86551" y="67990"/>
                        <a:pt x="86517" y="67990"/>
                        <a:pt x="86517" y="67955"/>
                      </a:cubicBezTo>
                      <a:lnTo>
                        <a:pt x="86378" y="67955"/>
                      </a:lnTo>
                      <a:cubicBezTo>
                        <a:pt x="86378" y="67955"/>
                        <a:pt x="86344" y="67955"/>
                        <a:pt x="86344" y="67990"/>
                      </a:cubicBezTo>
                      <a:cubicBezTo>
                        <a:pt x="86309" y="67990"/>
                        <a:pt x="86309" y="67990"/>
                        <a:pt x="86309" y="68024"/>
                      </a:cubicBezTo>
                      <a:cubicBezTo>
                        <a:pt x="86275" y="68024"/>
                        <a:pt x="86205" y="68059"/>
                        <a:pt x="86171" y="68093"/>
                      </a:cubicBezTo>
                      <a:cubicBezTo>
                        <a:pt x="86102" y="68128"/>
                        <a:pt x="86067" y="68128"/>
                        <a:pt x="85998" y="68128"/>
                      </a:cubicBezTo>
                      <a:cubicBezTo>
                        <a:pt x="85998" y="68163"/>
                        <a:pt x="85964" y="68163"/>
                        <a:pt x="85964" y="68163"/>
                      </a:cubicBezTo>
                      <a:lnTo>
                        <a:pt x="85825" y="68163"/>
                      </a:lnTo>
                      <a:cubicBezTo>
                        <a:pt x="85825" y="68163"/>
                        <a:pt x="85791" y="68163"/>
                        <a:pt x="85791" y="68197"/>
                      </a:cubicBezTo>
                      <a:lnTo>
                        <a:pt x="85618" y="68197"/>
                      </a:lnTo>
                      <a:cubicBezTo>
                        <a:pt x="85549" y="68197"/>
                        <a:pt x="85480" y="68197"/>
                        <a:pt x="85410" y="68163"/>
                      </a:cubicBezTo>
                      <a:lnTo>
                        <a:pt x="85376" y="68163"/>
                      </a:lnTo>
                      <a:cubicBezTo>
                        <a:pt x="85307" y="68163"/>
                        <a:pt x="85272" y="68163"/>
                        <a:pt x="85203" y="68128"/>
                      </a:cubicBezTo>
                      <a:cubicBezTo>
                        <a:pt x="85134" y="68128"/>
                        <a:pt x="85099" y="68093"/>
                        <a:pt x="85065" y="68093"/>
                      </a:cubicBezTo>
                      <a:cubicBezTo>
                        <a:pt x="85030" y="68093"/>
                        <a:pt x="85030" y="68059"/>
                        <a:pt x="85030" y="68059"/>
                      </a:cubicBezTo>
                      <a:lnTo>
                        <a:pt x="84996" y="68059"/>
                      </a:lnTo>
                      <a:cubicBezTo>
                        <a:pt x="84961" y="68059"/>
                        <a:pt x="84961" y="68024"/>
                        <a:pt x="84927" y="68024"/>
                      </a:cubicBezTo>
                      <a:lnTo>
                        <a:pt x="84857" y="68024"/>
                      </a:lnTo>
                      <a:cubicBezTo>
                        <a:pt x="84857" y="68024"/>
                        <a:pt x="84857" y="67990"/>
                        <a:pt x="84823" y="67990"/>
                      </a:cubicBezTo>
                      <a:lnTo>
                        <a:pt x="84374" y="67990"/>
                      </a:lnTo>
                      <a:cubicBezTo>
                        <a:pt x="84339" y="67990"/>
                        <a:pt x="84270" y="68024"/>
                        <a:pt x="84235" y="68024"/>
                      </a:cubicBezTo>
                      <a:lnTo>
                        <a:pt x="84028" y="68024"/>
                      </a:lnTo>
                      <a:cubicBezTo>
                        <a:pt x="83959" y="68024"/>
                        <a:pt x="83924" y="67990"/>
                        <a:pt x="83890" y="67990"/>
                      </a:cubicBezTo>
                      <a:cubicBezTo>
                        <a:pt x="83855" y="67990"/>
                        <a:pt x="83855" y="67990"/>
                        <a:pt x="83855" y="67955"/>
                      </a:cubicBezTo>
                      <a:cubicBezTo>
                        <a:pt x="83820" y="67955"/>
                        <a:pt x="83786" y="67921"/>
                        <a:pt x="83717" y="67921"/>
                      </a:cubicBezTo>
                      <a:cubicBezTo>
                        <a:pt x="83475" y="67817"/>
                        <a:pt x="83233" y="67679"/>
                        <a:pt x="83129" y="67540"/>
                      </a:cubicBezTo>
                      <a:cubicBezTo>
                        <a:pt x="83025" y="67437"/>
                        <a:pt x="82991" y="67368"/>
                        <a:pt x="82991" y="67264"/>
                      </a:cubicBezTo>
                      <a:lnTo>
                        <a:pt x="82991" y="70790"/>
                      </a:lnTo>
                      <a:lnTo>
                        <a:pt x="82438" y="70790"/>
                      </a:lnTo>
                      <a:cubicBezTo>
                        <a:pt x="82334" y="70790"/>
                        <a:pt x="82230" y="70755"/>
                        <a:pt x="82127" y="70755"/>
                      </a:cubicBezTo>
                      <a:lnTo>
                        <a:pt x="82092" y="70755"/>
                      </a:lnTo>
                      <a:cubicBezTo>
                        <a:pt x="82058" y="70720"/>
                        <a:pt x="82058" y="70720"/>
                        <a:pt x="82023" y="70720"/>
                      </a:cubicBezTo>
                      <a:lnTo>
                        <a:pt x="81954" y="70720"/>
                      </a:lnTo>
                      <a:cubicBezTo>
                        <a:pt x="81919" y="70720"/>
                        <a:pt x="81919" y="70686"/>
                        <a:pt x="81885" y="70686"/>
                      </a:cubicBezTo>
                      <a:lnTo>
                        <a:pt x="81850" y="70686"/>
                      </a:lnTo>
                      <a:cubicBezTo>
                        <a:pt x="81816" y="70686"/>
                        <a:pt x="81781" y="70651"/>
                        <a:pt x="81747" y="70651"/>
                      </a:cubicBezTo>
                      <a:cubicBezTo>
                        <a:pt x="81712" y="70617"/>
                        <a:pt x="81677" y="70617"/>
                        <a:pt x="81643" y="70582"/>
                      </a:cubicBezTo>
                      <a:cubicBezTo>
                        <a:pt x="81574" y="70548"/>
                        <a:pt x="81505" y="70513"/>
                        <a:pt x="81505" y="70444"/>
                      </a:cubicBezTo>
                      <a:lnTo>
                        <a:pt x="81505" y="81228"/>
                      </a:lnTo>
                      <a:cubicBezTo>
                        <a:pt x="81505" y="81297"/>
                        <a:pt x="81539" y="81332"/>
                        <a:pt x="81643" y="81401"/>
                      </a:cubicBezTo>
                      <a:cubicBezTo>
                        <a:pt x="81677" y="81436"/>
                        <a:pt x="81712" y="81436"/>
                        <a:pt x="81747" y="81436"/>
                      </a:cubicBezTo>
                      <a:cubicBezTo>
                        <a:pt x="81747" y="81436"/>
                        <a:pt x="81747" y="81436"/>
                        <a:pt x="81747" y="81470"/>
                      </a:cubicBezTo>
                      <a:lnTo>
                        <a:pt x="81816" y="81470"/>
                      </a:lnTo>
                      <a:cubicBezTo>
                        <a:pt x="81850" y="81470"/>
                        <a:pt x="81850" y="81470"/>
                        <a:pt x="81850" y="81505"/>
                      </a:cubicBezTo>
                      <a:lnTo>
                        <a:pt x="81954" y="81505"/>
                      </a:lnTo>
                      <a:cubicBezTo>
                        <a:pt x="81989" y="81539"/>
                        <a:pt x="81989" y="81539"/>
                        <a:pt x="82023" y="81539"/>
                      </a:cubicBezTo>
                      <a:lnTo>
                        <a:pt x="82127" y="81539"/>
                      </a:lnTo>
                      <a:cubicBezTo>
                        <a:pt x="82161" y="81539"/>
                        <a:pt x="82196" y="81574"/>
                        <a:pt x="82196" y="81574"/>
                      </a:cubicBezTo>
                      <a:lnTo>
                        <a:pt x="82438" y="81574"/>
                      </a:lnTo>
                      <a:cubicBezTo>
                        <a:pt x="82472" y="81574"/>
                        <a:pt x="82472" y="81608"/>
                        <a:pt x="82507" y="81608"/>
                      </a:cubicBezTo>
                      <a:lnTo>
                        <a:pt x="83129" y="81608"/>
                      </a:lnTo>
                      <a:cubicBezTo>
                        <a:pt x="83129" y="81608"/>
                        <a:pt x="83129" y="81608"/>
                        <a:pt x="83129" y="81574"/>
                      </a:cubicBezTo>
                      <a:lnTo>
                        <a:pt x="83233" y="81574"/>
                      </a:lnTo>
                      <a:cubicBezTo>
                        <a:pt x="83267" y="81574"/>
                        <a:pt x="83267" y="81574"/>
                        <a:pt x="83302" y="81539"/>
                      </a:cubicBezTo>
                      <a:lnTo>
                        <a:pt x="83337" y="81539"/>
                      </a:lnTo>
                      <a:cubicBezTo>
                        <a:pt x="83337" y="81539"/>
                        <a:pt x="83337" y="81539"/>
                        <a:pt x="83337" y="81505"/>
                      </a:cubicBezTo>
                      <a:lnTo>
                        <a:pt x="83371" y="81505"/>
                      </a:lnTo>
                      <a:cubicBezTo>
                        <a:pt x="83406" y="81470"/>
                        <a:pt x="83406" y="81470"/>
                        <a:pt x="83406" y="81470"/>
                      </a:cubicBezTo>
                      <a:cubicBezTo>
                        <a:pt x="83440" y="81436"/>
                        <a:pt x="83440" y="81436"/>
                        <a:pt x="83440" y="81436"/>
                      </a:cubicBezTo>
                      <a:cubicBezTo>
                        <a:pt x="83475" y="81401"/>
                        <a:pt x="83475" y="81401"/>
                        <a:pt x="83475" y="81401"/>
                      </a:cubicBezTo>
                      <a:cubicBezTo>
                        <a:pt x="83475" y="81366"/>
                        <a:pt x="83475" y="81366"/>
                        <a:pt x="83475" y="81366"/>
                      </a:cubicBezTo>
                      <a:cubicBezTo>
                        <a:pt x="83475" y="81366"/>
                        <a:pt x="83475" y="81366"/>
                        <a:pt x="83475" y="81332"/>
                      </a:cubicBezTo>
                      <a:cubicBezTo>
                        <a:pt x="83509" y="81332"/>
                        <a:pt x="83509" y="81332"/>
                        <a:pt x="83509" y="81297"/>
                      </a:cubicBezTo>
                      <a:cubicBezTo>
                        <a:pt x="83509" y="81297"/>
                        <a:pt x="83509" y="81297"/>
                        <a:pt x="83509" y="81263"/>
                      </a:cubicBezTo>
                      <a:lnTo>
                        <a:pt x="83509" y="78601"/>
                      </a:lnTo>
                      <a:cubicBezTo>
                        <a:pt x="83579" y="78636"/>
                        <a:pt x="83648" y="78705"/>
                        <a:pt x="83717" y="78739"/>
                      </a:cubicBezTo>
                      <a:cubicBezTo>
                        <a:pt x="83751" y="78739"/>
                        <a:pt x="83786" y="78739"/>
                        <a:pt x="83820" y="78774"/>
                      </a:cubicBezTo>
                      <a:lnTo>
                        <a:pt x="83890" y="78774"/>
                      </a:lnTo>
                      <a:lnTo>
                        <a:pt x="83890" y="78809"/>
                      </a:lnTo>
                      <a:lnTo>
                        <a:pt x="84374" y="78809"/>
                      </a:lnTo>
                      <a:cubicBezTo>
                        <a:pt x="84408" y="78809"/>
                        <a:pt x="84477" y="78774"/>
                        <a:pt x="84512" y="78774"/>
                      </a:cubicBezTo>
                      <a:lnTo>
                        <a:pt x="84685" y="78774"/>
                      </a:lnTo>
                      <a:cubicBezTo>
                        <a:pt x="84719" y="78774"/>
                        <a:pt x="84788" y="78809"/>
                        <a:pt x="84823" y="78809"/>
                      </a:cubicBezTo>
                      <a:cubicBezTo>
                        <a:pt x="84857" y="78809"/>
                        <a:pt x="84892" y="78809"/>
                        <a:pt x="84927" y="78843"/>
                      </a:cubicBezTo>
                      <a:cubicBezTo>
                        <a:pt x="84961" y="78843"/>
                        <a:pt x="84961" y="78843"/>
                        <a:pt x="84996" y="78878"/>
                      </a:cubicBezTo>
                      <a:cubicBezTo>
                        <a:pt x="85065" y="78878"/>
                        <a:pt x="85134" y="78912"/>
                        <a:pt x="85203" y="78947"/>
                      </a:cubicBezTo>
                      <a:lnTo>
                        <a:pt x="85272" y="78947"/>
                      </a:lnTo>
                      <a:cubicBezTo>
                        <a:pt x="85272" y="78947"/>
                        <a:pt x="85307" y="78981"/>
                        <a:pt x="85341" y="78981"/>
                      </a:cubicBezTo>
                      <a:lnTo>
                        <a:pt x="85860" y="78981"/>
                      </a:lnTo>
                      <a:cubicBezTo>
                        <a:pt x="85894" y="78981"/>
                        <a:pt x="85929" y="78981"/>
                        <a:pt x="85964" y="78947"/>
                      </a:cubicBezTo>
                      <a:lnTo>
                        <a:pt x="85998" y="78947"/>
                      </a:lnTo>
                      <a:cubicBezTo>
                        <a:pt x="86067" y="78947"/>
                        <a:pt x="86102" y="78912"/>
                        <a:pt x="86171" y="78912"/>
                      </a:cubicBezTo>
                      <a:cubicBezTo>
                        <a:pt x="86171" y="78912"/>
                        <a:pt x="86171" y="78912"/>
                        <a:pt x="86171" y="78878"/>
                      </a:cubicBezTo>
                      <a:cubicBezTo>
                        <a:pt x="86205" y="78878"/>
                        <a:pt x="86240" y="78843"/>
                        <a:pt x="86240" y="78843"/>
                      </a:cubicBezTo>
                      <a:cubicBezTo>
                        <a:pt x="86275" y="78843"/>
                        <a:pt x="86275" y="78843"/>
                        <a:pt x="86309" y="78809"/>
                      </a:cubicBezTo>
                      <a:lnTo>
                        <a:pt x="86344" y="78809"/>
                      </a:lnTo>
                      <a:cubicBezTo>
                        <a:pt x="86344" y="78774"/>
                        <a:pt x="86344" y="78774"/>
                        <a:pt x="86378" y="78774"/>
                      </a:cubicBezTo>
                      <a:lnTo>
                        <a:pt x="86517" y="78774"/>
                      </a:lnTo>
                      <a:cubicBezTo>
                        <a:pt x="86551" y="78774"/>
                        <a:pt x="86586" y="78809"/>
                        <a:pt x="86620" y="78809"/>
                      </a:cubicBezTo>
                      <a:cubicBezTo>
                        <a:pt x="86655" y="78809"/>
                        <a:pt x="86689" y="78843"/>
                        <a:pt x="86724" y="78843"/>
                      </a:cubicBezTo>
                      <a:cubicBezTo>
                        <a:pt x="86724" y="78878"/>
                        <a:pt x="86724" y="78878"/>
                        <a:pt x="86724" y="78878"/>
                      </a:cubicBezTo>
                      <a:lnTo>
                        <a:pt x="86828" y="78878"/>
                      </a:lnTo>
                      <a:cubicBezTo>
                        <a:pt x="86828" y="78912"/>
                        <a:pt x="86828" y="78912"/>
                        <a:pt x="86828" y="78912"/>
                      </a:cubicBezTo>
                      <a:lnTo>
                        <a:pt x="86897" y="78912"/>
                      </a:lnTo>
                      <a:cubicBezTo>
                        <a:pt x="86897" y="78878"/>
                        <a:pt x="86897" y="78878"/>
                        <a:pt x="86931" y="78878"/>
                      </a:cubicBezTo>
                      <a:lnTo>
                        <a:pt x="86966" y="78878"/>
                      </a:lnTo>
                      <a:cubicBezTo>
                        <a:pt x="87000" y="78878"/>
                        <a:pt x="87000" y="78878"/>
                        <a:pt x="87035" y="78843"/>
                      </a:cubicBezTo>
                      <a:cubicBezTo>
                        <a:pt x="87070" y="78843"/>
                        <a:pt x="87104" y="78843"/>
                        <a:pt x="87139" y="78809"/>
                      </a:cubicBezTo>
                      <a:cubicBezTo>
                        <a:pt x="87139" y="78809"/>
                        <a:pt x="87173" y="78774"/>
                        <a:pt x="87173" y="78774"/>
                      </a:cubicBezTo>
                      <a:cubicBezTo>
                        <a:pt x="87208" y="78739"/>
                        <a:pt x="87208" y="78739"/>
                        <a:pt x="87242" y="78739"/>
                      </a:cubicBezTo>
                      <a:lnTo>
                        <a:pt x="87242" y="85099"/>
                      </a:lnTo>
                      <a:cubicBezTo>
                        <a:pt x="87242" y="85307"/>
                        <a:pt x="87519" y="85549"/>
                        <a:pt x="87692" y="85687"/>
                      </a:cubicBezTo>
                      <a:cubicBezTo>
                        <a:pt x="87726" y="85722"/>
                        <a:pt x="87761" y="85756"/>
                        <a:pt x="87830" y="85791"/>
                      </a:cubicBezTo>
                      <a:lnTo>
                        <a:pt x="87865" y="85791"/>
                      </a:lnTo>
                      <a:cubicBezTo>
                        <a:pt x="87865" y="85791"/>
                        <a:pt x="87899" y="85825"/>
                        <a:pt x="87899" y="85825"/>
                      </a:cubicBezTo>
                      <a:lnTo>
                        <a:pt x="88245" y="85825"/>
                      </a:lnTo>
                      <a:cubicBezTo>
                        <a:pt x="88279" y="85825"/>
                        <a:pt x="88314" y="85791"/>
                        <a:pt x="88383" y="85791"/>
                      </a:cubicBezTo>
                      <a:lnTo>
                        <a:pt x="88418" y="85791"/>
                      </a:lnTo>
                      <a:cubicBezTo>
                        <a:pt x="88487" y="85756"/>
                        <a:pt x="88556" y="85722"/>
                        <a:pt x="88625" y="85687"/>
                      </a:cubicBezTo>
                      <a:cubicBezTo>
                        <a:pt x="88660" y="85687"/>
                        <a:pt x="88694" y="85687"/>
                        <a:pt x="88729" y="85652"/>
                      </a:cubicBezTo>
                      <a:cubicBezTo>
                        <a:pt x="88763" y="85652"/>
                        <a:pt x="88798" y="85618"/>
                        <a:pt x="88798" y="85618"/>
                      </a:cubicBezTo>
                      <a:lnTo>
                        <a:pt x="88832" y="85618"/>
                      </a:lnTo>
                      <a:cubicBezTo>
                        <a:pt x="88867" y="85583"/>
                        <a:pt x="88902" y="85583"/>
                        <a:pt x="88936" y="85549"/>
                      </a:cubicBezTo>
                      <a:cubicBezTo>
                        <a:pt x="88971" y="85514"/>
                        <a:pt x="89005" y="85514"/>
                        <a:pt x="89005" y="85514"/>
                      </a:cubicBezTo>
                      <a:cubicBezTo>
                        <a:pt x="89005" y="85480"/>
                        <a:pt x="89005" y="85480"/>
                        <a:pt x="89040" y="85480"/>
                      </a:cubicBezTo>
                      <a:cubicBezTo>
                        <a:pt x="89074" y="85445"/>
                        <a:pt x="89074" y="85445"/>
                        <a:pt x="89074" y="85445"/>
                      </a:cubicBezTo>
                      <a:cubicBezTo>
                        <a:pt x="89074" y="85411"/>
                        <a:pt x="89074" y="85411"/>
                        <a:pt x="89074" y="85411"/>
                      </a:cubicBezTo>
                      <a:lnTo>
                        <a:pt x="89109" y="85411"/>
                      </a:lnTo>
                      <a:cubicBezTo>
                        <a:pt x="89109" y="85411"/>
                        <a:pt x="89109" y="85376"/>
                        <a:pt x="89109" y="85376"/>
                      </a:cubicBezTo>
                      <a:cubicBezTo>
                        <a:pt x="89109" y="85376"/>
                        <a:pt x="89109" y="85376"/>
                        <a:pt x="89109" y="85341"/>
                      </a:cubicBezTo>
                      <a:lnTo>
                        <a:pt x="89109" y="85307"/>
                      </a:lnTo>
                      <a:lnTo>
                        <a:pt x="89109" y="78498"/>
                      </a:lnTo>
                      <a:cubicBezTo>
                        <a:pt x="89143" y="78498"/>
                        <a:pt x="89178" y="78532"/>
                        <a:pt x="89213" y="78532"/>
                      </a:cubicBezTo>
                      <a:cubicBezTo>
                        <a:pt x="89213" y="78532"/>
                        <a:pt x="89247" y="78567"/>
                        <a:pt x="89247" y="78567"/>
                      </a:cubicBezTo>
                      <a:cubicBezTo>
                        <a:pt x="89282" y="78601"/>
                        <a:pt x="89282" y="78601"/>
                        <a:pt x="89316" y="78636"/>
                      </a:cubicBezTo>
                      <a:cubicBezTo>
                        <a:pt x="89316" y="78636"/>
                        <a:pt x="89316" y="78670"/>
                        <a:pt x="89351" y="78670"/>
                      </a:cubicBezTo>
                      <a:cubicBezTo>
                        <a:pt x="89351" y="78705"/>
                        <a:pt x="89385" y="78739"/>
                        <a:pt x="89385" y="78774"/>
                      </a:cubicBezTo>
                      <a:cubicBezTo>
                        <a:pt x="89489" y="78912"/>
                        <a:pt x="89524" y="79085"/>
                        <a:pt x="89766" y="79189"/>
                      </a:cubicBezTo>
                      <a:lnTo>
                        <a:pt x="89800" y="79189"/>
                      </a:lnTo>
                      <a:cubicBezTo>
                        <a:pt x="89835" y="79223"/>
                        <a:pt x="89835" y="79223"/>
                        <a:pt x="89869" y="79223"/>
                      </a:cubicBezTo>
                      <a:cubicBezTo>
                        <a:pt x="89904" y="79223"/>
                        <a:pt x="89904" y="79223"/>
                        <a:pt x="89904" y="79258"/>
                      </a:cubicBezTo>
                      <a:lnTo>
                        <a:pt x="90008" y="79258"/>
                      </a:lnTo>
                      <a:cubicBezTo>
                        <a:pt x="90042" y="79258"/>
                        <a:pt x="90077" y="79293"/>
                        <a:pt x="90111" y="79293"/>
                      </a:cubicBezTo>
                      <a:lnTo>
                        <a:pt x="91079" y="79293"/>
                      </a:lnTo>
                      <a:cubicBezTo>
                        <a:pt x="91114" y="79258"/>
                        <a:pt x="91148" y="79258"/>
                        <a:pt x="91148" y="79258"/>
                      </a:cubicBezTo>
                      <a:lnTo>
                        <a:pt x="91183" y="79258"/>
                      </a:lnTo>
                      <a:cubicBezTo>
                        <a:pt x="91183" y="79258"/>
                        <a:pt x="91217" y="79258"/>
                        <a:pt x="91217" y="79223"/>
                      </a:cubicBezTo>
                      <a:lnTo>
                        <a:pt x="91287" y="79223"/>
                      </a:lnTo>
                      <a:cubicBezTo>
                        <a:pt x="91287" y="79223"/>
                        <a:pt x="91287" y="79223"/>
                        <a:pt x="91287" y="79189"/>
                      </a:cubicBezTo>
                      <a:lnTo>
                        <a:pt x="91321" y="79189"/>
                      </a:lnTo>
                      <a:lnTo>
                        <a:pt x="91321" y="79154"/>
                      </a:lnTo>
                      <a:cubicBezTo>
                        <a:pt x="91321" y="79154"/>
                        <a:pt x="91321" y="79120"/>
                        <a:pt x="91321" y="79120"/>
                      </a:cubicBezTo>
                      <a:lnTo>
                        <a:pt x="91356" y="79120"/>
                      </a:lnTo>
                      <a:cubicBezTo>
                        <a:pt x="91356" y="79120"/>
                        <a:pt x="91356" y="79120"/>
                        <a:pt x="91356" y="79085"/>
                      </a:cubicBezTo>
                      <a:lnTo>
                        <a:pt x="91356" y="77391"/>
                      </a:lnTo>
                      <a:cubicBezTo>
                        <a:pt x="91356" y="77357"/>
                        <a:pt x="91356" y="77357"/>
                        <a:pt x="91390" y="77357"/>
                      </a:cubicBezTo>
                      <a:lnTo>
                        <a:pt x="91425" y="77357"/>
                      </a:lnTo>
                      <a:cubicBezTo>
                        <a:pt x="91425" y="77357"/>
                        <a:pt x="91459" y="77322"/>
                        <a:pt x="91494" y="77322"/>
                      </a:cubicBezTo>
                      <a:lnTo>
                        <a:pt x="91528" y="77322"/>
                      </a:lnTo>
                      <a:cubicBezTo>
                        <a:pt x="91563" y="77288"/>
                        <a:pt x="91563" y="77288"/>
                        <a:pt x="91563" y="77288"/>
                      </a:cubicBezTo>
                      <a:cubicBezTo>
                        <a:pt x="91598" y="77288"/>
                        <a:pt x="91598" y="77253"/>
                        <a:pt x="91598" y="77253"/>
                      </a:cubicBezTo>
                      <a:lnTo>
                        <a:pt x="91632" y="77253"/>
                      </a:lnTo>
                      <a:cubicBezTo>
                        <a:pt x="91632" y="77253"/>
                        <a:pt x="91632" y="77219"/>
                        <a:pt x="91632" y="77219"/>
                      </a:cubicBezTo>
                      <a:cubicBezTo>
                        <a:pt x="91667" y="77219"/>
                        <a:pt x="91667" y="77219"/>
                        <a:pt x="91667" y="77184"/>
                      </a:cubicBezTo>
                      <a:cubicBezTo>
                        <a:pt x="91667" y="77184"/>
                        <a:pt x="91667" y="77184"/>
                        <a:pt x="91701" y="77149"/>
                      </a:cubicBezTo>
                      <a:cubicBezTo>
                        <a:pt x="91701" y="77149"/>
                        <a:pt x="91701" y="77149"/>
                        <a:pt x="91701" y="77115"/>
                      </a:cubicBezTo>
                      <a:cubicBezTo>
                        <a:pt x="91701" y="77115"/>
                        <a:pt x="91701" y="77115"/>
                        <a:pt x="91701" y="77080"/>
                      </a:cubicBezTo>
                      <a:cubicBezTo>
                        <a:pt x="91701" y="77080"/>
                        <a:pt x="91701" y="77046"/>
                        <a:pt x="91701" y="77046"/>
                      </a:cubicBezTo>
                      <a:lnTo>
                        <a:pt x="91701" y="69269"/>
                      </a:lnTo>
                      <a:cubicBezTo>
                        <a:pt x="91978" y="69407"/>
                        <a:pt x="92220" y="69545"/>
                        <a:pt x="92323" y="69753"/>
                      </a:cubicBezTo>
                      <a:lnTo>
                        <a:pt x="92323" y="75525"/>
                      </a:lnTo>
                      <a:cubicBezTo>
                        <a:pt x="92323" y="75560"/>
                        <a:pt x="92323" y="75594"/>
                        <a:pt x="92323" y="75594"/>
                      </a:cubicBezTo>
                      <a:cubicBezTo>
                        <a:pt x="92323" y="75594"/>
                        <a:pt x="92358" y="75594"/>
                        <a:pt x="92358" y="75629"/>
                      </a:cubicBezTo>
                      <a:lnTo>
                        <a:pt x="92393" y="75629"/>
                      </a:lnTo>
                      <a:cubicBezTo>
                        <a:pt x="92393" y="75629"/>
                        <a:pt x="92393" y="75663"/>
                        <a:pt x="92393" y="75663"/>
                      </a:cubicBezTo>
                      <a:lnTo>
                        <a:pt x="92911" y="75663"/>
                      </a:lnTo>
                      <a:cubicBezTo>
                        <a:pt x="92946" y="75663"/>
                        <a:pt x="92980" y="75698"/>
                        <a:pt x="93015" y="75698"/>
                      </a:cubicBezTo>
                      <a:cubicBezTo>
                        <a:pt x="93049" y="75698"/>
                        <a:pt x="93084" y="75698"/>
                        <a:pt x="93118" y="75732"/>
                      </a:cubicBezTo>
                      <a:cubicBezTo>
                        <a:pt x="93188" y="75732"/>
                        <a:pt x="93222" y="75767"/>
                        <a:pt x="93257" y="75767"/>
                      </a:cubicBezTo>
                      <a:cubicBezTo>
                        <a:pt x="93326" y="75801"/>
                        <a:pt x="93360" y="75801"/>
                        <a:pt x="93395" y="75801"/>
                      </a:cubicBezTo>
                      <a:cubicBezTo>
                        <a:pt x="93430" y="75836"/>
                        <a:pt x="93464" y="75836"/>
                        <a:pt x="93464" y="75836"/>
                      </a:cubicBezTo>
                      <a:lnTo>
                        <a:pt x="93499" y="75836"/>
                      </a:lnTo>
                      <a:cubicBezTo>
                        <a:pt x="93499" y="75836"/>
                        <a:pt x="93533" y="75836"/>
                        <a:pt x="93568" y="75871"/>
                      </a:cubicBezTo>
                      <a:lnTo>
                        <a:pt x="93844" y="75871"/>
                      </a:lnTo>
                      <a:cubicBezTo>
                        <a:pt x="93844" y="75871"/>
                        <a:pt x="93879" y="75871"/>
                        <a:pt x="93879" y="75836"/>
                      </a:cubicBezTo>
                      <a:lnTo>
                        <a:pt x="93913" y="75836"/>
                      </a:lnTo>
                      <a:cubicBezTo>
                        <a:pt x="93913" y="75836"/>
                        <a:pt x="93913" y="75836"/>
                        <a:pt x="93913" y="75801"/>
                      </a:cubicBezTo>
                      <a:lnTo>
                        <a:pt x="93948" y="75801"/>
                      </a:lnTo>
                      <a:cubicBezTo>
                        <a:pt x="93948" y="75767"/>
                        <a:pt x="93948" y="75767"/>
                        <a:pt x="93948" y="75767"/>
                      </a:cubicBezTo>
                      <a:cubicBezTo>
                        <a:pt x="93983" y="75732"/>
                        <a:pt x="93983" y="75732"/>
                        <a:pt x="93983" y="75732"/>
                      </a:cubicBezTo>
                      <a:cubicBezTo>
                        <a:pt x="93983" y="75698"/>
                        <a:pt x="93983" y="75663"/>
                        <a:pt x="94017" y="75663"/>
                      </a:cubicBezTo>
                      <a:cubicBezTo>
                        <a:pt x="94017" y="75629"/>
                        <a:pt x="94052" y="75594"/>
                        <a:pt x="94052" y="75560"/>
                      </a:cubicBezTo>
                      <a:cubicBezTo>
                        <a:pt x="94086" y="75525"/>
                        <a:pt x="94086" y="75490"/>
                        <a:pt x="94121" y="75490"/>
                      </a:cubicBezTo>
                      <a:cubicBezTo>
                        <a:pt x="94121" y="75490"/>
                        <a:pt x="94121" y="75456"/>
                        <a:pt x="94121" y="75456"/>
                      </a:cubicBezTo>
                      <a:cubicBezTo>
                        <a:pt x="94155" y="75456"/>
                        <a:pt x="94155" y="75421"/>
                        <a:pt x="94190" y="75387"/>
                      </a:cubicBezTo>
                      <a:cubicBezTo>
                        <a:pt x="94225" y="75352"/>
                        <a:pt x="94259" y="75318"/>
                        <a:pt x="94328" y="75283"/>
                      </a:cubicBezTo>
                      <a:lnTo>
                        <a:pt x="94363" y="75283"/>
                      </a:lnTo>
                      <a:cubicBezTo>
                        <a:pt x="94397" y="75248"/>
                        <a:pt x="94397" y="75248"/>
                        <a:pt x="94432" y="75248"/>
                      </a:cubicBezTo>
                      <a:cubicBezTo>
                        <a:pt x="94467" y="75248"/>
                        <a:pt x="94467" y="75248"/>
                        <a:pt x="94501" y="75214"/>
                      </a:cubicBezTo>
                      <a:lnTo>
                        <a:pt x="94639" y="75214"/>
                      </a:lnTo>
                      <a:lnTo>
                        <a:pt x="94639" y="64395"/>
                      </a:lnTo>
                      <a:cubicBezTo>
                        <a:pt x="94570" y="64395"/>
                        <a:pt x="94570" y="64395"/>
                        <a:pt x="94536" y="64430"/>
                      </a:cubicBezTo>
                      <a:lnTo>
                        <a:pt x="94432" y="64430"/>
                      </a:lnTo>
                      <a:cubicBezTo>
                        <a:pt x="94397" y="64464"/>
                        <a:pt x="94397" y="64464"/>
                        <a:pt x="94363" y="64464"/>
                      </a:cubicBezTo>
                      <a:cubicBezTo>
                        <a:pt x="94363" y="64464"/>
                        <a:pt x="94328" y="64499"/>
                        <a:pt x="94328" y="64499"/>
                      </a:cubicBezTo>
                      <a:lnTo>
                        <a:pt x="94294" y="64499"/>
                      </a:lnTo>
                      <a:cubicBezTo>
                        <a:pt x="94259" y="64533"/>
                        <a:pt x="94225" y="64533"/>
                        <a:pt x="94225" y="64568"/>
                      </a:cubicBezTo>
                      <a:lnTo>
                        <a:pt x="94190" y="64568"/>
                      </a:lnTo>
                      <a:cubicBezTo>
                        <a:pt x="94190" y="64568"/>
                        <a:pt x="94190" y="64602"/>
                        <a:pt x="94190" y="64602"/>
                      </a:cubicBezTo>
                      <a:cubicBezTo>
                        <a:pt x="94155" y="64602"/>
                        <a:pt x="94155" y="64602"/>
                        <a:pt x="94155" y="64637"/>
                      </a:cubicBezTo>
                      <a:cubicBezTo>
                        <a:pt x="94155" y="64637"/>
                        <a:pt x="94121" y="64637"/>
                        <a:pt x="94121" y="64672"/>
                      </a:cubicBezTo>
                      <a:cubicBezTo>
                        <a:pt x="94121" y="64672"/>
                        <a:pt x="94086" y="64672"/>
                        <a:pt x="94086" y="64706"/>
                      </a:cubicBezTo>
                      <a:cubicBezTo>
                        <a:pt x="94086" y="64706"/>
                        <a:pt x="94086" y="64706"/>
                        <a:pt x="94052" y="64741"/>
                      </a:cubicBezTo>
                      <a:cubicBezTo>
                        <a:pt x="94052" y="64741"/>
                        <a:pt x="94052" y="64741"/>
                        <a:pt x="94052" y="64775"/>
                      </a:cubicBezTo>
                      <a:cubicBezTo>
                        <a:pt x="94017" y="64810"/>
                        <a:pt x="94017" y="64810"/>
                        <a:pt x="94017" y="64844"/>
                      </a:cubicBezTo>
                      <a:cubicBezTo>
                        <a:pt x="93983" y="64879"/>
                        <a:pt x="93983" y="64879"/>
                        <a:pt x="93983" y="64913"/>
                      </a:cubicBezTo>
                      <a:cubicBezTo>
                        <a:pt x="93948" y="64948"/>
                        <a:pt x="93948" y="64983"/>
                        <a:pt x="93913" y="65017"/>
                      </a:cubicBezTo>
                      <a:cubicBezTo>
                        <a:pt x="93913" y="65017"/>
                        <a:pt x="93913" y="65017"/>
                        <a:pt x="93879" y="65052"/>
                      </a:cubicBezTo>
                      <a:lnTo>
                        <a:pt x="93499" y="65052"/>
                      </a:lnTo>
                      <a:cubicBezTo>
                        <a:pt x="93464" y="65017"/>
                        <a:pt x="93430" y="65017"/>
                        <a:pt x="93430" y="65017"/>
                      </a:cubicBezTo>
                      <a:lnTo>
                        <a:pt x="93430" y="61008"/>
                      </a:lnTo>
                      <a:cubicBezTo>
                        <a:pt x="93430" y="60385"/>
                        <a:pt x="93430" y="59867"/>
                        <a:pt x="93257" y="59660"/>
                      </a:cubicBezTo>
                      <a:cubicBezTo>
                        <a:pt x="93188" y="59590"/>
                        <a:pt x="93118" y="59556"/>
                        <a:pt x="93049" y="59521"/>
                      </a:cubicBezTo>
                      <a:cubicBezTo>
                        <a:pt x="93015" y="59487"/>
                        <a:pt x="92980" y="59487"/>
                        <a:pt x="92911" y="59452"/>
                      </a:cubicBezTo>
                      <a:cubicBezTo>
                        <a:pt x="92842" y="59418"/>
                        <a:pt x="92773" y="59383"/>
                        <a:pt x="92704" y="59349"/>
                      </a:cubicBezTo>
                      <a:cubicBezTo>
                        <a:pt x="92669" y="59349"/>
                        <a:pt x="92635" y="59314"/>
                        <a:pt x="92600" y="59314"/>
                      </a:cubicBezTo>
                      <a:cubicBezTo>
                        <a:pt x="92462" y="59245"/>
                        <a:pt x="92358" y="59141"/>
                        <a:pt x="92358" y="59072"/>
                      </a:cubicBezTo>
                      <a:cubicBezTo>
                        <a:pt x="92289" y="58795"/>
                        <a:pt x="92012" y="58623"/>
                        <a:pt x="91701" y="58484"/>
                      </a:cubicBezTo>
                      <a:cubicBezTo>
                        <a:pt x="91598" y="58415"/>
                        <a:pt x="91494" y="58346"/>
                        <a:pt x="91425" y="58277"/>
                      </a:cubicBezTo>
                      <a:cubicBezTo>
                        <a:pt x="91321" y="58208"/>
                        <a:pt x="91252" y="58104"/>
                        <a:pt x="91252" y="57966"/>
                      </a:cubicBezTo>
                      <a:cubicBezTo>
                        <a:pt x="91252" y="57862"/>
                        <a:pt x="91252" y="57793"/>
                        <a:pt x="91217" y="57689"/>
                      </a:cubicBezTo>
                      <a:cubicBezTo>
                        <a:pt x="91183" y="57655"/>
                        <a:pt x="91148" y="57586"/>
                        <a:pt x="91114" y="57551"/>
                      </a:cubicBezTo>
                      <a:cubicBezTo>
                        <a:pt x="91079" y="57517"/>
                        <a:pt x="91045" y="57482"/>
                        <a:pt x="90975" y="57447"/>
                      </a:cubicBezTo>
                      <a:cubicBezTo>
                        <a:pt x="90941" y="57413"/>
                        <a:pt x="90906" y="57413"/>
                        <a:pt x="90837" y="57378"/>
                      </a:cubicBezTo>
                      <a:cubicBezTo>
                        <a:pt x="90768" y="57344"/>
                        <a:pt x="90699" y="57344"/>
                        <a:pt x="90630" y="57309"/>
                      </a:cubicBezTo>
                      <a:lnTo>
                        <a:pt x="90595" y="57309"/>
                      </a:lnTo>
                      <a:cubicBezTo>
                        <a:pt x="90492" y="57275"/>
                        <a:pt x="90422" y="57240"/>
                        <a:pt x="90353" y="57240"/>
                      </a:cubicBezTo>
                      <a:lnTo>
                        <a:pt x="90319" y="57240"/>
                      </a:lnTo>
                      <a:cubicBezTo>
                        <a:pt x="90284" y="57205"/>
                        <a:pt x="90250" y="57205"/>
                        <a:pt x="90215" y="57205"/>
                      </a:cubicBezTo>
                      <a:cubicBezTo>
                        <a:pt x="90215" y="57205"/>
                        <a:pt x="90215" y="57171"/>
                        <a:pt x="90180" y="57171"/>
                      </a:cubicBezTo>
                      <a:cubicBezTo>
                        <a:pt x="90146" y="57171"/>
                        <a:pt x="90111" y="57171"/>
                        <a:pt x="90077" y="57136"/>
                      </a:cubicBezTo>
                      <a:cubicBezTo>
                        <a:pt x="90042" y="57136"/>
                        <a:pt x="90042" y="57136"/>
                        <a:pt x="90008" y="57102"/>
                      </a:cubicBezTo>
                      <a:cubicBezTo>
                        <a:pt x="89938" y="57067"/>
                        <a:pt x="89938" y="57067"/>
                        <a:pt x="89904" y="57033"/>
                      </a:cubicBezTo>
                      <a:lnTo>
                        <a:pt x="89904" y="56964"/>
                      </a:lnTo>
                      <a:cubicBezTo>
                        <a:pt x="89904" y="56929"/>
                        <a:pt x="89869" y="56860"/>
                        <a:pt x="89835" y="56825"/>
                      </a:cubicBezTo>
                      <a:cubicBezTo>
                        <a:pt x="89731" y="56722"/>
                        <a:pt x="89662" y="56652"/>
                        <a:pt x="89593" y="56583"/>
                      </a:cubicBezTo>
                      <a:cubicBezTo>
                        <a:pt x="89558" y="56549"/>
                        <a:pt x="89524" y="56514"/>
                        <a:pt x="89489" y="56514"/>
                      </a:cubicBezTo>
                      <a:cubicBezTo>
                        <a:pt x="89385" y="56445"/>
                        <a:pt x="89316" y="56376"/>
                        <a:pt x="89247" y="56307"/>
                      </a:cubicBezTo>
                      <a:cubicBezTo>
                        <a:pt x="89213" y="56307"/>
                        <a:pt x="89178" y="56272"/>
                        <a:pt x="89178" y="56272"/>
                      </a:cubicBezTo>
                      <a:cubicBezTo>
                        <a:pt x="89040" y="56169"/>
                        <a:pt x="88867" y="56099"/>
                        <a:pt x="88729" y="56030"/>
                      </a:cubicBezTo>
                      <a:cubicBezTo>
                        <a:pt x="88590" y="55961"/>
                        <a:pt x="88487" y="55892"/>
                        <a:pt x="88383" y="55823"/>
                      </a:cubicBezTo>
                      <a:cubicBezTo>
                        <a:pt x="88348" y="55788"/>
                        <a:pt x="88314" y="55754"/>
                        <a:pt x="88279" y="55719"/>
                      </a:cubicBezTo>
                      <a:cubicBezTo>
                        <a:pt x="88245" y="55650"/>
                        <a:pt x="88210" y="55616"/>
                        <a:pt x="88210" y="55546"/>
                      </a:cubicBezTo>
                      <a:cubicBezTo>
                        <a:pt x="88107" y="55374"/>
                        <a:pt x="88037" y="55270"/>
                        <a:pt x="88003" y="55166"/>
                      </a:cubicBezTo>
                      <a:lnTo>
                        <a:pt x="88003" y="54993"/>
                      </a:lnTo>
                      <a:lnTo>
                        <a:pt x="138503" y="54993"/>
                      </a:lnTo>
                      <a:lnTo>
                        <a:pt x="138503" y="44728"/>
                      </a:lnTo>
                      <a:cubicBezTo>
                        <a:pt x="138503" y="44693"/>
                        <a:pt x="138503" y="44693"/>
                        <a:pt x="138503" y="44693"/>
                      </a:cubicBezTo>
                      <a:lnTo>
                        <a:pt x="138537" y="44693"/>
                      </a:lnTo>
                      <a:cubicBezTo>
                        <a:pt x="138537" y="44693"/>
                        <a:pt x="138537" y="44658"/>
                        <a:pt x="138572" y="44658"/>
                      </a:cubicBezTo>
                      <a:cubicBezTo>
                        <a:pt x="138572" y="44658"/>
                        <a:pt x="138572" y="44624"/>
                        <a:pt x="138572" y="44624"/>
                      </a:cubicBezTo>
                      <a:lnTo>
                        <a:pt x="138606" y="44624"/>
                      </a:lnTo>
                      <a:cubicBezTo>
                        <a:pt x="138606" y="44624"/>
                        <a:pt x="138606" y="44589"/>
                        <a:pt x="138606" y="44589"/>
                      </a:cubicBezTo>
                      <a:cubicBezTo>
                        <a:pt x="138606" y="44555"/>
                        <a:pt x="138641" y="44555"/>
                        <a:pt x="138641" y="44555"/>
                      </a:cubicBezTo>
                      <a:cubicBezTo>
                        <a:pt x="138641" y="44555"/>
                        <a:pt x="138641" y="44520"/>
                        <a:pt x="138675" y="44486"/>
                      </a:cubicBezTo>
                      <a:cubicBezTo>
                        <a:pt x="138675" y="44451"/>
                        <a:pt x="138710" y="44416"/>
                        <a:pt x="138710" y="44382"/>
                      </a:cubicBezTo>
                      <a:cubicBezTo>
                        <a:pt x="138710" y="44382"/>
                        <a:pt x="138710" y="44382"/>
                        <a:pt x="138710" y="44347"/>
                      </a:cubicBezTo>
                      <a:lnTo>
                        <a:pt x="138710" y="44002"/>
                      </a:lnTo>
                      <a:cubicBezTo>
                        <a:pt x="138710" y="44002"/>
                        <a:pt x="138744" y="44002"/>
                        <a:pt x="138744" y="44036"/>
                      </a:cubicBezTo>
                      <a:lnTo>
                        <a:pt x="139228" y="44036"/>
                      </a:lnTo>
                      <a:cubicBezTo>
                        <a:pt x="139263" y="44036"/>
                        <a:pt x="139298" y="44071"/>
                        <a:pt x="139332" y="44071"/>
                      </a:cubicBezTo>
                      <a:lnTo>
                        <a:pt x="139401" y="44071"/>
                      </a:lnTo>
                      <a:cubicBezTo>
                        <a:pt x="139401" y="44105"/>
                        <a:pt x="139401" y="44105"/>
                        <a:pt x="139436" y="44105"/>
                      </a:cubicBezTo>
                      <a:cubicBezTo>
                        <a:pt x="139470" y="44105"/>
                        <a:pt x="139505" y="44140"/>
                        <a:pt x="139505" y="44140"/>
                      </a:cubicBezTo>
                      <a:cubicBezTo>
                        <a:pt x="139539" y="44140"/>
                        <a:pt x="139539" y="44174"/>
                        <a:pt x="139574" y="44174"/>
                      </a:cubicBezTo>
                      <a:lnTo>
                        <a:pt x="139643" y="44174"/>
                      </a:lnTo>
                      <a:cubicBezTo>
                        <a:pt x="139643" y="44174"/>
                        <a:pt x="139643" y="44209"/>
                        <a:pt x="139643" y="44209"/>
                      </a:cubicBezTo>
                      <a:lnTo>
                        <a:pt x="139781" y="44209"/>
                      </a:lnTo>
                      <a:cubicBezTo>
                        <a:pt x="139781" y="44209"/>
                        <a:pt x="139781" y="44209"/>
                        <a:pt x="139781" y="44174"/>
                      </a:cubicBezTo>
                      <a:lnTo>
                        <a:pt x="139816" y="44174"/>
                      </a:lnTo>
                      <a:cubicBezTo>
                        <a:pt x="139816" y="44140"/>
                        <a:pt x="139816" y="44140"/>
                        <a:pt x="139816" y="44140"/>
                      </a:cubicBezTo>
                      <a:lnTo>
                        <a:pt x="139851" y="44140"/>
                      </a:lnTo>
                      <a:cubicBezTo>
                        <a:pt x="139851" y="44140"/>
                        <a:pt x="139851" y="44105"/>
                        <a:pt x="139851" y="44105"/>
                      </a:cubicBezTo>
                      <a:cubicBezTo>
                        <a:pt x="139851" y="44105"/>
                        <a:pt x="139851" y="44071"/>
                        <a:pt x="139851" y="44071"/>
                      </a:cubicBezTo>
                      <a:lnTo>
                        <a:pt x="139851" y="44036"/>
                      </a:lnTo>
                      <a:lnTo>
                        <a:pt x="139851" y="43380"/>
                      </a:lnTo>
                      <a:cubicBezTo>
                        <a:pt x="139851" y="43345"/>
                        <a:pt x="139851" y="43345"/>
                        <a:pt x="139851" y="43345"/>
                      </a:cubicBezTo>
                      <a:lnTo>
                        <a:pt x="139885" y="43345"/>
                      </a:lnTo>
                      <a:cubicBezTo>
                        <a:pt x="139920" y="43310"/>
                        <a:pt x="139920" y="43310"/>
                        <a:pt x="139954" y="43310"/>
                      </a:cubicBezTo>
                      <a:cubicBezTo>
                        <a:pt x="139989" y="43310"/>
                        <a:pt x="140023" y="43310"/>
                        <a:pt x="140058" y="43276"/>
                      </a:cubicBezTo>
                      <a:cubicBezTo>
                        <a:pt x="140093" y="43276"/>
                        <a:pt x="140127" y="43241"/>
                        <a:pt x="140127" y="43241"/>
                      </a:cubicBezTo>
                      <a:cubicBezTo>
                        <a:pt x="140162" y="43241"/>
                        <a:pt x="140162" y="43207"/>
                        <a:pt x="140162" y="43207"/>
                      </a:cubicBezTo>
                      <a:cubicBezTo>
                        <a:pt x="140196" y="43207"/>
                        <a:pt x="140196" y="43207"/>
                        <a:pt x="140231" y="43172"/>
                      </a:cubicBezTo>
                      <a:lnTo>
                        <a:pt x="140265" y="43172"/>
                      </a:lnTo>
                      <a:cubicBezTo>
                        <a:pt x="140265" y="43138"/>
                        <a:pt x="140265" y="43138"/>
                        <a:pt x="140265" y="43138"/>
                      </a:cubicBezTo>
                      <a:cubicBezTo>
                        <a:pt x="140265" y="43138"/>
                        <a:pt x="140265" y="43138"/>
                        <a:pt x="140265" y="43103"/>
                      </a:cubicBezTo>
                      <a:cubicBezTo>
                        <a:pt x="140300" y="43103"/>
                        <a:pt x="140300" y="43103"/>
                        <a:pt x="140300" y="43068"/>
                      </a:cubicBezTo>
                      <a:lnTo>
                        <a:pt x="140334" y="43068"/>
                      </a:lnTo>
                      <a:cubicBezTo>
                        <a:pt x="140334" y="43034"/>
                        <a:pt x="140334" y="43034"/>
                        <a:pt x="140334" y="43034"/>
                      </a:cubicBezTo>
                      <a:cubicBezTo>
                        <a:pt x="140334" y="42999"/>
                        <a:pt x="140334" y="42965"/>
                        <a:pt x="140334" y="42965"/>
                      </a:cubicBezTo>
                      <a:cubicBezTo>
                        <a:pt x="140334" y="42965"/>
                        <a:pt x="140334" y="42965"/>
                        <a:pt x="140334" y="42930"/>
                      </a:cubicBezTo>
                      <a:cubicBezTo>
                        <a:pt x="140369" y="42930"/>
                        <a:pt x="140369" y="42896"/>
                        <a:pt x="140369" y="42861"/>
                      </a:cubicBezTo>
                      <a:lnTo>
                        <a:pt x="140369" y="42031"/>
                      </a:lnTo>
                      <a:cubicBezTo>
                        <a:pt x="140369" y="41997"/>
                        <a:pt x="140404" y="41997"/>
                        <a:pt x="140404" y="41997"/>
                      </a:cubicBezTo>
                      <a:lnTo>
                        <a:pt x="140611" y="41997"/>
                      </a:lnTo>
                      <a:cubicBezTo>
                        <a:pt x="140611" y="41997"/>
                        <a:pt x="140646" y="41997"/>
                        <a:pt x="140680" y="42031"/>
                      </a:cubicBezTo>
                      <a:lnTo>
                        <a:pt x="140784" y="42031"/>
                      </a:lnTo>
                      <a:cubicBezTo>
                        <a:pt x="140818" y="42031"/>
                        <a:pt x="140853" y="42031"/>
                        <a:pt x="140853" y="42066"/>
                      </a:cubicBezTo>
                      <a:lnTo>
                        <a:pt x="140888" y="42066"/>
                      </a:lnTo>
                      <a:lnTo>
                        <a:pt x="140888" y="42515"/>
                      </a:lnTo>
                      <a:lnTo>
                        <a:pt x="140957" y="42515"/>
                      </a:lnTo>
                      <a:cubicBezTo>
                        <a:pt x="140991" y="42515"/>
                        <a:pt x="141026" y="42515"/>
                        <a:pt x="141060" y="42481"/>
                      </a:cubicBezTo>
                      <a:lnTo>
                        <a:pt x="141095" y="42481"/>
                      </a:lnTo>
                      <a:cubicBezTo>
                        <a:pt x="141129" y="42446"/>
                        <a:pt x="141129" y="42446"/>
                        <a:pt x="141164" y="42412"/>
                      </a:cubicBezTo>
                      <a:lnTo>
                        <a:pt x="141233" y="42412"/>
                      </a:lnTo>
                      <a:cubicBezTo>
                        <a:pt x="141268" y="42377"/>
                        <a:pt x="141302" y="42377"/>
                        <a:pt x="141337" y="42343"/>
                      </a:cubicBezTo>
                      <a:cubicBezTo>
                        <a:pt x="141371" y="42308"/>
                        <a:pt x="141441" y="42308"/>
                        <a:pt x="141475" y="42273"/>
                      </a:cubicBezTo>
                      <a:cubicBezTo>
                        <a:pt x="141544" y="42239"/>
                        <a:pt x="141579" y="42239"/>
                        <a:pt x="141613" y="42204"/>
                      </a:cubicBezTo>
                      <a:cubicBezTo>
                        <a:pt x="141648" y="42204"/>
                        <a:pt x="141683" y="42170"/>
                        <a:pt x="141717" y="42170"/>
                      </a:cubicBezTo>
                      <a:lnTo>
                        <a:pt x="141752" y="42170"/>
                      </a:lnTo>
                      <a:cubicBezTo>
                        <a:pt x="141752" y="42135"/>
                        <a:pt x="141786" y="42135"/>
                        <a:pt x="141786" y="42135"/>
                      </a:cubicBezTo>
                      <a:cubicBezTo>
                        <a:pt x="141821" y="42135"/>
                        <a:pt x="141821" y="42135"/>
                        <a:pt x="141821" y="42101"/>
                      </a:cubicBezTo>
                      <a:lnTo>
                        <a:pt x="141855" y="42101"/>
                      </a:lnTo>
                      <a:cubicBezTo>
                        <a:pt x="141855" y="42066"/>
                        <a:pt x="141855" y="42066"/>
                        <a:pt x="141855" y="42066"/>
                      </a:cubicBezTo>
                      <a:lnTo>
                        <a:pt x="141855" y="33425"/>
                      </a:lnTo>
                      <a:lnTo>
                        <a:pt x="141959" y="33425"/>
                      </a:lnTo>
                      <a:cubicBezTo>
                        <a:pt x="141959" y="33390"/>
                        <a:pt x="141994" y="33390"/>
                        <a:pt x="141994" y="33390"/>
                      </a:cubicBezTo>
                      <a:lnTo>
                        <a:pt x="142132" y="33390"/>
                      </a:lnTo>
                      <a:cubicBezTo>
                        <a:pt x="142166" y="33390"/>
                        <a:pt x="142201" y="33356"/>
                        <a:pt x="142236" y="33356"/>
                      </a:cubicBezTo>
                      <a:lnTo>
                        <a:pt x="142270" y="33356"/>
                      </a:lnTo>
                      <a:cubicBezTo>
                        <a:pt x="142339" y="33356"/>
                        <a:pt x="142408" y="33321"/>
                        <a:pt x="142478" y="33321"/>
                      </a:cubicBezTo>
                      <a:lnTo>
                        <a:pt x="142512" y="33321"/>
                      </a:lnTo>
                      <a:cubicBezTo>
                        <a:pt x="142547" y="33287"/>
                        <a:pt x="142616" y="33287"/>
                        <a:pt x="142685" y="33252"/>
                      </a:cubicBezTo>
                      <a:lnTo>
                        <a:pt x="142754" y="33252"/>
                      </a:lnTo>
                      <a:cubicBezTo>
                        <a:pt x="142789" y="33252"/>
                        <a:pt x="142858" y="33217"/>
                        <a:pt x="142927" y="33217"/>
                      </a:cubicBezTo>
                      <a:lnTo>
                        <a:pt x="142961" y="33217"/>
                      </a:lnTo>
                      <a:cubicBezTo>
                        <a:pt x="143065" y="33183"/>
                        <a:pt x="143134" y="33183"/>
                        <a:pt x="143238" y="33148"/>
                      </a:cubicBezTo>
                      <a:cubicBezTo>
                        <a:pt x="143342" y="33114"/>
                        <a:pt x="143411" y="33114"/>
                        <a:pt x="143480" y="33079"/>
                      </a:cubicBezTo>
                      <a:lnTo>
                        <a:pt x="143584" y="33079"/>
                      </a:lnTo>
                      <a:cubicBezTo>
                        <a:pt x="143618" y="33045"/>
                        <a:pt x="143687" y="33045"/>
                        <a:pt x="143756" y="33010"/>
                      </a:cubicBezTo>
                      <a:lnTo>
                        <a:pt x="143860" y="33010"/>
                      </a:lnTo>
                      <a:cubicBezTo>
                        <a:pt x="143929" y="32975"/>
                        <a:pt x="144033" y="32941"/>
                        <a:pt x="144137" y="32941"/>
                      </a:cubicBezTo>
                      <a:cubicBezTo>
                        <a:pt x="144240" y="32906"/>
                        <a:pt x="144344" y="32872"/>
                        <a:pt x="144448" y="32872"/>
                      </a:cubicBezTo>
                      <a:cubicBezTo>
                        <a:pt x="144448" y="32837"/>
                        <a:pt x="144482" y="32837"/>
                        <a:pt x="144517" y="32837"/>
                      </a:cubicBezTo>
                      <a:cubicBezTo>
                        <a:pt x="144586" y="32837"/>
                        <a:pt x="144655" y="32803"/>
                        <a:pt x="144724" y="32768"/>
                      </a:cubicBezTo>
                      <a:lnTo>
                        <a:pt x="144828" y="32768"/>
                      </a:lnTo>
                      <a:cubicBezTo>
                        <a:pt x="144897" y="32733"/>
                        <a:pt x="145001" y="32733"/>
                        <a:pt x="145070" y="32699"/>
                      </a:cubicBezTo>
                      <a:lnTo>
                        <a:pt x="145104" y="32699"/>
                      </a:lnTo>
                      <a:cubicBezTo>
                        <a:pt x="145208" y="32664"/>
                        <a:pt x="145312" y="32630"/>
                        <a:pt x="145416" y="32630"/>
                      </a:cubicBezTo>
                      <a:cubicBezTo>
                        <a:pt x="145450" y="32595"/>
                        <a:pt x="145450" y="32595"/>
                        <a:pt x="145485" y="32595"/>
                      </a:cubicBezTo>
                      <a:cubicBezTo>
                        <a:pt x="145554" y="32595"/>
                        <a:pt x="145623" y="32561"/>
                        <a:pt x="145692" y="32526"/>
                      </a:cubicBezTo>
                      <a:lnTo>
                        <a:pt x="145796" y="32526"/>
                      </a:lnTo>
                      <a:cubicBezTo>
                        <a:pt x="145865" y="32492"/>
                        <a:pt x="145934" y="32492"/>
                        <a:pt x="146003" y="32457"/>
                      </a:cubicBezTo>
                      <a:lnTo>
                        <a:pt x="146072" y="32457"/>
                      </a:lnTo>
                      <a:cubicBezTo>
                        <a:pt x="146176" y="32422"/>
                        <a:pt x="146280" y="32388"/>
                        <a:pt x="146349" y="32388"/>
                      </a:cubicBezTo>
                      <a:cubicBezTo>
                        <a:pt x="146349" y="32388"/>
                        <a:pt x="146349" y="32388"/>
                        <a:pt x="146383" y="32353"/>
                      </a:cubicBezTo>
                      <a:cubicBezTo>
                        <a:pt x="146452" y="32353"/>
                        <a:pt x="146522" y="32319"/>
                        <a:pt x="146591" y="32319"/>
                      </a:cubicBezTo>
                      <a:cubicBezTo>
                        <a:pt x="146625" y="32319"/>
                        <a:pt x="146660" y="32284"/>
                        <a:pt x="146694" y="32284"/>
                      </a:cubicBezTo>
                      <a:cubicBezTo>
                        <a:pt x="146729" y="32284"/>
                        <a:pt x="146798" y="32250"/>
                        <a:pt x="146833" y="32250"/>
                      </a:cubicBezTo>
                      <a:cubicBezTo>
                        <a:pt x="146867" y="32250"/>
                        <a:pt x="146902" y="32250"/>
                        <a:pt x="146902" y="32215"/>
                      </a:cubicBezTo>
                      <a:cubicBezTo>
                        <a:pt x="146971" y="32215"/>
                        <a:pt x="147006" y="32215"/>
                        <a:pt x="147075" y="32180"/>
                      </a:cubicBezTo>
                      <a:lnTo>
                        <a:pt x="147144" y="32180"/>
                      </a:lnTo>
                      <a:cubicBezTo>
                        <a:pt x="147213" y="32146"/>
                        <a:pt x="147247" y="32146"/>
                        <a:pt x="147317" y="32111"/>
                      </a:cubicBezTo>
                      <a:cubicBezTo>
                        <a:pt x="147386" y="32111"/>
                        <a:pt x="147455" y="32077"/>
                        <a:pt x="147489" y="32077"/>
                      </a:cubicBezTo>
                      <a:cubicBezTo>
                        <a:pt x="147524" y="32077"/>
                        <a:pt x="147524" y="32042"/>
                        <a:pt x="147524" y="32042"/>
                      </a:cubicBezTo>
                      <a:cubicBezTo>
                        <a:pt x="147559" y="32042"/>
                        <a:pt x="147593" y="32042"/>
                        <a:pt x="147628" y="32008"/>
                      </a:cubicBezTo>
                      <a:lnTo>
                        <a:pt x="147697" y="32008"/>
                      </a:lnTo>
                      <a:cubicBezTo>
                        <a:pt x="147697" y="32008"/>
                        <a:pt x="147731" y="32008"/>
                        <a:pt x="147766" y="31973"/>
                      </a:cubicBezTo>
                      <a:lnTo>
                        <a:pt x="147801" y="31973"/>
                      </a:lnTo>
                      <a:cubicBezTo>
                        <a:pt x="147835" y="31973"/>
                        <a:pt x="147870" y="31938"/>
                        <a:pt x="147870" y="31938"/>
                      </a:cubicBezTo>
                      <a:cubicBezTo>
                        <a:pt x="148492" y="31731"/>
                        <a:pt x="149909" y="31351"/>
                        <a:pt x="150255" y="31213"/>
                      </a:cubicBezTo>
                      <a:cubicBezTo>
                        <a:pt x="150289" y="31178"/>
                        <a:pt x="150358" y="31178"/>
                        <a:pt x="150427" y="31143"/>
                      </a:cubicBezTo>
                      <a:lnTo>
                        <a:pt x="150497" y="31143"/>
                      </a:lnTo>
                      <a:cubicBezTo>
                        <a:pt x="150531" y="31109"/>
                        <a:pt x="150531" y="31109"/>
                        <a:pt x="150566" y="31109"/>
                      </a:cubicBezTo>
                      <a:lnTo>
                        <a:pt x="150669" y="31109"/>
                      </a:lnTo>
                      <a:cubicBezTo>
                        <a:pt x="150704" y="31074"/>
                        <a:pt x="150739" y="31074"/>
                        <a:pt x="150739" y="31074"/>
                      </a:cubicBezTo>
                      <a:cubicBezTo>
                        <a:pt x="150773" y="31074"/>
                        <a:pt x="150808" y="31074"/>
                        <a:pt x="150842" y="31040"/>
                      </a:cubicBezTo>
                      <a:lnTo>
                        <a:pt x="150981" y="31040"/>
                      </a:lnTo>
                      <a:cubicBezTo>
                        <a:pt x="151015" y="31005"/>
                        <a:pt x="151015" y="31005"/>
                        <a:pt x="151015" y="31005"/>
                      </a:cubicBezTo>
                      <a:lnTo>
                        <a:pt x="151119" y="31005"/>
                      </a:lnTo>
                      <a:cubicBezTo>
                        <a:pt x="151119" y="30971"/>
                        <a:pt x="151119" y="30971"/>
                        <a:pt x="151119" y="30971"/>
                      </a:cubicBezTo>
                      <a:lnTo>
                        <a:pt x="151153" y="30971"/>
                      </a:lnTo>
                      <a:cubicBezTo>
                        <a:pt x="151188" y="30971"/>
                        <a:pt x="151188" y="30936"/>
                        <a:pt x="151188" y="30936"/>
                      </a:cubicBezTo>
                      <a:cubicBezTo>
                        <a:pt x="151222" y="30936"/>
                        <a:pt x="151222" y="30936"/>
                        <a:pt x="151222" y="30902"/>
                      </a:cubicBezTo>
                      <a:cubicBezTo>
                        <a:pt x="151222" y="30867"/>
                        <a:pt x="151257" y="30867"/>
                        <a:pt x="151257" y="30832"/>
                      </a:cubicBezTo>
                      <a:cubicBezTo>
                        <a:pt x="151257" y="30798"/>
                        <a:pt x="151292" y="30798"/>
                        <a:pt x="151292" y="30798"/>
                      </a:cubicBezTo>
                      <a:cubicBezTo>
                        <a:pt x="151292" y="30798"/>
                        <a:pt x="151292" y="30798"/>
                        <a:pt x="151292" y="30763"/>
                      </a:cubicBezTo>
                      <a:cubicBezTo>
                        <a:pt x="151292" y="30763"/>
                        <a:pt x="151326" y="30763"/>
                        <a:pt x="151326" y="30729"/>
                      </a:cubicBezTo>
                      <a:lnTo>
                        <a:pt x="151361" y="30729"/>
                      </a:lnTo>
                      <a:cubicBezTo>
                        <a:pt x="151361" y="30729"/>
                        <a:pt x="151361" y="30729"/>
                        <a:pt x="151395" y="30694"/>
                      </a:cubicBezTo>
                      <a:lnTo>
                        <a:pt x="151430" y="30694"/>
                      </a:lnTo>
                      <a:cubicBezTo>
                        <a:pt x="151430" y="30694"/>
                        <a:pt x="151430" y="30694"/>
                        <a:pt x="151464" y="30660"/>
                      </a:cubicBezTo>
                      <a:lnTo>
                        <a:pt x="151534" y="30660"/>
                      </a:lnTo>
                      <a:cubicBezTo>
                        <a:pt x="151568" y="30625"/>
                        <a:pt x="151568" y="30625"/>
                        <a:pt x="151603" y="30625"/>
                      </a:cubicBezTo>
                      <a:lnTo>
                        <a:pt x="151879" y="30625"/>
                      </a:lnTo>
                      <a:lnTo>
                        <a:pt x="151879" y="30936"/>
                      </a:lnTo>
                      <a:lnTo>
                        <a:pt x="151914" y="30936"/>
                      </a:lnTo>
                      <a:cubicBezTo>
                        <a:pt x="151914" y="30936"/>
                        <a:pt x="151914" y="30971"/>
                        <a:pt x="151914" y="30971"/>
                      </a:cubicBezTo>
                      <a:lnTo>
                        <a:pt x="152017" y="30971"/>
                      </a:lnTo>
                      <a:cubicBezTo>
                        <a:pt x="152017" y="30971"/>
                        <a:pt x="152017" y="30971"/>
                        <a:pt x="152052" y="31005"/>
                      </a:cubicBezTo>
                      <a:lnTo>
                        <a:pt x="152571" y="31005"/>
                      </a:lnTo>
                      <a:cubicBezTo>
                        <a:pt x="152674" y="31005"/>
                        <a:pt x="152778" y="30971"/>
                        <a:pt x="152916" y="30971"/>
                      </a:cubicBezTo>
                      <a:lnTo>
                        <a:pt x="153296" y="30971"/>
                      </a:lnTo>
                      <a:cubicBezTo>
                        <a:pt x="153296" y="30936"/>
                        <a:pt x="153296" y="30936"/>
                        <a:pt x="153331" y="30936"/>
                      </a:cubicBezTo>
                      <a:lnTo>
                        <a:pt x="153711" y="30936"/>
                      </a:lnTo>
                      <a:cubicBezTo>
                        <a:pt x="153815" y="30902"/>
                        <a:pt x="153919" y="30902"/>
                        <a:pt x="154057" y="30902"/>
                      </a:cubicBezTo>
                      <a:lnTo>
                        <a:pt x="154091" y="30902"/>
                      </a:lnTo>
                      <a:cubicBezTo>
                        <a:pt x="154126" y="30902"/>
                        <a:pt x="154161" y="30902"/>
                        <a:pt x="154230" y="30867"/>
                      </a:cubicBezTo>
                      <a:lnTo>
                        <a:pt x="154472" y="30867"/>
                      </a:lnTo>
                      <a:cubicBezTo>
                        <a:pt x="154506" y="30867"/>
                        <a:pt x="154541" y="30867"/>
                        <a:pt x="154575" y="30832"/>
                      </a:cubicBezTo>
                      <a:lnTo>
                        <a:pt x="154748" y="30832"/>
                      </a:lnTo>
                      <a:cubicBezTo>
                        <a:pt x="154748" y="30798"/>
                        <a:pt x="154783" y="30798"/>
                        <a:pt x="154817" y="30798"/>
                      </a:cubicBezTo>
                      <a:cubicBezTo>
                        <a:pt x="154852" y="30763"/>
                        <a:pt x="154852" y="30763"/>
                        <a:pt x="154852" y="30763"/>
                      </a:cubicBezTo>
                      <a:lnTo>
                        <a:pt x="154886" y="30763"/>
                      </a:lnTo>
                      <a:cubicBezTo>
                        <a:pt x="154886" y="30729"/>
                        <a:pt x="154886" y="30729"/>
                        <a:pt x="154921" y="30729"/>
                      </a:cubicBezTo>
                      <a:cubicBezTo>
                        <a:pt x="154921" y="30729"/>
                        <a:pt x="154921" y="30729"/>
                        <a:pt x="154921" y="30694"/>
                      </a:cubicBezTo>
                      <a:cubicBezTo>
                        <a:pt x="154921" y="30660"/>
                        <a:pt x="154921" y="30660"/>
                        <a:pt x="154921" y="30660"/>
                      </a:cubicBezTo>
                      <a:lnTo>
                        <a:pt x="154921" y="30521"/>
                      </a:lnTo>
                      <a:cubicBezTo>
                        <a:pt x="154956" y="30487"/>
                        <a:pt x="154956" y="30487"/>
                        <a:pt x="154956" y="30452"/>
                      </a:cubicBezTo>
                      <a:lnTo>
                        <a:pt x="154990" y="30452"/>
                      </a:lnTo>
                      <a:cubicBezTo>
                        <a:pt x="154990" y="30418"/>
                        <a:pt x="155025" y="30383"/>
                        <a:pt x="155059" y="30349"/>
                      </a:cubicBezTo>
                      <a:cubicBezTo>
                        <a:pt x="155059" y="30314"/>
                        <a:pt x="155059" y="30314"/>
                        <a:pt x="155059" y="30314"/>
                      </a:cubicBezTo>
                      <a:cubicBezTo>
                        <a:pt x="155094" y="30279"/>
                        <a:pt x="155094" y="30279"/>
                        <a:pt x="155128" y="30245"/>
                      </a:cubicBezTo>
                      <a:cubicBezTo>
                        <a:pt x="155163" y="30176"/>
                        <a:pt x="155197" y="30141"/>
                        <a:pt x="155232" y="30072"/>
                      </a:cubicBezTo>
                      <a:lnTo>
                        <a:pt x="155267" y="30072"/>
                      </a:lnTo>
                      <a:cubicBezTo>
                        <a:pt x="155301" y="30003"/>
                        <a:pt x="155370" y="29934"/>
                        <a:pt x="155405" y="29865"/>
                      </a:cubicBezTo>
                      <a:cubicBezTo>
                        <a:pt x="155405" y="29865"/>
                        <a:pt x="155439" y="29865"/>
                        <a:pt x="155439" y="29830"/>
                      </a:cubicBezTo>
                      <a:cubicBezTo>
                        <a:pt x="155474" y="29795"/>
                        <a:pt x="155543" y="29761"/>
                        <a:pt x="155578" y="29726"/>
                      </a:cubicBezTo>
                      <a:cubicBezTo>
                        <a:pt x="155612" y="29692"/>
                        <a:pt x="155612" y="29657"/>
                        <a:pt x="155647" y="29657"/>
                      </a:cubicBezTo>
                      <a:cubicBezTo>
                        <a:pt x="155681" y="29623"/>
                        <a:pt x="155716" y="29623"/>
                        <a:pt x="155751" y="29588"/>
                      </a:cubicBezTo>
                      <a:cubicBezTo>
                        <a:pt x="155751" y="29588"/>
                        <a:pt x="155751" y="29588"/>
                        <a:pt x="155785" y="29554"/>
                      </a:cubicBezTo>
                      <a:lnTo>
                        <a:pt x="155854" y="29554"/>
                      </a:lnTo>
                      <a:cubicBezTo>
                        <a:pt x="155854" y="29554"/>
                        <a:pt x="155854" y="29519"/>
                        <a:pt x="155889" y="29519"/>
                      </a:cubicBezTo>
                      <a:lnTo>
                        <a:pt x="156373" y="29519"/>
                      </a:lnTo>
                      <a:cubicBezTo>
                        <a:pt x="156442" y="29554"/>
                        <a:pt x="156476" y="29554"/>
                        <a:pt x="156546" y="29554"/>
                      </a:cubicBezTo>
                      <a:lnTo>
                        <a:pt x="156718" y="29554"/>
                      </a:lnTo>
                      <a:cubicBezTo>
                        <a:pt x="156753" y="29588"/>
                        <a:pt x="156787" y="29588"/>
                        <a:pt x="156822" y="29588"/>
                      </a:cubicBezTo>
                      <a:lnTo>
                        <a:pt x="156926" y="29588"/>
                      </a:lnTo>
                      <a:cubicBezTo>
                        <a:pt x="156960" y="29588"/>
                        <a:pt x="156995" y="29554"/>
                        <a:pt x="156995" y="29554"/>
                      </a:cubicBezTo>
                      <a:lnTo>
                        <a:pt x="157168" y="29554"/>
                      </a:lnTo>
                      <a:cubicBezTo>
                        <a:pt x="157168" y="29554"/>
                        <a:pt x="157202" y="29519"/>
                        <a:pt x="157202" y="29519"/>
                      </a:cubicBezTo>
                      <a:lnTo>
                        <a:pt x="157237" y="29519"/>
                      </a:lnTo>
                      <a:cubicBezTo>
                        <a:pt x="157271" y="29519"/>
                        <a:pt x="157271" y="29484"/>
                        <a:pt x="157306" y="29484"/>
                      </a:cubicBezTo>
                      <a:cubicBezTo>
                        <a:pt x="157306" y="29484"/>
                        <a:pt x="157341" y="29450"/>
                        <a:pt x="157341" y="29450"/>
                      </a:cubicBezTo>
                      <a:lnTo>
                        <a:pt x="157375" y="29415"/>
                      </a:lnTo>
                      <a:cubicBezTo>
                        <a:pt x="157375" y="29415"/>
                        <a:pt x="157410" y="29415"/>
                        <a:pt x="157410" y="29381"/>
                      </a:cubicBezTo>
                      <a:cubicBezTo>
                        <a:pt x="157410" y="29381"/>
                        <a:pt x="157444" y="29381"/>
                        <a:pt x="157444" y="29346"/>
                      </a:cubicBezTo>
                      <a:cubicBezTo>
                        <a:pt x="157444" y="29346"/>
                        <a:pt x="157479" y="29346"/>
                        <a:pt x="157479" y="29312"/>
                      </a:cubicBezTo>
                      <a:cubicBezTo>
                        <a:pt x="157513" y="29312"/>
                        <a:pt x="157513" y="29312"/>
                        <a:pt x="157548" y="29277"/>
                      </a:cubicBezTo>
                      <a:cubicBezTo>
                        <a:pt x="157582" y="29277"/>
                        <a:pt x="157652" y="29277"/>
                        <a:pt x="157721" y="29312"/>
                      </a:cubicBezTo>
                      <a:lnTo>
                        <a:pt x="157963" y="29312"/>
                      </a:lnTo>
                      <a:cubicBezTo>
                        <a:pt x="158032" y="29312"/>
                        <a:pt x="158101" y="29346"/>
                        <a:pt x="158205" y="29346"/>
                      </a:cubicBezTo>
                      <a:lnTo>
                        <a:pt x="158239" y="29346"/>
                      </a:lnTo>
                      <a:cubicBezTo>
                        <a:pt x="158308" y="29346"/>
                        <a:pt x="158377" y="29346"/>
                        <a:pt x="158447" y="29381"/>
                      </a:cubicBezTo>
                      <a:lnTo>
                        <a:pt x="158516" y="29381"/>
                      </a:lnTo>
                      <a:cubicBezTo>
                        <a:pt x="158619" y="29381"/>
                        <a:pt x="158689" y="29415"/>
                        <a:pt x="158758" y="29415"/>
                      </a:cubicBezTo>
                      <a:lnTo>
                        <a:pt x="158792" y="29415"/>
                      </a:lnTo>
                      <a:cubicBezTo>
                        <a:pt x="158896" y="29415"/>
                        <a:pt x="158965" y="29450"/>
                        <a:pt x="159069" y="29450"/>
                      </a:cubicBezTo>
                      <a:cubicBezTo>
                        <a:pt x="159138" y="29450"/>
                        <a:pt x="159242" y="29484"/>
                        <a:pt x="159311" y="29484"/>
                      </a:cubicBezTo>
                      <a:lnTo>
                        <a:pt x="159380" y="29484"/>
                      </a:lnTo>
                      <a:cubicBezTo>
                        <a:pt x="159449" y="29484"/>
                        <a:pt x="159553" y="29519"/>
                        <a:pt x="159622" y="29519"/>
                      </a:cubicBezTo>
                      <a:cubicBezTo>
                        <a:pt x="159656" y="29519"/>
                        <a:pt x="159726" y="29519"/>
                        <a:pt x="159760" y="29554"/>
                      </a:cubicBezTo>
                      <a:cubicBezTo>
                        <a:pt x="159829" y="29554"/>
                        <a:pt x="159898" y="29554"/>
                        <a:pt x="159967" y="29588"/>
                      </a:cubicBezTo>
                      <a:lnTo>
                        <a:pt x="160002" y="29588"/>
                      </a:lnTo>
                      <a:cubicBezTo>
                        <a:pt x="160071" y="29588"/>
                        <a:pt x="160106" y="29588"/>
                        <a:pt x="160175" y="29623"/>
                      </a:cubicBezTo>
                      <a:lnTo>
                        <a:pt x="160209" y="29623"/>
                      </a:lnTo>
                      <a:cubicBezTo>
                        <a:pt x="160244" y="29623"/>
                        <a:pt x="160279" y="29657"/>
                        <a:pt x="160313" y="29657"/>
                      </a:cubicBezTo>
                      <a:lnTo>
                        <a:pt x="160348" y="29657"/>
                      </a:lnTo>
                      <a:cubicBezTo>
                        <a:pt x="160382" y="29692"/>
                        <a:pt x="160451" y="29692"/>
                        <a:pt x="160486" y="29726"/>
                      </a:cubicBezTo>
                      <a:lnTo>
                        <a:pt x="160521" y="29726"/>
                      </a:lnTo>
                      <a:cubicBezTo>
                        <a:pt x="160555" y="29726"/>
                        <a:pt x="160590" y="29761"/>
                        <a:pt x="160659" y="29795"/>
                      </a:cubicBezTo>
                      <a:cubicBezTo>
                        <a:pt x="160693" y="29830"/>
                        <a:pt x="160762" y="29830"/>
                        <a:pt x="160797" y="29865"/>
                      </a:cubicBezTo>
                      <a:cubicBezTo>
                        <a:pt x="160832" y="29899"/>
                        <a:pt x="160901" y="29934"/>
                        <a:pt x="160935" y="29968"/>
                      </a:cubicBezTo>
                      <a:lnTo>
                        <a:pt x="160970" y="29968"/>
                      </a:lnTo>
                      <a:cubicBezTo>
                        <a:pt x="161004" y="30003"/>
                        <a:pt x="161039" y="30037"/>
                        <a:pt x="161108" y="30072"/>
                      </a:cubicBezTo>
                      <a:cubicBezTo>
                        <a:pt x="161143" y="30072"/>
                        <a:pt x="161177" y="30107"/>
                        <a:pt x="161212" y="30107"/>
                      </a:cubicBezTo>
                      <a:cubicBezTo>
                        <a:pt x="161212" y="30107"/>
                        <a:pt x="161212" y="30141"/>
                        <a:pt x="161246" y="30141"/>
                      </a:cubicBezTo>
                      <a:lnTo>
                        <a:pt x="161350" y="30141"/>
                      </a:lnTo>
                      <a:cubicBezTo>
                        <a:pt x="161350" y="30176"/>
                        <a:pt x="161350" y="30176"/>
                        <a:pt x="161350" y="30176"/>
                      </a:cubicBezTo>
                      <a:lnTo>
                        <a:pt x="161557" y="30176"/>
                      </a:lnTo>
                      <a:cubicBezTo>
                        <a:pt x="161592" y="30176"/>
                        <a:pt x="161627" y="30210"/>
                        <a:pt x="161627" y="30210"/>
                      </a:cubicBezTo>
                      <a:lnTo>
                        <a:pt x="161661" y="30210"/>
                      </a:lnTo>
                      <a:cubicBezTo>
                        <a:pt x="161696" y="30210"/>
                        <a:pt x="161696" y="30210"/>
                        <a:pt x="161730" y="30176"/>
                      </a:cubicBezTo>
                      <a:lnTo>
                        <a:pt x="162007" y="30176"/>
                      </a:lnTo>
                      <a:cubicBezTo>
                        <a:pt x="162041" y="30176"/>
                        <a:pt x="162041" y="30176"/>
                        <a:pt x="162076" y="30141"/>
                      </a:cubicBezTo>
                      <a:lnTo>
                        <a:pt x="162214" y="30141"/>
                      </a:lnTo>
                      <a:cubicBezTo>
                        <a:pt x="162249" y="30107"/>
                        <a:pt x="162283" y="30107"/>
                        <a:pt x="162318" y="30107"/>
                      </a:cubicBezTo>
                      <a:lnTo>
                        <a:pt x="162352" y="30107"/>
                      </a:lnTo>
                      <a:cubicBezTo>
                        <a:pt x="162387" y="30072"/>
                        <a:pt x="162456" y="30072"/>
                        <a:pt x="162491" y="30072"/>
                      </a:cubicBezTo>
                      <a:cubicBezTo>
                        <a:pt x="162491" y="30072"/>
                        <a:pt x="162491" y="30037"/>
                        <a:pt x="162525" y="30037"/>
                      </a:cubicBezTo>
                      <a:cubicBezTo>
                        <a:pt x="162560" y="30037"/>
                        <a:pt x="162594" y="30003"/>
                        <a:pt x="162629" y="30003"/>
                      </a:cubicBezTo>
                      <a:cubicBezTo>
                        <a:pt x="162664" y="30003"/>
                        <a:pt x="162698" y="29968"/>
                        <a:pt x="162698" y="29968"/>
                      </a:cubicBezTo>
                      <a:cubicBezTo>
                        <a:pt x="162733" y="29934"/>
                        <a:pt x="162767" y="29934"/>
                        <a:pt x="162802" y="29899"/>
                      </a:cubicBezTo>
                      <a:lnTo>
                        <a:pt x="162871" y="29899"/>
                      </a:lnTo>
                      <a:cubicBezTo>
                        <a:pt x="162906" y="29865"/>
                        <a:pt x="162940" y="29865"/>
                        <a:pt x="162975" y="29830"/>
                      </a:cubicBezTo>
                      <a:cubicBezTo>
                        <a:pt x="162975" y="29830"/>
                        <a:pt x="163009" y="29830"/>
                        <a:pt x="163044" y="29795"/>
                      </a:cubicBezTo>
                      <a:lnTo>
                        <a:pt x="163113" y="29795"/>
                      </a:lnTo>
                      <a:cubicBezTo>
                        <a:pt x="163147" y="29761"/>
                        <a:pt x="163217" y="29726"/>
                        <a:pt x="163251" y="29726"/>
                      </a:cubicBezTo>
                      <a:lnTo>
                        <a:pt x="163286" y="29726"/>
                      </a:lnTo>
                      <a:cubicBezTo>
                        <a:pt x="163320" y="29692"/>
                        <a:pt x="163389" y="29692"/>
                        <a:pt x="163459" y="29657"/>
                      </a:cubicBezTo>
                      <a:lnTo>
                        <a:pt x="163528" y="29657"/>
                      </a:lnTo>
                      <a:cubicBezTo>
                        <a:pt x="163597" y="29623"/>
                        <a:pt x="163631" y="29623"/>
                        <a:pt x="163701" y="29588"/>
                      </a:cubicBezTo>
                      <a:lnTo>
                        <a:pt x="163770" y="29588"/>
                      </a:lnTo>
                      <a:cubicBezTo>
                        <a:pt x="163839" y="29554"/>
                        <a:pt x="163908" y="29554"/>
                        <a:pt x="164012" y="29519"/>
                      </a:cubicBezTo>
                      <a:lnTo>
                        <a:pt x="164081" y="29519"/>
                      </a:lnTo>
                      <a:cubicBezTo>
                        <a:pt x="164184" y="29484"/>
                        <a:pt x="164288" y="29484"/>
                        <a:pt x="164392" y="29450"/>
                      </a:cubicBezTo>
                      <a:cubicBezTo>
                        <a:pt x="164392" y="29450"/>
                        <a:pt x="164426" y="29450"/>
                        <a:pt x="164461" y="29415"/>
                      </a:cubicBezTo>
                      <a:lnTo>
                        <a:pt x="164634" y="29415"/>
                      </a:lnTo>
                      <a:cubicBezTo>
                        <a:pt x="164634" y="29415"/>
                        <a:pt x="164668" y="29415"/>
                        <a:pt x="164668" y="29381"/>
                      </a:cubicBezTo>
                      <a:lnTo>
                        <a:pt x="164772" y="29381"/>
                      </a:lnTo>
                      <a:cubicBezTo>
                        <a:pt x="164807" y="29381"/>
                        <a:pt x="164841" y="29381"/>
                        <a:pt x="164876" y="29415"/>
                      </a:cubicBezTo>
                      <a:lnTo>
                        <a:pt x="165498" y="29415"/>
                      </a:lnTo>
                      <a:cubicBezTo>
                        <a:pt x="165532" y="29415"/>
                        <a:pt x="165532" y="29381"/>
                        <a:pt x="165532" y="29381"/>
                      </a:cubicBezTo>
                      <a:lnTo>
                        <a:pt x="165602" y="29381"/>
                      </a:lnTo>
                      <a:cubicBezTo>
                        <a:pt x="165602" y="29346"/>
                        <a:pt x="165602" y="29346"/>
                        <a:pt x="165602" y="29346"/>
                      </a:cubicBezTo>
                      <a:lnTo>
                        <a:pt x="165636" y="29346"/>
                      </a:lnTo>
                      <a:cubicBezTo>
                        <a:pt x="165636" y="29312"/>
                        <a:pt x="165671" y="29312"/>
                        <a:pt x="165671" y="29312"/>
                      </a:cubicBezTo>
                      <a:cubicBezTo>
                        <a:pt x="165671" y="29312"/>
                        <a:pt x="165705" y="29277"/>
                        <a:pt x="165705" y="29277"/>
                      </a:cubicBezTo>
                      <a:cubicBezTo>
                        <a:pt x="165705" y="29277"/>
                        <a:pt x="165705" y="29277"/>
                        <a:pt x="165705" y="29242"/>
                      </a:cubicBezTo>
                      <a:lnTo>
                        <a:pt x="165740" y="29208"/>
                      </a:lnTo>
                      <a:cubicBezTo>
                        <a:pt x="165740" y="29208"/>
                        <a:pt x="165740" y="29173"/>
                        <a:pt x="165740" y="29173"/>
                      </a:cubicBezTo>
                      <a:lnTo>
                        <a:pt x="165740" y="28344"/>
                      </a:lnTo>
                      <a:lnTo>
                        <a:pt x="165774" y="28344"/>
                      </a:lnTo>
                      <a:cubicBezTo>
                        <a:pt x="165774" y="28344"/>
                        <a:pt x="165809" y="28378"/>
                        <a:pt x="165809" y="28378"/>
                      </a:cubicBezTo>
                      <a:lnTo>
                        <a:pt x="165878" y="28378"/>
                      </a:lnTo>
                      <a:cubicBezTo>
                        <a:pt x="165878" y="28378"/>
                        <a:pt x="165878" y="28378"/>
                        <a:pt x="165878" y="28413"/>
                      </a:cubicBezTo>
                      <a:lnTo>
                        <a:pt x="166258" y="28413"/>
                      </a:lnTo>
                      <a:cubicBezTo>
                        <a:pt x="166327" y="28378"/>
                        <a:pt x="166431" y="28378"/>
                        <a:pt x="166535" y="28378"/>
                      </a:cubicBezTo>
                      <a:cubicBezTo>
                        <a:pt x="166639" y="28344"/>
                        <a:pt x="166708" y="28344"/>
                        <a:pt x="166811" y="28344"/>
                      </a:cubicBezTo>
                      <a:cubicBezTo>
                        <a:pt x="166880" y="28344"/>
                        <a:pt x="166950" y="28344"/>
                        <a:pt x="167053" y="28309"/>
                      </a:cubicBezTo>
                      <a:cubicBezTo>
                        <a:pt x="167088" y="28309"/>
                        <a:pt x="167122" y="28309"/>
                        <a:pt x="167157" y="28344"/>
                      </a:cubicBezTo>
                      <a:lnTo>
                        <a:pt x="167261" y="28344"/>
                      </a:lnTo>
                      <a:cubicBezTo>
                        <a:pt x="167295" y="28378"/>
                        <a:pt x="167295" y="28378"/>
                        <a:pt x="167330" y="28378"/>
                      </a:cubicBezTo>
                      <a:cubicBezTo>
                        <a:pt x="167330" y="28413"/>
                        <a:pt x="167364" y="28413"/>
                        <a:pt x="167364" y="28413"/>
                      </a:cubicBezTo>
                      <a:cubicBezTo>
                        <a:pt x="167399" y="28447"/>
                        <a:pt x="167399" y="28447"/>
                        <a:pt x="167399" y="28447"/>
                      </a:cubicBezTo>
                      <a:cubicBezTo>
                        <a:pt x="167399" y="28447"/>
                        <a:pt x="167434" y="28482"/>
                        <a:pt x="167434" y="28482"/>
                      </a:cubicBezTo>
                      <a:cubicBezTo>
                        <a:pt x="167434" y="28482"/>
                        <a:pt x="167468" y="28517"/>
                        <a:pt x="167503" y="28517"/>
                      </a:cubicBezTo>
                      <a:cubicBezTo>
                        <a:pt x="167745" y="28620"/>
                        <a:pt x="168643" y="29173"/>
                        <a:pt x="169231" y="29415"/>
                      </a:cubicBezTo>
                      <a:cubicBezTo>
                        <a:pt x="169819" y="29657"/>
                        <a:pt x="169853" y="29726"/>
                        <a:pt x="170164" y="29865"/>
                      </a:cubicBezTo>
                      <a:cubicBezTo>
                        <a:pt x="170164" y="29865"/>
                        <a:pt x="170199" y="29899"/>
                        <a:pt x="170199" y="29899"/>
                      </a:cubicBezTo>
                      <a:lnTo>
                        <a:pt x="170199" y="30590"/>
                      </a:lnTo>
                      <a:cubicBezTo>
                        <a:pt x="170199" y="30590"/>
                        <a:pt x="170199" y="30625"/>
                        <a:pt x="170199" y="30625"/>
                      </a:cubicBezTo>
                      <a:cubicBezTo>
                        <a:pt x="170199" y="30660"/>
                        <a:pt x="170233" y="30660"/>
                        <a:pt x="170233" y="30694"/>
                      </a:cubicBezTo>
                      <a:lnTo>
                        <a:pt x="170268" y="30694"/>
                      </a:lnTo>
                      <a:lnTo>
                        <a:pt x="170268" y="31385"/>
                      </a:lnTo>
                      <a:lnTo>
                        <a:pt x="170302" y="31420"/>
                      </a:lnTo>
                      <a:lnTo>
                        <a:pt x="170406" y="31420"/>
                      </a:lnTo>
                      <a:cubicBezTo>
                        <a:pt x="170406" y="31420"/>
                        <a:pt x="170441" y="31455"/>
                        <a:pt x="170441" y="31455"/>
                      </a:cubicBezTo>
                      <a:lnTo>
                        <a:pt x="170510" y="31455"/>
                      </a:lnTo>
                      <a:cubicBezTo>
                        <a:pt x="170544" y="31455"/>
                        <a:pt x="170579" y="31489"/>
                        <a:pt x="170614" y="31489"/>
                      </a:cubicBezTo>
                      <a:cubicBezTo>
                        <a:pt x="170683" y="31489"/>
                        <a:pt x="170717" y="31524"/>
                        <a:pt x="170786" y="31558"/>
                      </a:cubicBezTo>
                      <a:cubicBezTo>
                        <a:pt x="170821" y="31558"/>
                        <a:pt x="170855" y="31558"/>
                        <a:pt x="170890" y="31593"/>
                      </a:cubicBezTo>
                      <a:cubicBezTo>
                        <a:pt x="170925" y="31593"/>
                        <a:pt x="170925" y="31593"/>
                        <a:pt x="170959" y="31627"/>
                      </a:cubicBezTo>
                      <a:cubicBezTo>
                        <a:pt x="170994" y="31627"/>
                        <a:pt x="171028" y="31627"/>
                        <a:pt x="171063" y="31662"/>
                      </a:cubicBezTo>
                      <a:lnTo>
                        <a:pt x="171132" y="31662"/>
                      </a:lnTo>
                      <a:cubicBezTo>
                        <a:pt x="171167" y="31697"/>
                        <a:pt x="171201" y="31697"/>
                        <a:pt x="171201" y="31697"/>
                      </a:cubicBezTo>
                      <a:lnTo>
                        <a:pt x="171374" y="31697"/>
                      </a:lnTo>
                      <a:cubicBezTo>
                        <a:pt x="171409" y="31731"/>
                        <a:pt x="171409" y="31731"/>
                        <a:pt x="171443" y="31731"/>
                      </a:cubicBezTo>
                      <a:lnTo>
                        <a:pt x="171962" y="31731"/>
                      </a:lnTo>
                      <a:cubicBezTo>
                        <a:pt x="172100" y="31697"/>
                        <a:pt x="172238" y="31697"/>
                        <a:pt x="172376" y="31697"/>
                      </a:cubicBezTo>
                      <a:lnTo>
                        <a:pt x="172584" y="31697"/>
                      </a:lnTo>
                      <a:cubicBezTo>
                        <a:pt x="172584" y="31662"/>
                        <a:pt x="172584" y="31662"/>
                        <a:pt x="172584" y="31662"/>
                      </a:cubicBezTo>
                      <a:lnTo>
                        <a:pt x="172757" y="31662"/>
                      </a:lnTo>
                      <a:cubicBezTo>
                        <a:pt x="172757" y="31627"/>
                        <a:pt x="172757" y="31627"/>
                        <a:pt x="172757" y="31627"/>
                      </a:cubicBezTo>
                      <a:cubicBezTo>
                        <a:pt x="172826" y="31627"/>
                        <a:pt x="172895" y="31593"/>
                        <a:pt x="172964" y="31558"/>
                      </a:cubicBezTo>
                      <a:cubicBezTo>
                        <a:pt x="172999" y="31558"/>
                        <a:pt x="173033" y="31524"/>
                        <a:pt x="173033" y="31524"/>
                      </a:cubicBezTo>
                      <a:cubicBezTo>
                        <a:pt x="173068" y="31524"/>
                        <a:pt x="173102" y="31489"/>
                        <a:pt x="173137" y="31489"/>
                      </a:cubicBezTo>
                      <a:cubicBezTo>
                        <a:pt x="173137" y="31489"/>
                        <a:pt x="173171" y="31455"/>
                        <a:pt x="173206" y="31455"/>
                      </a:cubicBezTo>
                      <a:cubicBezTo>
                        <a:pt x="173240" y="31420"/>
                        <a:pt x="173275" y="31420"/>
                        <a:pt x="173310" y="31385"/>
                      </a:cubicBezTo>
                      <a:cubicBezTo>
                        <a:pt x="173344" y="31385"/>
                        <a:pt x="173379" y="31351"/>
                        <a:pt x="173413" y="31351"/>
                      </a:cubicBezTo>
                      <a:cubicBezTo>
                        <a:pt x="173448" y="31316"/>
                        <a:pt x="173482" y="31316"/>
                        <a:pt x="173482" y="31282"/>
                      </a:cubicBezTo>
                      <a:cubicBezTo>
                        <a:pt x="173517" y="31282"/>
                        <a:pt x="173552" y="31282"/>
                        <a:pt x="173586" y="31247"/>
                      </a:cubicBezTo>
                      <a:cubicBezTo>
                        <a:pt x="173655" y="31213"/>
                        <a:pt x="173690" y="31213"/>
                        <a:pt x="173759" y="31178"/>
                      </a:cubicBezTo>
                      <a:cubicBezTo>
                        <a:pt x="173828" y="31178"/>
                        <a:pt x="173863" y="31143"/>
                        <a:pt x="173932" y="31143"/>
                      </a:cubicBezTo>
                      <a:cubicBezTo>
                        <a:pt x="173932" y="31109"/>
                        <a:pt x="173966" y="31109"/>
                        <a:pt x="173966" y="31109"/>
                      </a:cubicBezTo>
                      <a:cubicBezTo>
                        <a:pt x="174001" y="31109"/>
                        <a:pt x="174035" y="31074"/>
                        <a:pt x="174070" y="31074"/>
                      </a:cubicBezTo>
                      <a:cubicBezTo>
                        <a:pt x="174105" y="31074"/>
                        <a:pt x="174105" y="31074"/>
                        <a:pt x="174139" y="31040"/>
                      </a:cubicBezTo>
                      <a:cubicBezTo>
                        <a:pt x="174174" y="31040"/>
                        <a:pt x="174208" y="31040"/>
                        <a:pt x="174243" y="31005"/>
                      </a:cubicBezTo>
                      <a:lnTo>
                        <a:pt x="174277" y="31005"/>
                      </a:lnTo>
                      <a:cubicBezTo>
                        <a:pt x="174277" y="31005"/>
                        <a:pt x="174312" y="30971"/>
                        <a:pt x="174312" y="30971"/>
                      </a:cubicBezTo>
                      <a:cubicBezTo>
                        <a:pt x="174347" y="30971"/>
                        <a:pt x="174347" y="30971"/>
                        <a:pt x="174381" y="30936"/>
                      </a:cubicBezTo>
                      <a:lnTo>
                        <a:pt x="174416" y="30936"/>
                      </a:lnTo>
                      <a:cubicBezTo>
                        <a:pt x="174450" y="30902"/>
                        <a:pt x="174450" y="30902"/>
                        <a:pt x="174485" y="30902"/>
                      </a:cubicBezTo>
                      <a:cubicBezTo>
                        <a:pt x="174519" y="30867"/>
                        <a:pt x="174519" y="30867"/>
                        <a:pt x="174554" y="30867"/>
                      </a:cubicBezTo>
                      <a:lnTo>
                        <a:pt x="174554" y="30832"/>
                      </a:lnTo>
                      <a:cubicBezTo>
                        <a:pt x="174554" y="30832"/>
                        <a:pt x="174589" y="30832"/>
                        <a:pt x="174589" y="30798"/>
                      </a:cubicBezTo>
                      <a:cubicBezTo>
                        <a:pt x="174589" y="30763"/>
                        <a:pt x="174589" y="30763"/>
                        <a:pt x="174589" y="30763"/>
                      </a:cubicBezTo>
                      <a:lnTo>
                        <a:pt x="174589" y="20014"/>
                      </a:lnTo>
                      <a:cubicBezTo>
                        <a:pt x="174554" y="20014"/>
                        <a:pt x="174554" y="20014"/>
                        <a:pt x="174554" y="20048"/>
                      </a:cubicBezTo>
                      <a:cubicBezTo>
                        <a:pt x="174519" y="20048"/>
                        <a:pt x="174485" y="20083"/>
                        <a:pt x="174485" y="20083"/>
                      </a:cubicBezTo>
                      <a:cubicBezTo>
                        <a:pt x="174450" y="20083"/>
                        <a:pt x="174450" y="20117"/>
                        <a:pt x="174416" y="20117"/>
                      </a:cubicBezTo>
                      <a:cubicBezTo>
                        <a:pt x="174416" y="20117"/>
                        <a:pt x="174416" y="20117"/>
                        <a:pt x="174381" y="20152"/>
                      </a:cubicBezTo>
                      <a:cubicBezTo>
                        <a:pt x="174347" y="20152"/>
                        <a:pt x="174347" y="20152"/>
                        <a:pt x="174312" y="20186"/>
                      </a:cubicBezTo>
                      <a:lnTo>
                        <a:pt x="174277" y="20186"/>
                      </a:lnTo>
                      <a:cubicBezTo>
                        <a:pt x="174243" y="20186"/>
                        <a:pt x="174243" y="20221"/>
                        <a:pt x="174243" y="20221"/>
                      </a:cubicBezTo>
                      <a:cubicBezTo>
                        <a:pt x="174208" y="20221"/>
                        <a:pt x="174174" y="20221"/>
                        <a:pt x="174139" y="20256"/>
                      </a:cubicBezTo>
                      <a:lnTo>
                        <a:pt x="174070" y="20256"/>
                      </a:lnTo>
                      <a:cubicBezTo>
                        <a:pt x="174035" y="20290"/>
                        <a:pt x="174001" y="20290"/>
                        <a:pt x="173966" y="20290"/>
                      </a:cubicBezTo>
                      <a:cubicBezTo>
                        <a:pt x="173966" y="20325"/>
                        <a:pt x="173932" y="20325"/>
                        <a:pt x="173932" y="20325"/>
                      </a:cubicBezTo>
                      <a:cubicBezTo>
                        <a:pt x="173863" y="20325"/>
                        <a:pt x="173828" y="20359"/>
                        <a:pt x="173759" y="20394"/>
                      </a:cubicBezTo>
                      <a:cubicBezTo>
                        <a:pt x="173724" y="20394"/>
                        <a:pt x="173655" y="20428"/>
                        <a:pt x="173586" y="20428"/>
                      </a:cubicBezTo>
                      <a:cubicBezTo>
                        <a:pt x="173586" y="20463"/>
                        <a:pt x="173586" y="20463"/>
                        <a:pt x="173586" y="20463"/>
                      </a:cubicBezTo>
                      <a:cubicBezTo>
                        <a:pt x="173552" y="20463"/>
                        <a:pt x="173517" y="20463"/>
                        <a:pt x="173482" y="20497"/>
                      </a:cubicBezTo>
                      <a:cubicBezTo>
                        <a:pt x="173482" y="20497"/>
                        <a:pt x="173448" y="20532"/>
                        <a:pt x="173413" y="20532"/>
                      </a:cubicBezTo>
                      <a:cubicBezTo>
                        <a:pt x="173379" y="20532"/>
                        <a:pt x="173344" y="20567"/>
                        <a:pt x="173310" y="20567"/>
                      </a:cubicBezTo>
                      <a:cubicBezTo>
                        <a:pt x="173275" y="20601"/>
                        <a:pt x="173240" y="20636"/>
                        <a:pt x="173206" y="20636"/>
                      </a:cubicBezTo>
                      <a:cubicBezTo>
                        <a:pt x="173171" y="20670"/>
                        <a:pt x="173137" y="20670"/>
                        <a:pt x="173137" y="20705"/>
                      </a:cubicBezTo>
                      <a:cubicBezTo>
                        <a:pt x="173102" y="20705"/>
                        <a:pt x="173068" y="20705"/>
                        <a:pt x="173033" y="20739"/>
                      </a:cubicBezTo>
                      <a:cubicBezTo>
                        <a:pt x="173033" y="20739"/>
                        <a:pt x="172999" y="20739"/>
                        <a:pt x="172964" y="20774"/>
                      </a:cubicBezTo>
                      <a:cubicBezTo>
                        <a:pt x="172895" y="20774"/>
                        <a:pt x="172826" y="20809"/>
                        <a:pt x="172757" y="20843"/>
                      </a:cubicBezTo>
                      <a:lnTo>
                        <a:pt x="172653" y="20843"/>
                      </a:lnTo>
                      <a:cubicBezTo>
                        <a:pt x="172618" y="20878"/>
                        <a:pt x="172618" y="20878"/>
                        <a:pt x="172584" y="20878"/>
                      </a:cubicBezTo>
                      <a:lnTo>
                        <a:pt x="172376" y="20878"/>
                      </a:lnTo>
                      <a:cubicBezTo>
                        <a:pt x="172238" y="20912"/>
                        <a:pt x="172100" y="20912"/>
                        <a:pt x="171962" y="20912"/>
                      </a:cubicBezTo>
                      <a:lnTo>
                        <a:pt x="171685" y="20912"/>
                      </a:lnTo>
                      <a:lnTo>
                        <a:pt x="171685" y="20186"/>
                      </a:lnTo>
                      <a:cubicBezTo>
                        <a:pt x="171685" y="20186"/>
                        <a:pt x="171685" y="20152"/>
                        <a:pt x="171685" y="20152"/>
                      </a:cubicBezTo>
                      <a:lnTo>
                        <a:pt x="171616" y="20152"/>
                      </a:lnTo>
                      <a:cubicBezTo>
                        <a:pt x="171616" y="20152"/>
                        <a:pt x="171616" y="20152"/>
                        <a:pt x="171581" y="20117"/>
                      </a:cubicBezTo>
                      <a:lnTo>
                        <a:pt x="171547" y="20117"/>
                      </a:lnTo>
                      <a:cubicBezTo>
                        <a:pt x="171512" y="20117"/>
                        <a:pt x="171443" y="20152"/>
                        <a:pt x="171409" y="20152"/>
                      </a:cubicBezTo>
                      <a:lnTo>
                        <a:pt x="171028" y="20152"/>
                      </a:lnTo>
                      <a:cubicBezTo>
                        <a:pt x="170994" y="20117"/>
                        <a:pt x="170994" y="20117"/>
                        <a:pt x="170994" y="20117"/>
                      </a:cubicBezTo>
                      <a:lnTo>
                        <a:pt x="170890" y="20117"/>
                      </a:lnTo>
                      <a:cubicBezTo>
                        <a:pt x="170890" y="20117"/>
                        <a:pt x="170890" y="20083"/>
                        <a:pt x="170890" y="20083"/>
                      </a:cubicBezTo>
                      <a:lnTo>
                        <a:pt x="170821" y="20083"/>
                      </a:lnTo>
                      <a:cubicBezTo>
                        <a:pt x="170821" y="20083"/>
                        <a:pt x="170821" y="20083"/>
                        <a:pt x="170821" y="20048"/>
                      </a:cubicBezTo>
                      <a:lnTo>
                        <a:pt x="170786" y="20048"/>
                      </a:lnTo>
                      <a:cubicBezTo>
                        <a:pt x="170786" y="20048"/>
                        <a:pt x="170752" y="20014"/>
                        <a:pt x="170752" y="20014"/>
                      </a:cubicBezTo>
                      <a:cubicBezTo>
                        <a:pt x="170752" y="19979"/>
                        <a:pt x="170752" y="19979"/>
                        <a:pt x="170752" y="19979"/>
                      </a:cubicBezTo>
                      <a:cubicBezTo>
                        <a:pt x="170752" y="19979"/>
                        <a:pt x="170752" y="19979"/>
                        <a:pt x="170752" y="19944"/>
                      </a:cubicBezTo>
                      <a:lnTo>
                        <a:pt x="170648" y="19944"/>
                      </a:lnTo>
                      <a:cubicBezTo>
                        <a:pt x="170648" y="19910"/>
                        <a:pt x="170648" y="19910"/>
                        <a:pt x="170614" y="19910"/>
                      </a:cubicBezTo>
                      <a:lnTo>
                        <a:pt x="170510" y="19910"/>
                      </a:lnTo>
                      <a:cubicBezTo>
                        <a:pt x="170475" y="19910"/>
                        <a:pt x="170441" y="19910"/>
                        <a:pt x="170441" y="19875"/>
                      </a:cubicBezTo>
                      <a:lnTo>
                        <a:pt x="170406" y="19875"/>
                      </a:lnTo>
                      <a:lnTo>
                        <a:pt x="170406" y="19530"/>
                      </a:lnTo>
                      <a:cubicBezTo>
                        <a:pt x="170406" y="19530"/>
                        <a:pt x="170406" y="19530"/>
                        <a:pt x="170406" y="19495"/>
                      </a:cubicBezTo>
                      <a:cubicBezTo>
                        <a:pt x="170406" y="19461"/>
                        <a:pt x="170406" y="19426"/>
                        <a:pt x="170406" y="19391"/>
                      </a:cubicBezTo>
                      <a:lnTo>
                        <a:pt x="170406" y="19322"/>
                      </a:lnTo>
                      <a:cubicBezTo>
                        <a:pt x="170406" y="19219"/>
                        <a:pt x="170406" y="19184"/>
                        <a:pt x="170164" y="19080"/>
                      </a:cubicBezTo>
                      <a:cubicBezTo>
                        <a:pt x="169853" y="18907"/>
                        <a:pt x="169819" y="18873"/>
                        <a:pt x="169231" y="18631"/>
                      </a:cubicBezTo>
                      <a:cubicBezTo>
                        <a:pt x="168954" y="18493"/>
                        <a:pt x="168574" y="18320"/>
                        <a:pt x="168263" y="18147"/>
                      </a:cubicBezTo>
                      <a:lnTo>
                        <a:pt x="168263" y="17006"/>
                      </a:lnTo>
                      <a:lnTo>
                        <a:pt x="168298" y="17006"/>
                      </a:lnTo>
                      <a:cubicBezTo>
                        <a:pt x="168298" y="17006"/>
                        <a:pt x="168332" y="17006"/>
                        <a:pt x="168332" y="17041"/>
                      </a:cubicBezTo>
                      <a:lnTo>
                        <a:pt x="168782" y="17041"/>
                      </a:lnTo>
                      <a:cubicBezTo>
                        <a:pt x="168851" y="17006"/>
                        <a:pt x="168885" y="17006"/>
                        <a:pt x="168920" y="17006"/>
                      </a:cubicBezTo>
                      <a:lnTo>
                        <a:pt x="168954" y="17006"/>
                      </a:lnTo>
                      <a:cubicBezTo>
                        <a:pt x="168954" y="17006"/>
                        <a:pt x="168989" y="16972"/>
                        <a:pt x="168989" y="16972"/>
                      </a:cubicBezTo>
                      <a:lnTo>
                        <a:pt x="169024" y="16972"/>
                      </a:lnTo>
                      <a:cubicBezTo>
                        <a:pt x="169024" y="16972"/>
                        <a:pt x="169024" y="16937"/>
                        <a:pt x="169024" y="16937"/>
                      </a:cubicBezTo>
                      <a:cubicBezTo>
                        <a:pt x="169024" y="16903"/>
                        <a:pt x="169024" y="16903"/>
                        <a:pt x="169058" y="16903"/>
                      </a:cubicBezTo>
                      <a:cubicBezTo>
                        <a:pt x="169058" y="16868"/>
                        <a:pt x="169058" y="16868"/>
                        <a:pt x="169058" y="16834"/>
                      </a:cubicBezTo>
                      <a:cubicBezTo>
                        <a:pt x="169058" y="16799"/>
                        <a:pt x="169058" y="16764"/>
                        <a:pt x="169058" y="16764"/>
                      </a:cubicBezTo>
                      <a:cubicBezTo>
                        <a:pt x="169058" y="16730"/>
                        <a:pt x="169058" y="16730"/>
                        <a:pt x="169058" y="16730"/>
                      </a:cubicBezTo>
                      <a:cubicBezTo>
                        <a:pt x="169058" y="16730"/>
                        <a:pt x="169058" y="16695"/>
                        <a:pt x="169058" y="16695"/>
                      </a:cubicBezTo>
                      <a:lnTo>
                        <a:pt x="169058" y="16211"/>
                      </a:lnTo>
                      <a:cubicBezTo>
                        <a:pt x="169093" y="16177"/>
                        <a:pt x="169093" y="16177"/>
                        <a:pt x="169093" y="16142"/>
                      </a:cubicBezTo>
                      <a:cubicBezTo>
                        <a:pt x="169093" y="16142"/>
                        <a:pt x="169127" y="16108"/>
                        <a:pt x="169127" y="16108"/>
                      </a:cubicBezTo>
                      <a:cubicBezTo>
                        <a:pt x="169127" y="16108"/>
                        <a:pt x="169162" y="16073"/>
                        <a:pt x="169162" y="16073"/>
                      </a:cubicBezTo>
                      <a:lnTo>
                        <a:pt x="169196" y="16073"/>
                      </a:lnTo>
                      <a:cubicBezTo>
                        <a:pt x="169196" y="16073"/>
                        <a:pt x="169196" y="16039"/>
                        <a:pt x="169231" y="16039"/>
                      </a:cubicBezTo>
                      <a:cubicBezTo>
                        <a:pt x="169265" y="16039"/>
                        <a:pt x="169300" y="16004"/>
                        <a:pt x="169335" y="16004"/>
                      </a:cubicBezTo>
                      <a:cubicBezTo>
                        <a:pt x="169404" y="16004"/>
                        <a:pt x="169473" y="15969"/>
                        <a:pt x="169507" y="15969"/>
                      </a:cubicBezTo>
                      <a:cubicBezTo>
                        <a:pt x="169542" y="15935"/>
                        <a:pt x="169542" y="15935"/>
                        <a:pt x="169577" y="15935"/>
                      </a:cubicBezTo>
                      <a:cubicBezTo>
                        <a:pt x="169577" y="15935"/>
                        <a:pt x="169611" y="15935"/>
                        <a:pt x="169611" y="15900"/>
                      </a:cubicBezTo>
                      <a:lnTo>
                        <a:pt x="169646" y="15900"/>
                      </a:lnTo>
                      <a:cubicBezTo>
                        <a:pt x="169646" y="15866"/>
                        <a:pt x="169680" y="15866"/>
                        <a:pt x="169680" y="15866"/>
                      </a:cubicBezTo>
                      <a:cubicBezTo>
                        <a:pt x="169680" y="15866"/>
                        <a:pt x="169680" y="15866"/>
                        <a:pt x="169680" y="15831"/>
                      </a:cubicBezTo>
                      <a:lnTo>
                        <a:pt x="169715" y="15831"/>
                      </a:lnTo>
                      <a:cubicBezTo>
                        <a:pt x="169715" y="15797"/>
                        <a:pt x="169715" y="15797"/>
                        <a:pt x="169715" y="15797"/>
                      </a:cubicBezTo>
                      <a:cubicBezTo>
                        <a:pt x="169715" y="15797"/>
                        <a:pt x="169715" y="15762"/>
                        <a:pt x="169715" y="15762"/>
                      </a:cubicBezTo>
                      <a:lnTo>
                        <a:pt x="169749" y="15762"/>
                      </a:lnTo>
                      <a:cubicBezTo>
                        <a:pt x="169749" y="15728"/>
                        <a:pt x="169749" y="15728"/>
                        <a:pt x="169749" y="15693"/>
                      </a:cubicBezTo>
                      <a:lnTo>
                        <a:pt x="169749" y="4909"/>
                      </a:lnTo>
                      <a:cubicBezTo>
                        <a:pt x="169749" y="4909"/>
                        <a:pt x="169749" y="4943"/>
                        <a:pt x="169715" y="4978"/>
                      </a:cubicBezTo>
                      <a:cubicBezTo>
                        <a:pt x="169715" y="5012"/>
                        <a:pt x="169715" y="5012"/>
                        <a:pt x="169680" y="5047"/>
                      </a:cubicBezTo>
                      <a:cubicBezTo>
                        <a:pt x="169680" y="5081"/>
                        <a:pt x="169646" y="5081"/>
                        <a:pt x="169611" y="5116"/>
                      </a:cubicBezTo>
                      <a:cubicBezTo>
                        <a:pt x="169611" y="5116"/>
                        <a:pt x="169577" y="5151"/>
                        <a:pt x="169507" y="5151"/>
                      </a:cubicBezTo>
                      <a:cubicBezTo>
                        <a:pt x="169473" y="5185"/>
                        <a:pt x="169404" y="5185"/>
                        <a:pt x="169335" y="5185"/>
                      </a:cubicBezTo>
                      <a:cubicBezTo>
                        <a:pt x="169300" y="5220"/>
                        <a:pt x="169265" y="5220"/>
                        <a:pt x="169231" y="5254"/>
                      </a:cubicBezTo>
                      <a:lnTo>
                        <a:pt x="169162" y="5254"/>
                      </a:lnTo>
                      <a:lnTo>
                        <a:pt x="169162" y="5289"/>
                      </a:lnTo>
                      <a:lnTo>
                        <a:pt x="169127" y="5289"/>
                      </a:lnTo>
                      <a:cubicBezTo>
                        <a:pt x="169127" y="5289"/>
                        <a:pt x="169127" y="5323"/>
                        <a:pt x="169127" y="5323"/>
                      </a:cubicBezTo>
                      <a:lnTo>
                        <a:pt x="169093" y="5323"/>
                      </a:lnTo>
                      <a:cubicBezTo>
                        <a:pt x="169093" y="5323"/>
                        <a:pt x="169093" y="5358"/>
                        <a:pt x="169093" y="5358"/>
                      </a:cubicBezTo>
                      <a:cubicBezTo>
                        <a:pt x="169093" y="5358"/>
                        <a:pt x="169058" y="5393"/>
                        <a:pt x="169058" y="5393"/>
                      </a:cubicBezTo>
                      <a:cubicBezTo>
                        <a:pt x="169058" y="5427"/>
                        <a:pt x="169058" y="5427"/>
                        <a:pt x="169058" y="5427"/>
                      </a:cubicBezTo>
                      <a:cubicBezTo>
                        <a:pt x="169058" y="5427"/>
                        <a:pt x="169058" y="5462"/>
                        <a:pt x="169058" y="5462"/>
                      </a:cubicBezTo>
                      <a:cubicBezTo>
                        <a:pt x="169058" y="5462"/>
                        <a:pt x="169058" y="5462"/>
                        <a:pt x="169058" y="5496"/>
                      </a:cubicBezTo>
                      <a:lnTo>
                        <a:pt x="169058" y="5531"/>
                      </a:lnTo>
                      <a:lnTo>
                        <a:pt x="169058" y="6049"/>
                      </a:lnTo>
                      <a:cubicBezTo>
                        <a:pt x="169058" y="6084"/>
                        <a:pt x="169058" y="6084"/>
                        <a:pt x="169058" y="6084"/>
                      </a:cubicBezTo>
                      <a:cubicBezTo>
                        <a:pt x="169024" y="6118"/>
                        <a:pt x="169024" y="6153"/>
                        <a:pt x="168989" y="6153"/>
                      </a:cubicBezTo>
                      <a:cubicBezTo>
                        <a:pt x="168989" y="6188"/>
                        <a:pt x="168954" y="6188"/>
                        <a:pt x="168920" y="6188"/>
                      </a:cubicBezTo>
                      <a:cubicBezTo>
                        <a:pt x="168885" y="6222"/>
                        <a:pt x="168816" y="6222"/>
                        <a:pt x="168782" y="6222"/>
                      </a:cubicBezTo>
                      <a:lnTo>
                        <a:pt x="168712" y="6222"/>
                      </a:lnTo>
                      <a:cubicBezTo>
                        <a:pt x="168643" y="6222"/>
                        <a:pt x="168574" y="6257"/>
                        <a:pt x="168540" y="6257"/>
                      </a:cubicBezTo>
                      <a:cubicBezTo>
                        <a:pt x="168505" y="6257"/>
                        <a:pt x="168470" y="6257"/>
                        <a:pt x="168436" y="6222"/>
                      </a:cubicBezTo>
                      <a:lnTo>
                        <a:pt x="168332" y="6222"/>
                      </a:lnTo>
                      <a:cubicBezTo>
                        <a:pt x="168298" y="6222"/>
                        <a:pt x="168263" y="6188"/>
                        <a:pt x="168229" y="6188"/>
                      </a:cubicBezTo>
                      <a:cubicBezTo>
                        <a:pt x="168194" y="6188"/>
                        <a:pt x="168159" y="6153"/>
                        <a:pt x="168125" y="6153"/>
                      </a:cubicBezTo>
                      <a:cubicBezTo>
                        <a:pt x="168090" y="6118"/>
                        <a:pt x="168021" y="6084"/>
                        <a:pt x="167987" y="6049"/>
                      </a:cubicBezTo>
                      <a:lnTo>
                        <a:pt x="167952" y="6049"/>
                      </a:lnTo>
                      <a:cubicBezTo>
                        <a:pt x="167917" y="6015"/>
                        <a:pt x="167883" y="6015"/>
                        <a:pt x="167883" y="6015"/>
                      </a:cubicBezTo>
                      <a:lnTo>
                        <a:pt x="167848" y="6015"/>
                      </a:lnTo>
                      <a:cubicBezTo>
                        <a:pt x="167848" y="5980"/>
                        <a:pt x="167814" y="5980"/>
                        <a:pt x="167814" y="5980"/>
                      </a:cubicBezTo>
                      <a:lnTo>
                        <a:pt x="167745" y="5980"/>
                      </a:lnTo>
                      <a:cubicBezTo>
                        <a:pt x="167745" y="5980"/>
                        <a:pt x="167710" y="5946"/>
                        <a:pt x="167710" y="5946"/>
                      </a:cubicBezTo>
                      <a:lnTo>
                        <a:pt x="167503" y="5946"/>
                      </a:lnTo>
                      <a:cubicBezTo>
                        <a:pt x="167503" y="5946"/>
                        <a:pt x="167468" y="5946"/>
                        <a:pt x="167468" y="5980"/>
                      </a:cubicBezTo>
                      <a:lnTo>
                        <a:pt x="167434" y="5980"/>
                      </a:lnTo>
                      <a:cubicBezTo>
                        <a:pt x="167434" y="5980"/>
                        <a:pt x="167434" y="5980"/>
                        <a:pt x="167399" y="6015"/>
                      </a:cubicBezTo>
                      <a:cubicBezTo>
                        <a:pt x="167364" y="6049"/>
                        <a:pt x="167364" y="6049"/>
                        <a:pt x="167364" y="6049"/>
                      </a:cubicBezTo>
                      <a:cubicBezTo>
                        <a:pt x="167364" y="6049"/>
                        <a:pt x="167364" y="6084"/>
                        <a:pt x="167330" y="6084"/>
                      </a:cubicBezTo>
                      <a:cubicBezTo>
                        <a:pt x="167330" y="6118"/>
                        <a:pt x="167295" y="6118"/>
                        <a:pt x="167295" y="6153"/>
                      </a:cubicBezTo>
                      <a:cubicBezTo>
                        <a:pt x="167261" y="6188"/>
                        <a:pt x="167261" y="6188"/>
                        <a:pt x="167226" y="6188"/>
                      </a:cubicBezTo>
                      <a:cubicBezTo>
                        <a:pt x="167192" y="6222"/>
                        <a:pt x="167192" y="6222"/>
                        <a:pt x="167157" y="6222"/>
                      </a:cubicBezTo>
                      <a:cubicBezTo>
                        <a:pt x="167122" y="6222"/>
                        <a:pt x="167088" y="6257"/>
                        <a:pt x="167053" y="6257"/>
                      </a:cubicBezTo>
                      <a:lnTo>
                        <a:pt x="166604" y="6257"/>
                      </a:lnTo>
                      <a:cubicBezTo>
                        <a:pt x="166604" y="6257"/>
                        <a:pt x="166569" y="6257"/>
                        <a:pt x="166535" y="6291"/>
                      </a:cubicBezTo>
                      <a:lnTo>
                        <a:pt x="166466" y="6291"/>
                      </a:lnTo>
                      <a:cubicBezTo>
                        <a:pt x="166466" y="6326"/>
                        <a:pt x="166466" y="6326"/>
                        <a:pt x="166431" y="6326"/>
                      </a:cubicBezTo>
                      <a:cubicBezTo>
                        <a:pt x="166431" y="6326"/>
                        <a:pt x="166397" y="6326"/>
                        <a:pt x="166362" y="6360"/>
                      </a:cubicBezTo>
                      <a:lnTo>
                        <a:pt x="166327" y="6360"/>
                      </a:lnTo>
                      <a:lnTo>
                        <a:pt x="166327" y="6395"/>
                      </a:lnTo>
                      <a:lnTo>
                        <a:pt x="166293" y="6395"/>
                      </a:lnTo>
                      <a:cubicBezTo>
                        <a:pt x="166293" y="6430"/>
                        <a:pt x="166293" y="6430"/>
                        <a:pt x="166293" y="6430"/>
                      </a:cubicBezTo>
                      <a:cubicBezTo>
                        <a:pt x="166293" y="6464"/>
                        <a:pt x="166293" y="6464"/>
                        <a:pt x="166258" y="6499"/>
                      </a:cubicBezTo>
                      <a:cubicBezTo>
                        <a:pt x="166258" y="6533"/>
                        <a:pt x="166258" y="6568"/>
                        <a:pt x="166224" y="6602"/>
                      </a:cubicBezTo>
                      <a:cubicBezTo>
                        <a:pt x="166224" y="6637"/>
                        <a:pt x="166189" y="6637"/>
                        <a:pt x="166189" y="6637"/>
                      </a:cubicBezTo>
                      <a:cubicBezTo>
                        <a:pt x="166189" y="6671"/>
                        <a:pt x="166189" y="6671"/>
                        <a:pt x="166189" y="6671"/>
                      </a:cubicBezTo>
                      <a:cubicBezTo>
                        <a:pt x="166189" y="6671"/>
                        <a:pt x="166155" y="6671"/>
                        <a:pt x="166155" y="6706"/>
                      </a:cubicBezTo>
                      <a:cubicBezTo>
                        <a:pt x="166120" y="6741"/>
                        <a:pt x="166120" y="6741"/>
                        <a:pt x="166120" y="6741"/>
                      </a:cubicBezTo>
                      <a:cubicBezTo>
                        <a:pt x="166085" y="6741"/>
                        <a:pt x="166085" y="6775"/>
                        <a:pt x="166085" y="6775"/>
                      </a:cubicBezTo>
                      <a:cubicBezTo>
                        <a:pt x="166051" y="6775"/>
                        <a:pt x="166051" y="6810"/>
                        <a:pt x="166016" y="6810"/>
                      </a:cubicBezTo>
                      <a:cubicBezTo>
                        <a:pt x="165982" y="6844"/>
                        <a:pt x="165947" y="6844"/>
                        <a:pt x="165913" y="6879"/>
                      </a:cubicBezTo>
                      <a:lnTo>
                        <a:pt x="165878" y="6879"/>
                      </a:lnTo>
                      <a:cubicBezTo>
                        <a:pt x="165878" y="6913"/>
                        <a:pt x="165844" y="6913"/>
                        <a:pt x="165809" y="6913"/>
                      </a:cubicBezTo>
                      <a:cubicBezTo>
                        <a:pt x="165774" y="6948"/>
                        <a:pt x="165774" y="6948"/>
                        <a:pt x="165740" y="6948"/>
                      </a:cubicBezTo>
                      <a:cubicBezTo>
                        <a:pt x="165705" y="6948"/>
                        <a:pt x="165705" y="6983"/>
                        <a:pt x="165705" y="6983"/>
                      </a:cubicBezTo>
                      <a:cubicBezTo>
                        <a:pt x="165636" y="6983"/>
                        <a:pt x="165602" y="7017"/>
                        <a:pt x="165567" y="7017"/>
                      </a:cubicBezTo>
                      <a:cubicBezTo>
                        <a:pt x="165429" y="7052"/>
                        <a:pt x="165325" y="7086"/>
                        <a:pt x="165221" y="7121"/>
                      </a:cubicBezTo>
                      <a:cubicBezTo>
                        <a:pt x="165187" y="7121"/>
                        <a:pt x="165152" y="7121"/>
                        <a:pt x="165152" y="7155"/>
                      </a:cubicBezTo>
                      <a:cubicBezTo>
                        <a:pt x="165083" y="7155"/>
                        <a:pt x="165014" y="7190"/>
                        <a:pt x="164945" y="7190"/>
                      </a:cubicBezTo>
                      <a:cubicBezTo>
                        <a:pt x="164910" y="7190"/>
                        <a:pt x="164876" y="7225"/>
                        <a:pt x="164876" y="7225"/>
                      </a:cubicBezTo>
                      <a:cubicBezTo>
                        <a:pt x="164772" y="7225"/>
                        <a:pt x="164703" y="7259"/>
                        <a:pt x="164634" y="7259"/>
                      </a:cubicBezTo>
                      <a:cubicBezTo>
                        <a:pt x="164634" y="7259"/>
                        <a:pt x="164599" y="7294"/>
                        <a:pt x="164599" y="7294"/>
                      </a:cubicBezTo>
                      <a:cubicBezTo>
                        <a:pt x="164496" y="7294"/>
                        <a:pt x="164426" y="7328"/>
                        <a:pt x="164357" y="7328"/>
                      </a:cubicBezTo>
                      <a:lnTo>
                        <a:pt x="164288" y="7328"/>
                      </a:lnTo>
                      <a:cubicBezTo>
                        <a:pt x="164254" y="7363"/>
                        <a:pt x="164184" y="7363"/>
                        <a:pt x="164150" y="7363"/>
                      </a:cubicBezTo>
                      <a:cubicBezTo>
                        <a:pt x="164115" y="7363"/>
                        <a:pt x="164115" y="7397"/>
                        <a:pt x="164081" y="7397"/>
                      </a:cubicBezTo>
                      <a:cubicBezTo>
                        <a:pt x="164012" y="7397"/>
                        <a:pt x="163977" y="7397"/>
                        <a:pt x="163908" y="7432"/>
                      </a:cubicBezTo>
                      <a:lnTo>
                        <a:pt x="163355" y="7432"/>
                      </a:lnTo>
                      <a:cubicBezTo>
                        <a:pt x="163320" y="7432"/>
                        <a:pt x="163286" y="7432"/>
                        <a:pt x="163251" y="7397"/>
                      </a:cubicBezTo>
                      <a:lnTo>
                        <a:pt x="162906" y="7397"/>
                      </a:lnTo>
                      <a:cubicBezTo>
                        <a:pt x="162906" y="7397"/>
                        <a:pt x="162906" y="7397"/>
                        <a:pt x="162871" y="7432"/>
                      </a:cubicBezTo>
                      <a:cubicBezTo>
                        <a:pt x="162871" y="7432"/>
                        <a:pt x="162871" y="7466"/>
                        <a:pt x="162836" y="7466"/>
                      </a:cubicBezTo>
                      <a:cubicBezTo>
                        <a:pt x="162836" y="7466"/>
                        <a:pt x="162836" y="7501"/>
                        <a:pt x="162836" y="7501"/>
                      </a:cubicBezTo>
                      <a:cubicBezTo>
                        <a:pt x="162836" y="7536"/>
                        <a:pt x="162802" y="7536"/>
                        <a:pt x="162802" y="7536"/>
                      </a:cubicBezTo>
                      <a:cubicBezTo>
                        <a:pt x="162802" y="7570"/>
                        <a:pt x="162802" y="7570"/>
                        <a:pt x="162802" y="7570"/>
                      </a:cubicBezTo>
                      <a:cubicBezTo>
                        <a:pt x="162802" y="7605"/>
                        <a:pt x="162802" y="7605"/>
                        <a:pt x="162802" y="7605"/>
                      </a:cubicBezTo>
                      <a:cubicBezTo>
                        <a:pt x="162802" y="7605"/>
                        <a:pt x="162802" y="7639"/>
                        <a:pt x="162802" y="7639"/>
                      </a:cubicBezTo>
                      <a:lnTo>
                        <a:pt x="162802" y="8227"/>
                      </a:lnTo>
                      <a:cubicBezTo>
                        <a:pt x="162802" y="8227"/>
                        <a:pt x="162802" y="8227"/>
                        <a:pt x="162802" y="8261"/>
                      </a:cubicBezTo>
                      <a:lnTo>
                        <a:pt x="162733" y="8261"/>
                      </a:lnTo>
                      <a:cubicBezTo>
                        <a:pt x="162698" y="8261"/>
                        <a:pt x="162664" y="8296"/>
                        <a:pt x="162629" y="8296"/>
                      </a:cubicBezTo>
                      <a:lnTo>
                        <a:pt x="162525" y="8296"/>
                      </a:lnTo>
                      <a:cubicBezTo>
                        <a:pt x="162525" y="8331"/>
                        <a:pt x="162525" y="8331"/>
                        <a:pt x="162491" y="8331"/>
                      </a:cubicBezTo>
                      <a:lnTo>
                        <a:pt x="162352" y="8331"/>
                      </a:lnTo>
                      <a:cubicBezTo>
                        <a:pt x="162318" y="8365"/>
                        <a:pt x="162249" y="8365"/>
                        <a:pt x="162180" y="8365"/>
                      </a:cubicBezTo>
                      <a:lnTo>
                        <a:pt x="162145" y="8365"/>
                      </a:lnTo>
                      <a:cubicBezTo>
                        <a:pt x="162076" y="8400"/>
                        <a:pt x="162041" y="8400"/>
                        <a:pt x="161972" y="8400"/>
                      </a:cubicBezTo>
                      <a:cubicBezTo>
                        <a:pt x="161903" y="8400"/>
                        <a:pt x="161869" y="8400"/>
                        <a:pt x="161799" y="8434"/>
                      </a:cubicBezTo>
                      <a:lnTo>
                        <a:pt x="161627" y="8434"/>
                      </a:lnTo>
                      <a:cubicBezTo>
                        <a:pt x="161592" y="8434"/>
                        <a:pt x="161557" y="8469"/>
                        <a:pt x="161523" y="8469"/>
                      </a:cubicBezTo>
                      <a:lnTo>
                        <a:pt x="161488" y="8469"/>
                      </a:lnTo>
                      <a:cubicBezTo>
                        <a:pt x="161419" y="8469"/>
                        <a:pt x="161385" y="8469"/>
                        <a:pt x="161350" y="8503"/>
                      </a:cubicBezTo>
                      <a:lnTo>
                        <a:pt x="161177" y="8503"/>
                      </a:lnTo>
                      <a:cubicBezTo>
                        <a:pt x="161177" y="8538"/>
                        <a:pt x="161177" y="8538"/>
                        <a:pt x="161177" y="8538"/>
                      </a:cubicBezTo>
                      <a:lnTo>
                        <a:pt x="161108" y="8538"/>
                      </a:lnTo>
                      <a:cubicBezTo>
                        <a:pt x="161074" y="8573"/>
                        <a:pt x="161074" y="8573"/>
                        <a:pt x="161074" y="8573"/>
                      </a:cubicBezTo>
                      <a:lnTo>
                        <a:pt x="161039" y="8573"/>
                      </a:lnTo>
                      <a:cubicBezTo>
                        <a:pt x="161039" y="8573"/>
                        <a:pt x="161039" y="8607"/>
                        <a:pt x="161039" y="8607"/>
                      </a:cubicBezTo>
                      <a:lnTo>
                        <a:pt x="161039" y="19219"/>
                      </a:lnTo>
                      <a:cubicBezTo>
                        <a:pt x="161039" y="19219"/>
                        <a:pt x="161004" y="19184"/>
                        <a:pt x="160970" y="19184"/>
                      </a:cubicBezTo>
                      <a:cubicBezTo>
                        <a:pt x="160970" y="19149"/>
                        <a:pt x="160970" y="19149"/>
                        <a:pt x="160935" y="19149"/>
                      </a:cubicBezTo>
                      <a:cubicBezTo>
                        <a:pt x="160901" y="19115"/>
                        <a:pt x="160832" y="19080"/>
                        <a:pt x="160797" y="19080"/>
                      </a:cubicBezTo>
                      <a:cubicBezTo>
                        <a:pt x="160797" y="19080"/>
                        <a:pt x="160797" y="19080"/>
                        <a:pt x="160797" y="19046"/>
                      </a:cubicBezTo>
                      <a:cubicBezTo>
                        <a:pt x="160762" y="19046"/>
                        <a:pt x="160693" y="19011"/>
                        <a:pt x="160659" y="18977"/>
                      </a:cubicBezTo>
                      <a:cubicBezTo>
                        <a:pt x="160590" y="18942"/>
                        <a:pt x="160555" y="18942"/>
                        <a:pt x="160521" y="18907"/>
                      </a:cubicBezTo>
                      <a:lnTo>
                        <a:pt x="160486" y="18907"/>
                      </a:lnTo>
                      <a:cubicBezTo>
                        <a:pt x="160451" y="18907"/>
                        <a:pt x="160382" y="18873"/>
                        <a:pt x="160348" y="18873"/>
                      </a:cubicBezTo>
                      <a:cubicBezTo>
                        <a:pt x="160348" y="18873"/>
                        <a:pt x="160348" y="18838"/>
                        <a:pt x="160348" y="18838"/>
                      </a:cubicBezTo>
                      <a:lnTo>
                        <a:pt x="160313" y="18838"/>
                      </a:lnTo>
                      <a:cubicBezTo>
                        <a:pt x="160279" y="18838"/>
                        <a:pt x="160244" y="18838"/>
                        <a:pt x="160209" y="18804"/>
                      </a:cubicBezTo>
                      <a:lnTo>
                        <a:pt x="160175" y="18804"/>
                      </a:lnTo>
                      <a:cubicBezTo>
                        <a:pt x="160106" y="18804"/>
                        <a:pt x="160071" y="18804"/>
                        <a:pt x="160002" y="18769"/>
                      </a:cubicBezTo>
                      <a:lnTo>
                        <a:pt x="159967" y="18769"/>
                      </a:lnTo>
                      <a:cubicBezTo>
                        <a:pt x="159898" y="18769"/>
                        <a:pt x="159829" y="18735"/>
                        <a:pt x="159760" y="18735"/>
                      </a:cubicBezTo>
                      <a:cubicBezTo>
                        <a:pt x="159726" y="18735"/>
                        <a:pt x="159656" y="18735"/>
                        <a:pt x="159622" y="18700"/>
                      </a:cubicBezTo>
                      <a:lnTo>
                        <a:pt x="159380" y="18700"/>
                      </a:lnTo>
                      <a:cubicBezTo>
                        <a:pt x="159345" y="18666"/>
                        <a:pt x="159311" y="18666"/>
                        <a:pt x="159311" y="18666"/>
                      </a:cubicBezTo>
                      <a:cubicBezTo>
                        <a:pt x="159242" y="18666"/>
                        <a:pt x="159138" y="18666"/>
                        <a:pt x="159069" y="18631"/>
                      </a:cubicBezTo>
                      <a:cubicBezTo>
                        <a:pt x="158965" y="18631"/>
                        <a:pt x="158896" y="18631"/>
                        <a:pt x="158792" y="18596"/>
                      </a:cubicBezTo>
                      <a:lnTo>
                        <a:pt x="158758" y="18596"/>
                      </a:lnTo>
                      <a:cubicBezTo>
                        <a:pt x="158689" y="18596"/>
                        <a:pt x="158619" y="18596"/>
                        <a:pt x="158516" y="18562"/>
                      </a:cubicBezTo>
                      <a:lnTo>
                        <a:pt x="158447" y="18562"/>
                      </a:lnTo>
                      <a:cubicBezTo>
                        <a:pt x="158377" y="18562"/>
                        <a:pt x="158308" y="18562"/>
                        <a:pt x="158239" y="18527"/>
                      </a:cubicBezTo>
                      <a:lnTo>
                        <a:pt x="157963" y="18527"/>
                      </a:lnTo>
                      <a:cubicBezTo>
                        <a:pt x="157963" y="18527"/>
                        <a:pt x="157928" y="18527"/>
                        <a:pt x="157928" y="18493"/>
                      </a:cubicBezTo>
                      <a:lnTo>
                        <a:pt x="157513" y="18493"/>
                      </a:lnTo>
                      <a:cubicBezTo>
                        <a:pt x="157513" y="18527"/>
                        <a:pt x="157513" y="18527"/>
                        <a:pt x="157479" y="18527"/>
                      </a:cubicBezTo>
                      <a:cubicBezTo>
                        <a:pt x="157479" y="18527"/>
                        <a:pt x="157444" y="18562"/>
                        <a:pt x="157444" y="18562"/>
                      </a:cubicBezTo>
                      <a:cubicBezTo>
                        <a:pt x="157410" y="18562"/>
                        <a:pt x="157410" y="18596"/>
                        <a:pt x="157410" y="18596"/>
                      </a:cubicBezTo>
                      <a:cubicBezTo>
                        <a:pt x="157410" y="18596"/>
                        <a:pt x="157375" y="18596"/>
                        <a:pt x="157375" y="18631"/>
                      </a:cubicBezTo>
                      <a:lnTo>
                        <a:pt x="157341" y="18631"/>
                      </a:lnTo>
                      <a:cubicBezTo>
                        <a:pt x="157341" y="18666"/>
                        <a:pt x="157306" y="18666"/>
                        <a:pt x="157306" y="18666"/>
                      </a:cubicBezTo>
                      <a:cubicBezTo>
                        <a:pt x="157306" y="18666"/>
                        <a:pt x="157306" y="18666"/>
                        <a:pt x="157306" y="18700"/>
                      </a:cubicBezTo>
                      <a:lnTo>
                        <a:pt x="157237" y="18700"/>
                      </a:lnTo>
                      <a:cubicBezTo>
                        <a:pt x="157237" y="18735"/>
                        <a:pt x="157202" y="18735"/>
                        <a:pt x="157202" y="18735"/>
                      </a:cubicBezTo>
                      <a:lnTo>
                        <a:pt x="157099" y="18735"/>
                      </a:lnTo>
                      <a:cubicBezTo>
                        <a:pt x="157099" y="18769"/>
                        <a:pt x="157064" y="18769"/>
                        <a:pt x="156995" y="18769"/>
                      </a:cubicBezTo>
                      <a:lnTo>
                        <a:pt x="156615" y="18769"/>
                      </a:lnTo>
                      <a:cubicBezTo>
                        <a:pt x="156580" y="18769"/>
                        <a:pt x="156580" y="18735"/>
                        <a:pt x="156546" y="18735"/>
                      </a:cubicBezTo>
                      <a:lnTo>
                        <a:pt x="156373" y="18735"/>
                      </a:lnTo>
                      <a:cubicBezTo>
                        <a:pt x="156338" y="18735"/>
                        <a:pt x="156269" y="18700"/>
                        <a:pt x="156234" y="18700"/>
                      </a:cubicBezTo>
                      <a:lnTo>
                        <a:pt x="155958" y="18700"/>
                      </a:lnTo>
                      <a:cubicBezTo>
                        <a:pt x="155923" y="18700"/>
                        <a:pt x="155923" y="18700"/>
                        <a:pt x="155889" y="18735"/>
                      </a:cubicBezTo>
                      <a:lnTo>
                        <a:pt x="155854" y="18735"/>
                      </a:lnTo>
                      <a:cubicBezTo>
                        <a:pt x="155820" y="18735"/>
                        <a:pt x="155820" y="18735"/>
                        <a:pt x="155820" y="18769"/>
                      </a:cubicBezTo>
                      <a:lnTo>
                        <a:pt x="155785" y="18769"/>
                      </a:lnTo>
                      <a:cubicBezTo>
                        <a:pt x="155751" y="18769"/>
                        <a:pt x="155751" y="18769"/>
                        <a:pt x="155751" y="18804"/>
                      </a:cubicBezTo>
                      <a:lnTo>
                        <a:pt x="155716" y="18804"/>
                      </a:lnTo>
                      <a:cubicBezTo>
                        <a:pt x="155681" y="18804"/>
                        <a:pt x="155681" y="18838"/>
                        <a:pt x="155647" y="18838"/>
                      </a:cubicBezTo>
                      <a:cubicBezTo>
                        <a:pt x="155647" y="18838"/>
                        <a:pt x="155612" y="18873"/>
                        <a:pt x="155612" y="18873"/>
                      </a:cubicBezTo>
                      <a:cubicBezTo>
                        <a:pt x="155612" y="18873"/>
                        <a:pt x="155578" y="18907"/>
                        <a:pt x="155578" y="18907"/>
                      </a:cubicBezTo>
                      <a:cubicBezTo>
                        <a:pt x="155543" y="18942"/>
                        <a:pt x="155474" y="18977"/>
                        <a:pt x="155439" y="19046"/>
                      </a:cubicBezTo>
                      <a:cubicBezTo>
                        <a:pt x="155405" y="19080"/>
                        <a:pt x="155405" y="19080"/>
                        <a:pt x="155405" y="19080"/>
                      </a:cubicBezTo>
                      <a:cubicBezTo>
                        <a:pt x="155370" y="19149"/>
                        <a:pt x="155301" y="19184"/>
                        <a:pt x="155267" y="19253"/>
                      </a:cubicBezTo>
                      <a:cubicBezTo>
                        <a:pt x="155232" y="19253"/>
                        <a:pt x="155232" y="19288"/>
                        <a:pt x="155232" y="19288"/>
                      </a:cubicBezTo>
                      <a:cubicBezTo>
                        <a:pt x="155197" y="19322"/>
                        <a:pt x="155163" y="19391"/>
                        <a:pt x="155128" y="19426"/>
                      </a:cubicBezTo>
                      <a:cubicBezTo>
                        <a:pt x="155128" y="19426"/>
                        <a:pt x="155094" y="19461"/>
                        <a:pt x="155094" y="19461"/>
                      </a:cubicBezTo>
                      <a:cubicBezTo>
                        <a:pt x="155094" y="19461"/>
                        <a:pt x="155059" y="19495"/>
                        <a:pt x="155059" y="19495"/>
                      </a:cubicBezTo>
                      <a:cubicBezTo>
                        <a:pt x="155059" y="19530"/>
                        <a:pt x="155059" y="19530"/>
                        <a:pt x="155059" y="19530"/>
                      </a:cubicBezTo>
                      <a:cubicBezTo>
                        <a:pt x="155025" y="19564"/>
                        <a:pt x="154990" y="19599"/>
                        <a:pt x="154990" y="19633"/>
                      </a:cubicBezTo>
                      <a:lnTo>
                        <a:pt x="154956" y="19633"/>
                      </a:lnTo>
                      <a:cubicBezTo>
                        <a:pt x="154956" y="19668"/>
                        <a:pt x="154956" y="19702"/>
                        <a:pt x="154921" y="19702"/>
                      </a:cubicBezTo>
                      <a:cubicBezTo>
                        <a:pt x="154921" y="19702"/>
                        <a:pt x="154921" y="19702"/>
                        <a:pt x="154921" y="19737"/>
                      </a:cubicBezTo>
                      <a:lnTo>
                        <a:pt x="154921" y="19772"/>
                      </a:lnTo>
                      <a:lnTo>
                        <a:pt x="154921" y="19944"/>
                      </a:lnTo>
                      <a:lnTo>
                        <a:pt x="154886" y="19944"/>
                      </a:lnTo>
                      <a:cubicBezTo>
                        <a:pt x="154886" y="19944"/>
                        <a:pt x="154852" y="19979"/>
                        <a:pt x="154852" y="19979"/>
                      </a:cubicBezTo>
                      <a:lnTo>
                        <a:pt x="154817" y="19979"/>
                      </a:lnTo>
                      <a:cubicBezTo>
                        <a:pt x="154783" y="20014"/>
                        <a:pt x="154748" y="20014"/>
                        <a:pt x="154748" y="20014"/>
                      </a:cubicBezTo>
                      <a:lnTo>
                        <a:pt x="154714" y="20014"/>
                      </a:lnTo>
                      <a:cubicBezTo>
                        <a:pt x="154679" y="20014"/>
                        <a:pt x="154644" y="20048"/>
                        <a:pt x="154610" y="20048"/>
                      </a:cubicBezTo>
                      <a:lnTo>
                        <a:pt x="154437" y="20048"/>
                      </a:lnTo>
                      <a:cubicBezTo>
                        <a:pt x="154402" y="20048"/>
                        <a:pt x="154402" y="20048"/>
                        <a:pt x="154368" y="20083"/>
                      </a:cubicBezTo>
                      <a:lnTo>
                        <a:pt x="154057" y="20083"/>
                      </a:lnTo>
                      <a:cubicBezTo>
                        <a:pt x="153919" y="20117"/>
                        <a:pt x="153815" y="20117"/>
                        <a:pt x="153711" y="20117"/>
                      </a:cubicBezTo>
                      <a:lnTo>
                        <a:pt x="153677" y="20117"/>
                      </a:lnTo>
                      <a:cubicBezTo>
                        <a:pt x="153573" y="20117"/>
                        <a:pt x="153435" y="20152"/>
                        <a:pt x="153331" y="20152"/>
                      </a:cubicBezTo>
                      <a:lnTo>
                        <a:pt x="153296" y="20152"/>
                      </a:lnTo>
                      <a:cubicBezTo>
                        <a:pt x="153158" y="20152"/>
                        <a:pt x="153054" y="20152"/>
                        <a:pt x="152916" y="20186"/>
                      </a:cubicBezTo>
                      <a:lnTo>
                        <a:pt x="151983" y="20186"/>
                      </a:lnTo>
                      <a:lnTo>
                        <a:pt x="151983" y="19875"/>
                      </a:lnTo>
                      <a:cubicBezTo>
                        <a:pt x="151983" y="19875"/>
                        <a:pt x="151983" y="19841"/>
                        <a:pt x="151983" y="19841"/>
                      </a:cubicBezTo>
                      <a:lnTo>
                        <a:pt x="151948" y="19841"/>
                      </a:lnTo>
                      <a:cubicBezTo>
                        <a:pt x="151948" y="19841"/>
                        <a:pt x="151914" y="19806"/>
                        <a:pt x="151914" y="19806"/>
                      </a:cubicBezTo>
                      <a:lnTo>
                        <a:pt x="151672" y="19806"/>
                      </a:lnTo>
                      <a:cubicBezTo>
                        <a:pt x="151637" y="19806"/>
                        <a:pt x="151637" y="19806"/>
                        <a:pt x="151637" y="19841"/>
                      </a:cubicBezTo>
                      <a:lnTo>
                        <a:pt x="151499" y="19841"/>
                      </a:lnTo>
                      <a:cubicBezTo>
                        <a:pt x="151499" y="19841"/>
                        <a:pt x="151464" y="19875"/>
                        <a:pt x="151464" y="19875"/>
                      </a:cubicBezTo>
                      <a:lnTo>
                        <a:pt x="151430" y="19875"/>
                      </a:lnTo>
                      <a:cubicBezTo>
                        <a:pt x="151395" y="19875"/>
                        <a:pt x="151395" y="19910"/>
                        <a:pt x="151395" y="19910"/>
                      </a:cubicBezTo>
                      <a:lnTo>
                        <a:pt x="151361" y="19910"/>
                      </a:lnTo>
                      <a:cubicBezTo>
                        <a:pt x="151326" y="19944"/>
                        <a:pt x="151326" y="19944"/>
                        <a:pt x="151326" y="19944"/>
                      </a:cubicBezTo>
                      <a:cubicBezTo>
                        <a:pt x="151326" y="19944"/>
                        <a:pt x="151326" y="19944"/>
                        <a:pt x="151292" y="19979"/>
                      </a:cubicBezTo>
                      <a:cubicBezTo>
                        <a:pt x="151292" y="19979"/>
                        <a:pt x="151292" y="19979"/>
                        <a:pt x="151257" y="20014"/>
                      </a:cubicBezTo>
                      <a:cubicBezTo>
                        <a:pt x="151257" y="20014"/>
                        <a:pt x="151257" y="20014"/>
                        <a:pt x="151257" y="20048"/>
                      </a:cubicBezTo>
                      <a:cubicBezTo>
                        <a:pt x="151222" y="20048"/>
                        <a:pt x="151222" y="20083"/>
                        <a:pt x="151222" y="20083"/>
                      </a:cubicBezTo>
                      <a:cubicBezTo>
                        <a:pt x="151222" y="20117"/>
                        <a:pt x="151188" y="20117"/>
                        <a:pt x="151188" y="20152"/>
                      </a:cubicBezTo>
                      <a:cubicBezTo>
                        <a:pt x="151153" y="20152"/>
                        <a:pt x="151119" y="20186"/>
                        <a:pt x="151119" y="20186"/>
                      </a:cubicBezTo>
                      <a:cubicBezTo>
                        <a:pt x="151084" y="20186"/>
                        <a:pt x="151050" y="20186"/>
                        <a:pt x="151015" y="20221"/>
                      </a:cubicBezTo>
                      <a:lnTo>
                        <a:pt x="150911" y="20221"/>
                      </a:lnTo>
                      <a:cubicBezTo>
                        <a:pt x="150911" y="20256"/>
                        <a:pt x="150877" y="20256"/>
                        <a:pt x="150842" y="20256"/>
                      </a:cubicBezTo>
                      <a:lnTo>
                        <a:pt x="150739" y="20256"/>
                      </a:lnTo>
                      <a:cubicBezTo>
                        <a:pt x="150739" y="20290"/>
                        <a:pt x="150704" y="20290"/>
                        <a:pt x="150669" y="20290"/>
                      </a:cubicBezTo>
                      <a:cubicBezTo>
                        <a:pt x="150635" y="20290"/>
                        <a:pt x="150600" y="20290"/>
                        <a:pt x="150566" y="20325"/>
                      </a:cubicBezTo>
                      <a:lnTo>
                        <a:pt x="150427" y="20325"/>
                      </a:lnTo>
                      <a:cubicBezTo>
                        <a:pt x="150427" y="20325"/>
                        <a:pt x="150427" y="20359"/>
                        <a:pt x="150427" y="20359"/>
                      </a:cubicBezTo>
                      <a:cubicBezTo>
                        <a:pt x="150358" y="20359"/>
                        <a:pt x="150289" y="20394"/>
                        <a:pt x="150255" y="20394"/>
                      </a:cubicBezTo>
                      <a:cubicBezTo>
                        <a:pt x="149909" y="20532"/>
                        <a:pt x="148492" y="20912"/>
                        <a:pt x="147870" y="21154"/>
                      </a:cubicBezTo>
                      <a:lnTo>
                        <a:pt x="147801" y="21154"/>
                      </a:lnTo>
                      <a:cubicBezTo>
                        <a:pt x="147801" y="21189"/>
                        <a:pt x="147766" y="21189"/>
                        <a:pt x="147766" y="21189"/>
                      </a:cubicBezTo>
                      <a:lnTo>
                        <a:pt x="147697" y="21189"/>
                      </a:lnTo>
                      <a:cubicBezTo>
                        <a:pt x="147662" y="21223"/>
                        <a:pt x="147662" y="21223"/>
                        <a:pt x="147628" y="21223"/>
                      </a:cubicBezTo>
                      <a:cubicBezTo>
                        <a:pt x="147593" y="21223"/>
                        <a:pt x="147559" y="21223"/>
                        <a:pt x="147524" y="21258"/>
                      </a:cubicBezTo>
                      <a:lnTo>
                        <a:pt x="147489" y="21258"/>
                      </a:lnTo>
                      <a:cubicBezTo>
                        <a:pt x="147455" y="21292"/>
                        <a:pt x="147386" y="21292"/>
                        <a:pt x="147317" y="21292"/>
                      </a:cubicBezTo>
                      <a:cubicBezTo>
                        <a:pt x="147247" y="21327"/>
                        <a:pt x="147213" y="21327"/>
                        <a:pt x="147144" y="21362"/>
                      </a:cubicBezTo>
                      <a:cubicBezTo>
                        <a:pt x="147109" y="21362"/>
                        <a:pt x="147075" y="21362"/>
                        <a:pt x="147075" y="21396"/>
                      </a:cubicBezTo>
                      <a:cubicBezTo>
                        <a:pt x="147006" y="21396"/>
                        <a:pt x="146971" y="21396"/>
                        <a:pt x="146902" y="21431"/>
                      </a:cubicBezTo>
                      <a:lnTo>
                        <a:pt x="146833" y="21431"/>
                      </a:lnTo>
                      <a:cubicBezTo>
                        <a:pt x="146798" y="21465"/>
                        <a:pt x="146729" y="21465"/>
                        <a:pt x="146694" y="21500"/>
                      </a:cubicBezTo>
                      <a:lnTo>
                        <a:pt x="146591" y="21500"/>
                      </a:lnTo>
                      <a:cubicBezTo>
                        <a:pt x="146522" y="21534"/>
                        <a:pt x="146452" y="21534"/>
                        <a:pt x="146383" y="21569"/>
                      </a:cubicBezTo>
                      <a:lnTo>
                        <a:pt x="146349" y="21569"/>
                      </a:lnTo>
                      <a:cubicBezTo>
                        <a:pt x="146280" y="21604"/>
                        <a:pt x="146176" y="21604"/>
                        <a:pt x="146072" y="21638"/>
                      </a:cubicBezTo>
                      <a:cubicBezTo>
                        <a:pt x="146072" y="21638"/>
                        <a:pt x="146038" y="21638"/>
                        <a:pt x="146003" y="21673"/>
                      </a:cubicBezTo>
                      <a:cubicBezTo>
                        <a:pt x="145934" y="21673"/>
                        <a:pt x="145865" y="21707"/>
                        <a:pt x="145796" y="21707"/>
                      </a:cubicBezTo>
                      <a:cubicBezTo>
                        <a:pt x="145761" y="21707"/>
                        <a:pt x="145727" y="21742"/>
                        <a:pt x="145692" y="21742"/>
                      </a:cubicBezTo>
                      <a:cubicBezTo>
                        <a:pt x="145623" y="21742"/>
                        <a:pt x="145554" y="21776"/>
                        <a:pt x="145485" y="21811"/>
                      </a:cubicBezTo>
                      <a:lnTo>
                        <a:pt x="145416" y="21811"/>
                      </a:lnTo>
                      <a:cubicBezTo>
                        <a:pt x="145312" y="21846"/>
                        <a:pt x="145208" y="21846"/>
                        <a:pt x="145104" y="21880"/>
                      </a:cubicBezTo>
                      <a:lnTo>
                        <a:pt x="145070" y="21880"/>
                      </a:lnTo>
                      <a:cubicBezTo>
                        <a:pt x="145001" y="21915"/>
                        <a:pt x="144897" y="21949"/>
                        <a:pt x="144828" y="21949"/>
                      </a:cubicBezTo>
                      <a:cubicBezTo>
                        <a:pt x="144793" y="21949"/>
                        <a:pt x="144759" y="21984"/>
                        <a:pt x="144724" y="21984"/>
                      </a:cubicBezTo>
                      <a:cubicBezTo>
                        <a:pt x="144655" y="21984"/>
                        <a:pt x="144586" y="22018"/>
                        <a:pt x="144517" y="22053"/>
                      </a:cubicBezTo>
                      <a:lnTo>
                        <a:pt x="144448" y="22053"/>
                      </a:lnTo>
                      <a:cubicBezTo>
                        <a:pt x="144344" y="22087"/>
                        <a:pt x="144240" y="22087"/>
                        <a:pt x="144137" y="22122"/>
                      </a:cubicBezTo>
                      <a:cubicBezTo>
                        <a:pt x="144033" y="22157"/>
                        <a:pt x="143929" y="22157"/>
                        <a:pt x="143860" y="22191"/>
                      </a:cubicBezTo>
                      <a:cubicBezTo>
                        <a:pt x="143826" y="22191"/>
                        <a:pt x="143791" y="22191"/>
                        <a:pt x="143756" y="22226"/>
                      </a:cubicBezTo>
                      <a:cubicBezTo>
                        <a:pt x="143687" y="22226"/>
                        <a:pt x="143618" y="22260"/>
                        <a:pt x="143584" y="22260"/>
                      </a:cubicBezTo>
                      <a:cubicBezTo>
                        <a:pt x="143549" y="22260"/>
                        <a:pt x="143514" y="22260"/>
                        <a:pt x="143480" y="22295"/>
                      </a:cubicBezTo>
                      <a:cubicBezTo>
                        <a:pt x="143411" y="22295"/>
                        <a:pt x="143342" y="22329"/>
                        <a:pt x="143238" y="22329"/>
                      </a:cubicBezTo>
                      <a:cubicBezTo>
                        <a:pt x="143134" y="22364"/>
                        <a:pt x="143065" y="22364"/>
                        <a:pt x="142961" y="22399"/>
                      </a:cubicBezTo>
                      <a:lnTo>
                        <a:pt x="142927" y="22399"/>
                      </a:lnTo>
                      <a:cubicBezTo>
                        <a:pt x="142858" y="22433"/>
                        <a:pt x="142789" y="22433"/>
                        <a:pt x="142754" y="22433"/>
                      </a:cubicBezTo>
                      <a:cubicBezTo>
                        <a:pt x="142719" y="22468"/>
                        <a:pt x="142685" y="22468"/>
                        <a:pt x="142685" y="22468"/>
                      </a:cubicBezTo>
                      <a:cubicBezTo>
                        <a:pt x="142616" y="22468"/>
                        <a:pt x="142547" y="22502"/>
                        <a:pt x="142512" y="22502"/>
                      </a:cubicBezTo>
                      <a:lnTo>
                        <a:pt x="142478" y="22502"/>
                      </a:lnTo>
                      <a:cubicBezTo>
                        <a:pt x="142408" y="22537"/>
                        <a:pt x="142339" y="22537"/>
                        <a:pt x="142270" y="22537"/>
                      </a:cubicBezTo>
                      <a:lnTo>
                        <a:pt x="142236" y="22537"/>
                      </a:lnTo>
                      <a:cubicBezTo>
                        <a:pt x="142201" y="22571"/>
                        <a:pt x="142166" y="22571"/>
                        <a:pt x="142132" y="22571"/>
                      </a:cubicBezTo>
                      <a:lnTo>
                        <a:pt x="142097" y="22571"/>
                      </a:lnTo>
                      <a:cubicBezTo>
                        <a:pt x="142063" y="22606"/>
                        <a:pt x="142028" y="22606"/>
                        <a:pt x="141994" y="22606"/>
                      </a:cubicBezTo>
                      <a:lnTo>
                        <a:pt x="141855" y="22606"/>
                      </a:lnTo>
                      <a:cubicBezTo>
                        <a:pt x="141786" y="22641"/>
                        <a:pt x="141683" y="22641"/>
                        <a:pt x="141613" y="22641"/>
                      </a:cubicBezTo>
                      <a:cubicBezTo>
                        <a:pt x="141579" y="22641"/>
                        <a:pt x="141544" y="22641"/>
                        <a:pt x="141510" y="22675"/>
                      </a:cubicBezTo>
                      <a:lnTo>
                        <a:pt x="141302" y="22675"/>
                      </a:lnTo>
                      <a:cubicBezTo>
                        <a:pt x="141268" y="22675"/>
                        <a:pt x="141199" y="22710"/>
                        <a:pt x="141164" y="22710"/>
                      </a:cubicBezTo>
                      <a:lnTo>
                        <a:pt x="141026" y="22710"/>
                      </a:lnTo>
                      <a:cubicBezTo>
                        <a:pt x="140991" y="22744"/>
                        <a:pt x="140922" y="22744"/>
                        <a:pt x="140888" y="22744"/>
                      </a:cubicBezTo>
                      <a:cubicBezTo>
                        <a:pt x="140853" y="22779"/>
                        <a:pt x="140784" y="22779"/>
                        <a:pt x="140749" y="22779"/>
                      </a:cubicBezTo>
                      <a:cubicBezTo>
                        <a:pt x="140715" y="22779"/>
                        <a:pt x="140646" y="22813"/>
                        <a:pt x="140611" y="22813"/>
                      </a:cubicBezTo>
                      <a:cubicBezTo>
                        <a:pt x="140576" y="22813"/>
                        <a:pt x="140507" y="22813"/>
                        <a:pt x="140473" y="22848"/>
                      </a:cubicBezTo>
                      <a:cubicBezTo>
                        <a:pt x="140438" y="22848"/>
                        <a:pt x="140369" y="22848"/>
                        <a:pt x="140334" y="22882"/>
                      </a:cubicBezTo>
                      <a:lnTo>
                        <a:pt x="140231" y="22882"/>
                      </a:lnTo>
                      <a:cubicBezTo>
                        <a:pt x="140196" y="22917"/>
                        <a:pt x="140127" y="22917"/>
                        <a:pt x="140093" y="22952"/>
                      </a:cubicBezTo>
                      <a:lnTo>
                        <a:pt x="140023" y="22952"/>
                      </a:lnTo>
                      <a:cubicBezTo>
                        <a:pt x="139954" y="22986"/>
                        <a:pt x="139885" y="22986"/>
                        <a:pt x="139816" y="23021"/>
                      </a:cubicBezTo>
                      <a:cubicBezTo>
                        <a:pt x="139781" y="23055"/>
                        <a:pt x="139747" y="23055"/>
                        <a:pt x="139712" y="23090"/>
                      </a:cubicBezTo>
                      <a:lnTo>
                        <a:pt x="139678" y="23090"/>
                      </a:lnTo>
                      <a:cubicBezTo>
                        <a:pt x="139678" y="23090"/>
                        <a:pt x="139678" y="23124"/>
                        <a:pt x="139678" y="23124"/>
                      </a:cubicBezTo>
                      <a:cubicBezTo>
                        <a:pt x="139643" y="23124"/>
                        <a:pt x="139609" y="23159"/>
                        <a:pt x="139609" y="23159"/>
                      </a:cubicBezTo>
                      <a:cubicBezTo>
                        <a:pt x="139609" y="23159"/>
                        <a:pt x="139609" y="23159"/>
                        <a:pt x="139574" y="23194"/>
                      </a:cubicBezTo>
                      <a:cubicBezTo>
                        <a:pt x="139574" y="23194"/>
                        <a:pt x="139539" y="23228"/>
                        <a:pt x="139505" y="23228"/>
                      </a:cubicBezTo>
                      <a:cubicBezTo>
                        <a:pt x="139505" y="23263"/>
                        <a:pt x="139505" y="23263"/>
                        <a:pt x="139505" y="23263"/>
                      </a:cubicBezTo>
                      <a:cubicBezTo>
                        <a:pt x="139470" y="23263"/>
                        <a:pt x="139470" y="23297"/>
                        <a:pt x="139470" y="23297"/>
                      </a:cubicBezTo>
                      <a:cubicBezTo>
                        <a:pt x="139436" y="23297"/>
                        <a:pt x="139436" y="23332"/>
                        <a:pt x="139401" y="23366"/>
                      </a:cubicBezTo>
                      <a:cubicBezTo>
                        <a:pt x="139401" y="23366"/>
                        <a:pt x="139367" y="23401"/>
                        <a:pt x="139367" y="23436"/>
                      </a:cubicBezTo>
                      <a:cubicBezTo>
                        <a:pt x="139332" y="23436"/>
                        <a:pt x="139332" y="23470"/>
                        <a:pt x="139298" y="23470"/>
                      </a:cubicBezTo>
                      <a:cubicBezTo>
                        <a:pt x="139298" y="23505"/>
                        <a:pt x="139263" y="23505"/>
                        <a:pt x="139263" y="23505"/>
                      </a:cubicBezTo>
                      <a:cubicBezTo>
                        <a:pt x="139228" y="23539"/>
                        <a:pt x="139194" y="23574"/>
                        <a:pt x="139159" y="23608"/>
                      </a:cubicBezTo>
                      <a:cubicBezTo>
                        <a:pt x="139125" y="23608"/>
                        <a:pt x="139090" y="23643"/>
                        <a:pt x="139056" y="23643"/>
                      </a:cubicBezTo>
                      <a:lnTo>
                        <a:pt x="139021" y="23643"/>
                      </a:lnTo>
                      <a:cubicBezTo>
                        <a:pt x="138986" y="23677"/>
                        <a:pt x="138917" y="23677"/>
                        <a:pt x="138883" y="23677"/>
                      </a:cubicBezTo>
                      <a:lnTo>
                        <a:pt x="138433" y="23677"/>
                      </a:lnTo>
                      <a:cubicBezTo>
                        <a:pt x="138433" y="23677"/>
                        <a:pt x="138433" y="23643"/>
                        <a:pt x="138433" y="23643"/>
                      </a:cubicBezTo>
                      <a:lnTo>
                        <a:pt x="138364" y="23643"/>
                      </a:lnTo>
                      <a:cubicBezTo>
                        <a:pt x="138330" y="23643"/>
                        <a:pt x="138330" y="23643"/>
                        <a:pt x="138330" y="23608"/>
                      </a:cubicBezTo>
                      <a:lnTo>
                        <a:pt x="138261" y="23608"/>
                      </a:lnTo>
                      <a:cubicBezTo>
                        <a:pt x="138261" y="23574"/>
                        <a:pt x="138261" y="23574"/>
                        <a:pt x="138261" y="23574"/>
                      </a:cubicBezTo>
                      <a:cubicBezTo>
                        <a:pt x="138261" y="23574"/>
                        <a:pt x="138226" y="23539"/>
                        <a:pt x="138226" y="23539"/>
                      </a:cubicBezTo>
                      <a:cubicBezTo>
                        <a:pt x="138226" y="23539"/>
                        <a:pt x="138226" y="23539"/>
                        <a:pt x="138226" y="23505"/>
                      </a:cubicBezTo>
                      <a:lnTo>
                        <a:pt x="138053" y="23505"/>
                      </a:lnTo>
                      <a:cubicBezTo>
                        <a:pt x="138053" y="23539"/>
                        <a:pt x="138019" y="23539"/>
                        <a:pt x="138019" y="23539"/>
                      </a:cubicBezTo>
                      <a:lnTo>
                        <a:pt x="137915" y="23539"/>
                      </a:lnTo>
                      <a:cubicBezTo>
                        <a:pt x="137880" y="23539"/>
                        <a:pt x="137880" y="23574"/>
                        <a:pt x="137880" y="23574"/>
                      </a:cubicBezTo>
                      <a:lnTo>
                        <a:pt x="137846" y="23574"/>
                      </a:lnTo>
                      <a:cubicBezTo>
                        <a:pt x="137846" y="23574"/>
                        <a:pt x="137846" y="23574"/>
                        <a:pt x="137846" y="23608"/>
                      </a:cubicBezTo>
                      <a:lnTo>
                        <a:pt x="137811" y="23608"/>
                      </a:lnTo>
                      <a:cubicBezTo>
                        <a:pt x="137777" y="23643"/>
                        <a:pt x="137777" y="23643"/>
                        <a:pt x="137777" y="23643"/>
                      </a:cubicBezTo>
                      <a:cubicBezTo>
                        <a:pt x="137777" y="23643"/>
                        <a:pt x="137742" y="23677"/>
                        <a:pt x="137742" y="23677"/>
                      </a:cubicBezTo>
                      <a:cubicBezTo>
                        <a:pt x="137742" y="23712"/>
                        <a:pt x="137742" y="23712"/>
                        <a:pt x="137742" y="23712"/>
                      </a:cubicBezTo>
                      <a:cubicBezTo>
                        <a:pt x="137742" y="23712"/>
                        <a:pt x="137708" y="23712"/>
                        <a:pt x="137708" y="23747"/>
                      </a:cubicBezTo>
                      <a:cubicBezTo>
                        <a:pt x="137708" y="23747"/>
                        <a:pt x="137673" y="23781"/>
                        <a:pt x="137673" y="23781"/>
                      </a:cubicBezTo>
                      <a:cubicBezTo>
                        <a:pt x="137673" y="23816"/>
                        <a:pt x="137638" y="23816"/>
                        <a:pt x="137604" y="23850"/>
                      </a:cubicBezTo>
                      <a:cubicBezTo>
                        <a:pt x="137604" y="23885"/>
                        <a:pt x="137569" y="23885"/>
                        <a:pt x="137535" y="23919"/>
                      </a:cubicBezTo>
                      <a:cubicBezTo>
                        <a:pt x="137535" y="23919"/>
                        <a:pt x="137535" y="23954"/>
                        <a:pt x="137500" y="23954"/>
                      </a:cubicBezTo>
                      <a:cubicBezTo>
                        <a:pt x="137466" y="23989"/>
                        <a:pt x="137431" y="23989"/>
                        <a:pt x="137396" y="24023"/>
                      </a:cubicBezTo>
                      <a:cubicBezTo>
                        <a:pt x="137396" y="24023"/>
                        <a:pt x="137362" y="24058"/>
                        <a:pt x="137327" y="24058"/>
                      </a:cubicBezTo>
                      <a:cubicBezTo>
                        <a:pt x="137293" y="24092"/>
                        <a:pt x="137293" y="24092"/>
                        <a:pt x="137258" y="24092"/>
                      </a:cubicBezTo>
                      <a:cubicBezTo>
                        <a:pt x="137224" y="24127"/>
                        <a:pt x="137189" y="24127"/>
                        <a:pt x="137154" y="24161"/>
                      </a:cubicBezTo>
                      <a:cubicBezTo>
                        <a:pt x="137016" y="24230"/>
                        <a:pt x="136913" y="24265"/>
                        <a:pt x="136843" y="24334"/>
                      </a:cubicBezTo>
                      <a:lnTo>
                        <a:pt x="136809" y="24334"/>
                      </a:lnTo>
                      <a:cubicBezTo>
                        <a:pt x="136809" y="24334"/>
                        <a:pt x="136774" y="24369"/>
                        <a:pt x="136740" y="24403"/>
                      </a:cubicBezTo>
                      <a:cubicBezTo>
                        <a:pt x="136740" y="24403"/>
                        <a:pt x="136705" y="24403"/>
                        <a:pt x="136705" y="24438"/>
                      </a:cubicBezTo>
                      <a:cubicBezTo>
                        <a:pt x="136705" y="24438"/>
                        <a:pt x="136671" y="24438"/>
                        <a:pt x="136671" y="24472"/>
                      </a:cubicBezTo>
                      <a:cubicBezTo>
                        <a:pt x="136671" y="24472"/>
                        <a:pt x="136671" y="24472"/>
                        <a:pt x="136636" y="24507"/>
                      </a:cubicBezTo>
                      <a:cubicBezTo>
                        <a:pt x="136636" y="24542"/>
                        <a:pt x="136636" y="24542"/>
                        <a:pt x="136636" y="24542"/>
                      </a:cubicBezTo>
                      <a:cubicBezTo>
                        <a:pt x="136636" y="24542"/>
                        <a:pt x="136636" y="24542"/>
                        <a:pt x="136636" y="24576"/>
                      </a:cubicBezTo>
                      <a:lnTo>
                        <a:pt x="136636" y="25129"/>
                      </a:lnTo>
                      <a:cubicBezTo>
                        <a:pt x="136567" y="25129"/>
                        <a:pt x="136532" y="25164"/>
                        <a:pt x="136463" y="25164"/>
                      </a:cubicBezTo>
                      <a:cubicBezTo>
                        <a:pt x="136429" y="25198"/>
                        <a:pt x="136394" y="25198"/>
                        <a:pt x="136359" y="25198"/>
                      </a:cubicBezTo>
                      <a:cubicBezTo>
                        <a:pt x="136325" y="25233"/>
                        <a:pt x="136325" y="25233"/>
                        <a:pt x="136290" y="25233"/>
                      </a:cubicBezTo>
                      <a:cubicBezTo>
                        <a:pt x="136290" y="25233"/>
                        <a:pt x="136290" y="25267"/>
                        <a:pt x="136256" y="25267"/>
                      </a:cubicBezTo>
                      <a:cubicBezTo>
                        <a:pt x="136256" y="25302"/>
                        <a:pt x="136221" y="25302"/>
                        <a:pt x="136221" y="25302"/>
                      </a:cubicBezTo>
                      <a:cubicBezTo>
                        <a:pt x="136221" y="25302"/>
                        <a:pt x="136221" y="25337"/>
                        <a:pt x="136221" y="25337"/>
                      </a:cubicBezTo>
                      <a:cubicBezTo>
                        <a:pt x="136221" y="25337"/>
                        <a:pt x="136221" y="25371"/>
                        <a:pt x="136221" y="25371"/>
                      </a:cubicBezTo>
                      <a:cubicBezTo>
                        <a:pt x="136221" y="25371"/>
                        <a:pt x="136187" y="25371"/>
                        <a:pt x="136187" y="25406"/>
                      </a:cubicBezTo>
                      <a:cubicBezTo>
                        <a:pt x="136187" y="25406"/>
                        <a:pt x="136187" y="25440"/>
                        <a:pt x="136187" y="25475"/>
                      </a:cubicBezTo>
                      <a:cubicBezTo>
                        <a:pt x="136187" y="25475"/>
                        <a:pt x="136187" y="25475"/>
                        <a:pt x="136187" y="25509"/>
                      </a:cubicBezTo>
                      <a:cubicBezTo>
                        <a:pt x="136152" y="25544"/>
                        <a:pt x="136152" y="25579"/>
                        <a:pt x="136152" y="25613"/>
                      </a:cubicBezTo>
                      <a:cubicBezTo>
                        <a:pt x="136152" y="25648"/>
                        <a:pt x="136118" y="25682"/>
                        <a:pt x="136118" y="25717"/>
                      </a:cubicBezTo>
                      <a:cubicBezTo>
                        <a:pt x="136118" y="25717"/>
                        <a:pt x="136118" y="25717"/>
                        <a:pt x="136118" y="25751"/>
                      </a:cubicBezTo>
                      <a:cubicBezTo>
                        <a:pt x="136118" y="25786"/>
                        <a:pt x="136118" y="25820"/>
                        <a:pt x="136083" y="25855"/>
                      </a:cubicBezTo>
                      <a:cubicBezTo>
                        <a:pt x="136083" y="25855"/>
                        <a:pt x="136083" y="25890"/>
                        <a:pt x="136083" y="25890"/>
                      </a:cubicBezTo>
                      <a:cubicBezTo>
                        <a:pt x="136083" y="25924"/>
                        <a:pt x="136083" y="25959"/>
                        <a:pt x="136048" y="25959"/>
                      </a:cubicBezTo>
                      <a:cubicBezTo>
                        <a:pt x="136048" y="25993"/>
                        <a:pt x="136048" y="25993"/>
                        <a:pt x="136048" y="25993"/>
                      </a:cubicBezTo>
                      <a:cubicBezTo>
                        <a:pt x="136048" y="26028"/>
                        <a:pt x="136048" y="26028"/>
                        <a:pt x="136014" y="26062"/>
                      </a:cubicBezTo>
                      <a:cubicBezTo>
                        <a:pt x="136014" y="26062"/>
                        <a:pt x="136014" y="26097"/>
                        <a:pt x="136014" y="26097"/>
                      </a:cubicBezTo>
                      <a:cubicBezTo>
                        <a:pt x="135979" y="26132"/>
                        <a:pt x="135979" y="26132"/>
                        <a:pt x="135945" y="26166"/>
                      </a:cubicBezTo>
                      <a:cubicBezTo>
                        <a:pt x="135945" y="26166"/>
                        <a:pt x="135945" y="26201"/>
                        <a:pt x="135910" y="26201"/>
                      </a:cubicBezTo>
                      <a:cubicBezTo>
                        <a:pt x="135876" y="26235"/>
                        <a:pt x="135841" y="26270"/>
                        <a:pt x="135806" y="26304"/>
                      </a:cubicBezTo>
                      <a:cubicBezTo>
                        <a:pt x="135772" y="26304"/>
                        <a:pt x="135737" y="26339"/>
                        <a:pt x="135703" y="26374"/>
                      </a:cubicBezTo>
                      <a:cubicBezTo>
                        <a:pt x="135668" y="26374"/>
                        <a:pt x="135668" y="26408"/>
                        <a:pt x="135668" y="26408"/>
                      </a:cubicBezTo>
                      <a:lnTo>
                        <a:pt x="135634" y="26408"/>
                      </a:lnTo>
                      <a:cubicBezTo>
                        <a:pt x="135634" y="26443"/>
                        <a:pt x="135634" y="26443"/>
                        <a:pt x="135634" y="26443"/>
                      </a:cubicBezTo>
                      <a:cubicBezTo>
                        <a:pt x="135634" y="26443"/>
                        <a:pt x="135599" y="26443"/>
                        <a:pt x="135599" y="26477"/>
                      </a:cubicBezTo>
                      <a:cubicBezTo>
                        <a:pt x="135599" y="26477"/>
                        <a:pt x="135599" y="26477"/>
                        <a:pt x="135599" y="26512"/>
                      </a:cubicBezTo>
                      <a:lnTo>
                        <a:pt x="135599" y="33148"/>
                      </a:lnTo>
                      <a:cubicBezTo>
                        <a:pt x="135599" y="33148"/>
                        <a:pt x="135564" y="33183"/>
                        <a:pt x="135564" y="33183"/>
                      </a:cubicBezTo>
                      <a:lnTo>
                        <a:pt x="135461" y="33183"/>
                      </a:lnTo>
                      <a:cubicBezTo>
                        <a:pt x="135426" y="33183"/>
                        <a:pt x="135426" y="33217"/>
                        <a:pt x="135392" y="33217"/>
                      </a:cubicBezTo>
                      <a:lnTo>
                        <a:pt x="135288" y="33217"/>
                      </a:lnTo>
                      <a:cubicBezTo>
                        <a:pt x="135253" y="33252"/>
                        <a:pt x="135219" y="33252"/>
                        <a:pt x="135184" y="33252"/>
                      </a:cubicBezTo>
                      <a:cubicBezTo>
                        <a:pt x="135150" y="33252"/>
                        <a:pt x="135150" y="33287"/>
                        <a:pt x="135115" y="33287"/>
                      </a:cubicBezTo>
                      <a:lnTo>
                        <a:pt x="135081" y="33287"/>
                      </a:lnTo>
                      <a:cubicBezTo>
                        <a:pt x="135081" y="33321"/>
                        <a:pt x="135046" y="33321"/>
                        <a:pt x="135046" y="33321"/>
                      </a:cubicBezTo>
                      <a:lnTo>
                        <a:pt x="135011" y="33321"/>
                      </a:lnTo>
                      <a:cubicBezTo>
                        <a:pt x="135011" y="33321"/>
                        <a:pt x="134977" y="33356"/>
                        <a:pt x="134977" y="33356"/>
                      </a:cubicBezTo>
                      <a:lnTo>
                        <a:pt x="134942" y="33356"/>
                      </a:lnTo>
                      <a:cubicBezTo>
                        <a:pt x="134942" y="33390"/>
                        <a:pt x="134942" y="33390"/>
                        <a:pt x="134942" y="33390"/>
                      </a:cubicBezTo>
                      <a:lnTo>
                        <a:pt x="134942" y="34151"/>
                      </a:lnTo>
                      <a:cubicBezTo>
                        <a:pt x="134908" y="34185"/>
                        <a:pt x="134908" y="34185"/>
                        <a:pt x="134908" y="34185"/>
                      </a:cubicBezTo>
                      <a:cubicBezTo>
                        <a:pt x="134873" y="34220"/>
                        <a:pt x="134839" y="34220"/>
                        <a:pt x="134839" y="34254"/>
                      </a:cubicBezTo>
                      <a:cubicBezTo>
                        <a:pt x="134804" y="34289"/>
                        <a:pt x="134804" y="34289"/>
                        <a:pt x="134769" y="34289"/>
                      </a:cubicBezTo>
                      <a:cubicBezTo>
                        <a:pt x="134769" y="34289"/>
                        <a:pt x="134769" y="34323"/>
                        <a:pt x="134769" y="34323"/>
                      </a:cubicBezTo>
                      <a:cubicBezTo>
                        <a:pt x="134735" y="34323"/>
                        <a:pt x="134735" y="34323"/>
                        <a:pt x="134735" y="34358"/>
                      </a:cubicBezTo>
                      <a:cubicBezTo>
                        <a:pt x="134700" y="34358"/>
                        <a:pt x="134700" y="34393"/>
                        <a:pt x="134700" y="34393"/>
                      </a:cubicBezTo>
                      <a:cubicBezTo>
                        <a:pt x="134666" y="34427"/>
                        <a:pt x="134631" y="34496"/>
                        <a:pt x="134597" y="34531"/>
                      </a:cubicBezTo>
                      <a:cubicBezTo>
                        <a:pt x="134562" y="34565"/>
                        <a:pt x="134562" y="34565"/>
                        <a:pt x="134528" y="34600"/>
                      </a:cubicBezTo>
                      <a:cubicBezTo>
                        <a:pt x="134528" y="34635"/>
                        <a:pt x="134493" y="34669"/>
                        <a:pt x="134493" y="34669"/>
                      </a:cubicBezTo>
                      <a:cubicBezTo>
                        <a:pt x="134493" y="34669"/>
                        <a:pt x="134493" y="34704"/>
                        <a:pt x="134493" y="34704"/>
                      </a:cubicBezTo>
                      <a:cubicBezTo>
                        <a:pt x="134458" y="34738"/>
                        <a:pt x="134458" y="34773"/>
                        <a:pt x="134424" y="34807"/>
                      </a:cubicBezTo>
                      <a:cubicBezTo>
                        <a:pt x="134424" y="34807"/>
                        <a:pt x="134424" y="34807"/>
                        <a:pt x="134424" y="34842"/>
                      </a:cubicBezTo>
                      <a:cubicBezTo>
                        <a:pt x="134389" y="34877"/>
                        <a:pt x="134389" y="34946"/>
                        <a:pt x="134389" y="34980"/>
                      </a:cubicBezTo>
                      <a:cubicBezTo>
                        <a:pt x="134355" y="35015"/>
                        <a:pt x="134355" y="35084"/>
                        <a:pt x="134355" y="35118"/>
                      </a:cubicBezTo>
                      <a:cubicBezTo>
                        <a:pt x="134355" y="35153"/>
                        <a:pt x="134355" y="35153"/>
                        <a:pt x="134355" y="35188"/>
                      </a:cubicBezTo>
                      <a:cubicBezTo>
                        <a:pt x="134355" y="35222"/>
                        <a:pt x="134355" y="35257"/>
                        <a:pt x="134355" y="35291"/>
                      </a:cubicBezTo>
                      <a:lnTo>
                        <a:pt x="134355" y="44174"/>
                      </a:lnTo>
                      <a:lnTo>
                        <a:pt x="70064" y="44174"/>
                      </a:lnTo>
                      <a:cubicBezTo>
                        <a:pt x="69994" y="44140"/>
                        <a:pt x="69925" y="44140"/>
                        <a:pt x="69891" y="44105"/>
                      </a:cubicBezTo>
                      <a:lnTo>
                        <a:pt x="69822" y="44105"/>
                      </a:lnTo>
                      <a:cubicBezTo>
                        <a:pt x="69787" y="44071"/>
                        <a:pt x="69752" y="44071"/>
                        <a:pt x="69718" y="44071"/>
                      </a:cubicBezTo>
                      <a:cubicBezTo>
                        <a:pt x="69683" y="44036"/>
                        <a:pt x="69683" y="44036"/>
                        <a:pt x="69649" y="44036"/>
                      </a:cubicBezTo>
                      <a:cubicBezTo>
                        <a:pt x="69614" y="44036"/>
                        <a:pt x="69614" y="44002"/>
                        <a:pt x="69580" y="44002"/>
                      </a:cubicBezTo>
                      <a:lnTo>
                        <a:pt x="69510" y="44002"/>
                      </a:lnTo>
                      <a:cubicBezTo>
                        <a:pt x="69476" y="43967"/>
                        <a:pt x="69476" y="43967"/>
                        <a:pt x="69441" y="43967"/>
                      </a:cubicBezTo>
                      <a:cubicBezTo>
                        <a:pt x="69441" y="43967"/>
                        <a:pt x="69407" y="43967"/>
                        <a:pt x="69407" y="43933"/>
                      </a:cubicBezTo>
                      <a:lnTo>
                        <a:pt x="69338" y="43933"/>
                      </a:lnTo>
                      <a:cubicBezTo>
                        <a:pt x="69303" y="43933"/>
                        <a:pt x="69303" y="43933"/>
                        <a:pt x="69303" y="43898"/>
                      </a:cubicBezTo>
                      <a:lnTo>
                        <a:pt x="69199" y="43898"/>
                      </a:lnTo>
                      <a:cubicBezTo>
                        <a:pt x="69165" y="43863"/>
                        <a:pt x="69165" y="43863"/>
                        <a:pt x="69165" y="43863"/>
                      </a:cubicBezTo>
                      <a:lnTo>
                        <a:pt x="69096" y="43863"/>
                      </a:lnTo>
                      <a:cubicBezTo>
                        <a:pt x="69061" y="43829"/>
                        <a:pt x="69061" y="43829"/>
                        <a:pt x="69061" y="43829"/>
                      </a:cubicBezTo>
                      <a:lnTo>
                        <a:pt x="68957" y="43829"/>
                      </a:lnTo>
                      <a:cubicBezTo>
                        <a:pt x="68957" y="43829"/>
                        <a:pt x="68957" y="43794"/>
                        <a:pt x="68957" y="43794"/>
                      </a:cubicBezTo>
                      <a:lnTo>
                        <a:pt x="68819" y="43794"/>
                      </a:lnTo>
                      <a:cubicBezTo>
                        <a:pt x="68715" y="43760"/>
                        <a:pt x="68646" y="43725"/>
                        <a:pt x="68577" y="43691"/>
                      </a:cubicBezTo>
                      <a:lnTo>
                        <a:pt x="68474" y="43691"/>
                      </a:lnTo>
                      <a:cubicBezTo>
                        <a:pt x="68439" y="43656"/>
                        <a:pt x="68404" y="43656"/>
                        <a:pt x="68370" y="43621"/>
                      </a:cubicBezTo>
                      <a:lnTo>
                        <a:pt x="68266" y="43621"/>
                      </a:lnTo>
                      <a:cubicBezTo>
                        <a:pt x="68232" y="43587"/>
                        <a:pt x="68197" y="43587"/>
                        <a:pt x="68162" y="43587"/>
                      </a:cubicBezTo>
                      <a:cubicBezTo>
                        <a:pt x="68162" y="43552"/>
                        <a:pt x="68128" y="43552"/>
                        <a:pt x="68093" y="43552"/>
                      </a:cubicBezTo>
                      <a:cubicBezTo>
                        <a:pt x="68093" y="43552"/>
                        <a:pt x="68059" y="43518"/>
                        <a:pt x="68024" y="43518"/>
                      </a:cubicBezTo>
                      <a:lnTo>
                        <a:pt x="67955" y="43518"/>
                      </a:lnTo>
                      <a:cubicBezTo>
                        <a:pt x="67921" y="43483"/>
                        <a:pt x="67921" y="43483"/>
                        <a:pt x="67886" y="43483"/>
                      </a:cubicBezTo>
                      <a:lnTo>
                        <a:pt x="67817" y="43483"/>
                      </a:lnTo>
                      <a:cubicBezTo>
                        <a:pt x="67817" y="43449"/>
                        <a:pt x="67817" y="43449"/>
                        <a:pt x="67782" y="43449"/>
                      </a:cubicBezTo>
                      <a:lnTo>
                        <a:pt x="67713" y="43449"/>
                      </a:lnTo>
                      <a:cubicBezTo>
                        <a:pt x="67713" y="43449"/>
                        <a:pt x="67713" y="43449"/>
                        <a:pt x="67713" y="43414"/>
                      </a:cubicBezTo>
                      <a:lnTo>
                        <a:pt x="67609" y="43414"/>
                      </a:lnTo>
                      <a:cubicBezTo>
                        <a:pt x="67575" y="43414"/>
                        <a:pt x="67575" y="43380"/>
                        <a:pt x="67540" y="43380"/>
                      </a:cubicBezTo>
                      <a:lnTo>
                        <a:pt x="67471" y="43380"/>
                      </a:lnTo>
                      <a:cubicBezTo>
                        <a:pt x="67437" y="43345"/>
                        <a:pt x="67437" y="43345"/>
                        <a:pt x="67437" y="43345"/>
                      </a:cubicBezTo>
                      <a:lnTo>
                        <a:pt x="67298" y="43345"/>
                      </a:lnTo>
                      <a:cubicBezTo>
                        <a:pt x="67298" y="43345"/>
                        <a:pt x="67298" y="43310"/>
                        <a:pt x="67298" y="43310"/>
                      </a:cubicBezTo>
                      <a:cubicBezTo>
                        <a:pt x="67229" y="43310"/>
                        <a:pt x="67160" y="43276"/>
                        <a:pt x="67126" y="43276"/>
                      </a:cubicBezTo>
                      <a:cubicBezTo>
                        <a:pt x="67091" y="43276"/>
                        <a:pt x="67056" y="43276"/>
                        <a:pt x="67056" y="43241"/>
                      </a:cubicBezTo>
                      <a:lnTo>
                        <a:pt x="66918" y="43241"/>
                      </a:lnTo>
                      <a:cubicBezTo>
                        <a:pt x="66918" y="43207"/>
                        <a:pt x="66884" y="43207"/>
                        <a:pt x="66884" y="43207"/>
                      </a:cubicBezTo>
                      <a:cubicBezTo>
                        <a:pt x="66849" y="43207"/>
                        <a:pt x="66814" y="43207"/>
                        <a:pt x="66780" y="43172"/>
                      </a:cubicBezTo>
                      <a:lnTo>
                        <a:pt x="66711" y="43172"/>
                      </a:lnTo>
                      <a:cubicBezTo>
                        <a:pt x="66676" y="43172"/>
                        <a:pt x="66642" y="43138"/>
                        <a:pt x="66607" y="43138"/>
                      </a:cubicBezTo>
                      <a:lnTo>
                        <a:pt x="66572" y="43138"/>
                      </a:lnTo>
                      <a:cubicBezTo>
                        <a:pt x="66538" y="43103"/>
                        <a:pt x="66503" y="43103"/>
                        <a:pt x="66469" y="43103"/>
                      </a:cubicBezTo>
                      <a:lnTo>
                        <a:pt x="66434" y="43103"/>
                      </a:lnTo>
                      <a:cubicBezTo>
                        <a:pt x="66434" y="43068"/>
                        <a:pt x="66400" y="43068"/>
                        <a:pt x="66365" y="43068"/>
                      </a:cubicBezTo>
                      <a:lnTo>
                        <a:pt x="66331" y="43068"/>
                      </a:lnTo>
                      <a:cubicBezTo>
                        <a:pt x="66296" y="43034"/>
                        <a:pt x="66227" y="43034"/>
                        <a:pt x="66227" y="43034"/>
                      </a:cubicBezTo>
                      <a:lnTo>
                        <a:pt x="66192" y="43034"/>
                      </a:lnTo>
                      <a:cubicBezTo>
                        <a:pt x="66192" y="42999"/>
                        <a:pt x="66158" y="42999"/>
                        <a:pt x="66123" y="42999"/>
                      </a:cubicBezTo>
                      <a:cubicBezTo>
                        <a:pt x="66089" y="42965"/>
                        <a:pt x="66089" y="42965"/>
                        <a:pt x="66054" y="42965"/>
                      </a:cubicBezTo>
                      <a:cubicBezTo>
                        <a:pt x="66054" y="42965"/>
                        <a:pt x="66054" y="42930"/>
                        <a:pt x="66019" y="42930"/>
                      </a:cubicBezTo>
                      <a:cubicBezTo>
                        <a:pt x="65985" y="42896"/>
                        <a:pt x="65985" y="42896"/>
                        <a:pt x="65985" y="42896"/>
                      </a:cubicBezTo>
                      <a:cubicBezTo>
                        <a:pt x="65985" y="42861"/>
                        <a:pt x="65950" y="42861"/>
                        <a:pt x="65950" y="42826"/>
                      </a:cubicBezTo>
                      <a:cubicBezTo>
                        <a:pt x="65916" y="42826"/>
                        <a:pt x="65916" y="42826"/>
                        <a:pt x="65916" y="42792"/>
                      </a:cubicBezTo>
                      <a:cubicBezTo>
                        <a:pt x="65916" y="42792"/>
                        <a:pt x="65881" y="42757"/>
                        <a:pt x="65881" y="42757"/>
                      </a:cubicBezTo>
                      <a:cubicBezTo>
                        <a:pt x="65881" y="42757"/>
                        <a:pt x="65847" y="42723"/>
                        <a:pt x="65847" y="42723"/>
                      </a:cubicBezTo>
                      <a:cubicBezTo>
                        <a:pt x="65847" y="42723"/>
                        <a:pt x="65812" y="42688"/>
                        <a:pt x="65812" y="42688"/>
                      </a:cubicBezTo>
                      <a:cubicBezTo>
                        <a:pt x="65777" y="42688"/>
                        <a:pt x="65777" y="42654"/>
                        <a:pt x="65777" y="42654"/>
                      </a:cubicBezTo>
                      <a:cubicBezTo>
                        <a:pt x="65743" y="42654"/>
                        <a:pt x="65743" y="42619"/>
                        <a:pt x="65743" y="42619"/>
                      </a:cubicBezTo>
                      <a:cubicBezTo>
                        <a:pt x="65708" y="42619"/>
                        <a:pt x="65708" y="42585"/>
                        <a:pt x="65708" y="42585"/>
                      </a:cubicBezTo>
                      <a:lnTo>
                        <a:pt x="65674" y="42585"/>
                      </a:lnTo>
                      <a:lnTo>
                        <a:pt x="65674" y="41375"/>
                      </a:lnTo>
                      <a:cubicBezTo>
                        <a:pt x="65708" y="41375"/>
                        <a:pt x="65743" y="41340"/>
                        <a:pt x="65743" y="41340"/>
                      </a:cubicBezTo>
                      <a:lnTo>
                        <a:pt x="65777" y="41340"/>
                      </a:lnTo>
                      <a:cubicBezTo>
                        <a:pt x="65777" y="41306"/>
                        <a:pt x="65777" y="41306"/>
                        <a:pt x="65812" y="41306"/>
                      </a:cubicBezTo>
                      <a:cubicBezTo>
                        <a:pt x="65812" y="41271"/>
                        <a:pt x="65812" y="41271"/>
                        <a:pt x="65812" y="41271"/>
                      </a:cubicBezTo>
                      <a:lnTo>
                        <a:pt x="65847" y="41271"/>
                      </a:lnTo>
                      <a:cubicBezTo>
                        <a:pt x="65847" y="41236"/>
                        <a:pt x="65847" y="41236"/>
                        <a:pt x="65847" y="41236"/>
                      </a:cubicBezTo>
                      <a:cubicBezTo>
                        <a:pt x="65847" y="41236"/>
                        <a:pt x="65881" y="41202"/>
                        <a:pt x="65881" y="41202"/>
                      </a:cubicBezTo>
                      <a:cubicBezTo>
                        <a:pt x="65881" y="41202"/>
                        <a:pt x="65881" y="41167"/>
                        <a:pt x="65881" y="41167"/>
                      </a:cubicBezTo>
                      <a:cubicBezTo>
                        <a:pt x="65881" y="41167"/>
                        <a:pt x="65881" y="41133"/>
                        <a:pt x="65881" y="41133"/>
                      </a:cubicBezTo>
                      <a:lnTo>
                        <a:pt x="65881" y="40614"/>
                      </a:lnTo>
                      <a:cubicBezTo>
                        <a:pt x="65916" y="40580"/>
                        <a:pt x="65916" y="40580"/>
                        <a:pt x="65950" y="40545"/>
                      </a:cubicBezTo>
                      <a:lnTo>
                        <a:pt x="65985" y="40545"/>
                      </a:lnTo>
                      <a:cubicBezTo>
                        <a:pt x="65985" y="40545"/>
                        <a:pt x="66019" y="40511"/>
                        <a:pt x="66019" y="40511"/>
                      </a:cubicBezTo>
                      <a:lnTo>
                        <a:pt x="66054" y="40511"/>
                      </a:lnTo>
                      <a:cubicBezTo>
                        <a:pt x="66089" y="40476"/>
                        <a:pt x="66123" y="40476"/>
                        <a:pt x="66158" y="40476"/>
                      </a:cubicBezTo>
                      <a:lnTo>
                        <a:pt x="66192" y="40476"/>
                      </a:lnTo>
                      <a:cubicBezTo>
                        <a:pt x="66261" y="40441"/>
                        <a:pt x="66331" y="40441"/>
                        <a:pt x="66434" y="40407"/>
                      </a:cubicBezTo>
                      <a:cubicBezTo>
                        <a:pt x="66503" y="40407"/>
                        <a:pt x="66572" y="40372"/>
                        <a:pt x="66642" y="40372"/>
                      </a:cubicBezTo>
                      <a:lnTo>
                        <a:pt x="66676" y="40372"/>
                      </a:lnTo>
                      <a:lnTo>
                        <a:pt x="66676" y="40338"/>
                      </a:lnTo>
                      <a:cubicBezTo>
                        <a:pt x="66745" y="40338"/>
                        <a:pt x="66814" y="40303"/>
                        <a:pt x="66849" y="40303"/>
                      </a:cubicBezTo>
                      <a:cubicBezTo>
                        <a:pt x="66849" y="40303"/>
                        <a:pt x="66849" y="40303"/>
                        <a:pt x="66884" y="40269"/>
                      </a:cubicBezTo>
                      <a:cubicBezTo>
                        <a:pt x="66918" y="40269"/>
                        <a:pt x="66953" y="40234"/>
                        <a:pt x="66987" y="40234"/>
                      </a:cubicBezTo>
                      <a:cubicBezTo>
                        <a:pt x="66987" y="40234"/>
                        <a:pt x="67022" y="40234"/>
                        <a:pt x="67022" y="40200"/>
                      </a:cubicBezTo>
                      <a:cubicBezTo>
                        <a:pt x="67056" y="40200"/>
                        <a:pt x="67091" y="40165"/>
                        <a:pt x="67091" y="40165"/>
                      </a:cubicBezTo>
                      <a:lnTo>
                        <a:pt x="67126" y="40165"/>
                      </a:lnTo>
                      <a:cubicBezTo>
                        <a:pt x="67126" y="40130"/>
                        <a:pt x="67126" y="40130"/>
                        <a:pt x="67126" y="40130"/>
                      </a:cubicBezTo>
                      <a:cubicBezTo>
                        <a:pt x="67195" y="40096"/>
                        <a:pt x="67229" y="40061"/>
                        <a:pt x="67298" y="40027"/>
                      </a:cubicBezTo>
                      <a:cubicBezTo>
                        <a:pt x="67333" y="39992"/>
                        <a:pt x="67402" y="39958"/>
                        <a:pt x="67437" y="39923"/>
                      </a:cubicBezTo>
                      <a:cubicBezTo>
                        <a:pt x="67471" y="39923"/>
                        <a:pt x="67471" y="39923"/>
                        <a:pt x="67506" y="39888"/>
                      </a:cubicBezTo>
                      <a:cubicBezTo>
                        <a:pt x="67540" y="39854"/>
                        <a:pt x="67609" y="39819"/>
                        <a:pt x="67679" y="39819"/>
                      </a:cubicBezTo>
                      <a:cubicBezTo>
                        <a:pt x="67679" y="39819"/>
                        <a:pt x="67679" y="39785"/>
                        <a:pt x="67679" y="39785"/>
                      </a:cubicBezTo>
                      <a:cubicBezTo>
                        <a:pt x="67748" y="39785"/>
                        <a:pt x="67817" y="39750"/>
                        <a:pt x="67886" y="39716"/>
                      </a:cubicBezTo>
                      <a:cubicBezTo>
                        <a:pt x="67921" y="39716"/>
                        <a:pt x="67990" y="39716"/>
                        <a:pt x="68024" y="39681"/>
                      </a:cubicBezTo>
                      <a:lnTo>
                        <a:pt x="68439" y="39681"/>
                      </a:lnTo>
                      <a:cubicBezTo>
                        <a:pt x="68474" y="39681"/>
                        <a:pt x="68508" y="39681"/>
                        <a:pt x="68577" y="39716"/>
                      </a:cubicBezTo>
                      <a:cubicBezTo>
                        <a:pt x="68612" y="39716"/>
                        <a:pt x="68646" y="39716"/>
                        <a:pt x="68646" y="39750"/>
                      </a:cubicBezTo>
                      <a:cubicBezTo>
                        <a:pt x="68715" y="39750"/>
                        <a:pt x="68750" y="39785"/>
                        <a:pt x="68785" y="39785"/>
                      </a:cubicBezTo>
                      <a:cubicBezTo>
                        <a:pt x="68785" y="39819"/>
                        <a:pt x="68785" y="39819"/>
                        <a:pt x="68819" y="39819"/>
                      </a:cubicBezTo>
                      <a:cubicBezTo>
                        <a:pt x="68854" y="39854"/>
                        <a:pt x="68888" y="39854"/>
                        <a:pt x="68923" y="39888"/>
                      </a:cubicBezTo>
                      <a:cubicBezTo>
                        <a:pt x="68923" y="39888"/>
                        <a:pt x="68957" y="39923"/>
                        <a:pt x="68992" y="39923"/>
                      </a:cubicBezTo>
                      <a:cubicBezTo>
                        <a:pt x="69027" y="39958"/>
                        <a:pt x="69027" y="39958"/>
                        <a:pt x="69027" y="39958"/>
                      </a:cubicBezTo>
                      <a:cubicBezTo>
                        <a:pt x="69061" y="39992"/>
                        <a:pt x="69130" y="40027"/>
                        <a:pt x="69165" y="40027"/>
                      </a:cubicBezTo>
                      <a:cubicBezTo>
                        <a:pt x="69199" y="40061"/>
                        <a:pt x="69234" y="40061"/>
                        <a:pt x="69269" y="40061"/>
                      </a:cubicBezTo>
                      <a:lnTo>
                        <a:pt x="69303" y="40061"/>
                      </a:lnTo>
                      <a:cubicBezTo>
                        <a:pt x="69303" y="40061"/>
                        <a:pt x="69303" y="40061"/>
                        <a:pt x="69338" y="40096"/>
                      </a:cubicBezTo>
                      <a:lnTo>
                        <a:pt x="69441" y="40096"/>
                      </a:lnTo>
                      <a:cubicBezTo>
                        <a:pt x="69441" y="40096"/>
                        <a:pt x="69476" y="40096"/>
                        <a:pt x="69476" y="40130"/>
                      </a:cubicBezTo>
                      <a:lnTo>
                        <a:pt x="69510" y="40130"/>
                      </a:lnTo>
                      <a:cubicBezTo>
                        <a:pt x="69545" y="40130"/>
                        <a:pt x="69545" y="40130"/>
                        <a:pt x="69545" y="40096"/>
                      </a:cubicBezTo>
                      <a:lnTo>
                        <a:pt x="69752" y="40096"/>
                      </a:lnTo>
                      <a:cubicBezTo>
                        <a:pt x="69752" y="40096"/>
                        <a:pt x="69752" y="40061"/>
                        <a:pt x="69752" y="40061"/>
                      </a:cubicBezTo>
                      <a:cubicBezTo>
                        <a:pt x="69787" y="40061"/>
                        <a:pt x="69822" y="40061"/>
                        <a:pt x="69856" y="40027"/>
                      </a:cubicBezTo>
                      <a:lnTo>
                        <a:pt x="69891" y="40027"/>
                      </a:lnTo>
                      <a:cubicBezTo>
                        <a:pt x="69925" y="40027"/>
                        <a:pt x="69925" y="39992"/>
                        <a:pt x="69960" y="39992"/>
                      </a:cubicBezTo>
                      <a:lnTo>
                        <a:pt x="69994" y="39992"/>
                      </a:lnTo>
                      <a:cubicBezTo>
                        <a:pt x="69994" y="39992"/>
                        <a:pt x="69994" y="39958"/>
                        <a:pt x="69994" y="39958"/>
                      </a:cubicBezTo>
                      <a:lnTo>
                        <a:pt x="70029" y="39958"/>
                      </a:lnTo>
                      <a:cubicBezTo>
                        <a:pt x="70029" y="39923"/>
                        <a:pt x="70064" y="39923"/>
                        <a:pt x="70064" y="39923"/>
                      </a:cubicBezTo>
                      <a:cubicBezTo>
                        <a:pt x="70064" y="39888"/>
                        <a:pt x="70098" y="39888"/>
                        <a:pt x="70098" y="39888"/>
                      </a:cubicBezTo>
                      <a:cubicBezTo>
                        <a:pt x="70098" y="39888"/>
                        <a:pt x="70098" y="39854"/>
                        <a:pt x="70098" y="39854"/>
                      </a:cubicBezTo>
                      <a:cubicBezTo>
                        <a:pt x="70098" y="39854"/>
                        <a:pt x="70133" y="39819"/>
                        <a:pt x="70133" y="39819"/>
                      </a:cubicBezTo>
                      <a:cubicBezTo>
                        <a:pt x="70133" y="39785"/>
                        <a:pt x="70133" y="39785"/>
                        <a:pt x="70133" y="39785"/>
                      </a:cubicBezTo>
                      <a:cubicBezTo>
                        <a:pt x="70133" y="39785"/>
                        <a:pt x="70133" y="39750"/>
                        <a:pt x="70133" y="39750"/>
                      </a:cubicBezTo>
                      <a:cubicBezTo>
                        <a:pt x="70133" y="39750"/>
                        <a:pt x="70133" y="39716"/>
                        <a:pt x="70133" y="39716"/>
                      </a:cubicBezTo>
                      <a:lnTo>
                        <a:pt x="70133" y="39681"/>
                      </a:lnTo>
                      <a:lnTo>
                        <a:pt x="70133" y="39335"/>
                      </a:lnTo>
                      <a:lnTo>
                        <a:pt x="70202" y="39335"/>
                      </a:lnTo>
                      <a:cubicBezTo>
                        <a:pt x="70236" y="39335"/>
                        <a:pt x="70236" y="39335"/>
                        <a:pt x="70271" y="39370"/>
                      </a:cubicBezTo>
                      <a:lnTo>
                        <a:pt x="70340" y="39370"/>
                      </a:lnTo>
                      <a:cubicBezTo>
                        <a:pt x="70375" y="39405"/>
                        <a:pt x="70375" y="39405"/>
                        <a:pt x="70409" y="39405"/>
                      </a:cubicBezTo>
                      <a:cubicBezTo>
                        <a:pt x="70478" y="39474"/>
                        <a:pt x="70547" y="39543"/>
                        <a:pt x="70617" y="39612"/>
                      </a:cubicBezTo>
                      <a:cubicBezTo>
                        <a:pt x="70651" y="39646"/>
                        <a:pt x="70720" y="39646"/>
                        <a:pt x="70755" y="39681"/>
                      </a:cubicBezTo>
                      <a:cubicBezTo>
                        <a:pt x="70789" y="39681"/>
                        <a:pt x="70824" y="39716"/>
                        <a:pt x="70859" y="39716"/>
                      </a:cubicBezTo>
                      <a:lnTo>
                        <a:pt x="70928" y="39716"/>
                      </a:lnTo>
                      <a:cubicBezTo>
                        <a:pt x="70928" y="39750"/>
                        <a:pt x="70962" y="39750"/>
                        <a:pt x="70962" y="39750"/>
                      </a:cubicBezTo>
                      <a:lnTo>
                        <a:pt x="71170" y="39750"/>
                      </a:lnTo>
                      <a:cubicBezTo>
                        <a:pt x="71204" y="39750"/>
                        <a:pt x="71204" y="39785"/>
                        <a:pt x="71239" y="39785"/>
                      </a:cubicBezTo>
                      <a:lnTo>
                        <a:pt x="71308" y="39785"/>
                      </a:lnTo>
                      <a:cubicBezTo>
                        <a:pt x="71342" y="39750"/>
                        <a:pt x="71342" y="39750"/>
                        <a:pt x="71377" y="39750"/>
                      </a:cubicBezTo>
                      <a:lnTo>
                        <a:pt x="71515" y="39750"/>
                      </a:lnTo>
                      <a:cubicBezTo>
                        <a:pt x="71515" y="39750"/>
                        <a:pt x="71550" y="39716"/>
                        <a:pt x="71550" y="39716"/>
                      </a:cubicBezTo>
                      <a:cubicBezTo>
                        <a:pt x="71550" y="39716"/>
                        <a:pt x="71584" y="39681"/>
                        <a:pt x="71584" y="39681"/>
                      </a:cubicBezTo>
                      <a:lnTo>
                        <a:pt x="71619" y="39681"/>
                      </a:lnTo>
                      <a:cubicBezTo>
                        <a:pt x="71619" y="39646"/>
                        <a:pt x="71654" y="39612"/>
                        <a:pt x="71654" y="39612"/>
                      </a:cubicBezTo>
                      <a:cubicBezTo>
                        <a:pt x="71654" y="39612"/>
                        <a:pt x="71654" y="39612"/>
                        <a:pt x="71654" y="39577"/>
                      </a:cubicBezTo>
                      <a:cubicBezTo>
                        <a:pt x="71688" y="39543"/>
                        <a:pt x="71723" y="39474"/>
                        <a:pt x="71757" y="39439"/>
                      </a:cubicBezTo>
                      <a:lnTo>
                        <a:pt x="71930" y="39439"/>
                      </a:lnTo>
                      <a:cubicBezTo>
                        <a:pt x="71965" y="39474"/>
                        <a:pt x="71999" y="39474"/>
                        <a:pt x="72034" y="39508"/>
                      </a:cubicBezTo>
                      <a:cubicBezTo>
                        <a:pt x="72068" y="39508"/>
                        <a:pt x="72103" y="39543"/>
                        <a:pt x="72137" y="39577"/>
                      </a:cubicBezTo>
                      <a:cubicBezTo>
                        <a:pt x="72172" y="39577"/>
                        <a:pt x="72172" y="39612"/>
                        <a:pt x="72172" y="39612"/>
                      </a:cubicBezTo>
                      <a:lnTo>
                        <a:pt x="72172" y="39992"/>
                      </a:lnTo>
                      <a:cubicBezTo>
                        <a:pt x="72172" y="39992"/>
                        <a:pt x="72172" y="39992"/>
                        <a:pt x="72172" y="40027"/>
                      </a:cubicBezTo>
                      <a:cubicBezTo>
                        <a:pt x="72172" y="40027"/>
                        <a:pt x="72172" y="40061"/>
                        <a:pt x="72207" y="40096"/>
                      </a:cubicBezTo>
                      <a:cubicBezTo>
                        <a:pt x="72207" y="40096"/>
                        <a:pt x="72207" y="40096"/>
                        <a:pt x="72207" y="40130"/>
                      </a:cubicBezTo>
                      <a:cubicBezTo>
                        <a:pt x="72241" y="40130"/>
                        <a:pt x="72241" y="40165"/>
                        <a:pt x="72276" y="40200"/>
                      </a:cubicBezTo>
                      <a:lnTo>
                        <a:pt x="72310" y="40200"/>
                      </a:lnTo>
                      <a:cubicBezTo>
                        <a:pt x="72310" y="40200"/>
                        <a:pt x="72345" y="40234"/>
                        <a:pt x="72379" y="40234"/>
                      </a:cubicBezTo>
                      <a:cubicBezTo>
                        <a:pt x="72379" y="40234"/>
                        <a:pt x="72414" y="40234"/>
                        <a:pt x="72414" y="40269"/>
                      </a:cubicBezTo>
                      <a:lnTo>
                        <a:pt x="72760" y="40269"/>
                      </a:lnTo>
                      <a:cubicBezTo>
                        <a:pt x="72829" y="40269"/>
                        <a:pt x="72863" y="40234"/>
                        <a:pt x="72932" y="40234"/>
                      </a:cubicBezTo>
                      <a:cubicBezTo>
                        <a:pt x="72967" y="40234"/>
                        <a:pt x="73002" y="40200"/>
                        <a:pt x="73036" y="40200"/>
                      </a:cubicBezTo>
                      <a:lnTo>
                        <a:pt x="73382" y="40200"/>
                      </a:lnTo>
                      <a:cubicBezTo>
                        <a:pt x="73416" y="40200"/>
                        <a:pt x="73416" y="40200"/>
                        <a:pt x="73451" y="40234"/>
                      </a:cubicBezTo>
                      <a:cubicBezTo>
                        <a:pt x="73485" y="40234"/>
                        <a:pt x="73485" y="40269"/>
                        <a:pt x="73485" y="40269"/>
                      </a:cubicBezTo>
                      <a:cubicBezTo>
                        <a:pt x="73520" y="40269"/>
                        <a:pt x="73520" y="40303"/>
                        <a:pt x="73555" y="40303"/>
                      </a:cubicBezTo>
                      <a:cubicBezTo>
                        <a:pt x="73555" y="40303"/>
                        <a:pt x="73555" y="40338"/>
                        <a:pt x="73555" y="40338"/>
                      </a:cubicBezTo>
                      <a:cubicBezTo>
                        <a:pt x="73555" y="40338"/>
                        <a:pt x="73589" y="40338"/>
                        <a:pt x="73589" y="40372"/>
                      </a:cubicBezTo>
                      <a:cubicBezTo>
                        <a:pt x="73589" y="40372"/>
                        <a:pt x="73589" y="40372"/>
                        <a:pt x="73624" y="40407"/>
                      </a:cubicBezTo>
                      <a:cubicBezTo>
                        <a:pt x="73658" y="40407"/>
                        <a:pt x="73658" y="40441"/>
                        <a:pt x="73693" y="40441"/>
                      </a:cubicBezTo>
                      <a:cubicBezTo>
                        <a:pt x="73693" y="40441"/>
                        <a:pt x="73727" y="40476"/>
                        <a:pt x="73727" y="40476"/>
                      </a:cubicBezTo>
                      <a:lnTo>
                        <a:pt x="73762" y="40476"/>
                      </a:lnTo>
                      <a:cubicBezTo>
                        <a:pt x="73797" y="40476"/>
                        <a:pt x="73797" y="40476"/>
                        <a:pt x="73797" y="40511"/>
                      </a:cubicBezTo>
                      <a:lnTo>
                        <a:pt x="73969" y="40511"/>
                      </a:lnTo>
                      <a:cubicBezTo>
                        <a:pt x="74004" y="40476"/>
                        <a:pt x="74073" y="40476"/>
                        <a:pt x="74108" y="40476"/>
                      </a:cubicBezTo>
                      <a:cubicBezTo>
                        <a:pt x="74142" y="40441"/>
                        <a:pt x="74211" y="40441"/>
                        <a:pt x="74280" y="40441"/>
                      </a:cubicBezTo>
                      <a:cubicBezTo>
                        <a:pt x="74280" y="40441"/>
                        <a:pt x="74280" y="40441"/>
                        <a:pt x="74280" y="40407"/>
                      </a:cubicBezTo>
                      <a:lnTo>
                        <a:pt x="74315" y="40407"/>
                      </a:lnTo>
                      <a:cubicBezTo>
                        <a:pt x="74350" y="40407"/>
                        <a:pt x="74384" y="40407"/>
                        <a:pt x="74419" y="40372"/>
                      </a:cubicBezTo>
                      <a:lnTo>
                        <a:pt x="74453" y="40372"/>
                      </a:lnTo>
                      <a:cubicBezTo>
                        <a:pt x="74488" y="40372"/>
                        <a:pt x="74522" y="40338"/>
                        <a:pt x="74557" y="40338"/>
                      </a:cubicBezTo>
                      <a:lnTo>
                        <a:pt x="74592" y="40338"/>
                      </a:lnTo>
                      <a:cubicBezTo>
                        <a:pt x="74626" y="40303"/>
                        <a:pt x="74626" y="40303"/>
                        <a:pt x="74661" y="40269"/>
                      </a:cubicBezTo>
                      <a:lnTo>
                        <a:pt x="74695" y="40269"/>
                      </a:lnTo>
                      <a:cubicBezTo>
                        <a:pt x="74730" y="40269"/>
                        <a:pt x="74730" y="40234"/>
                        <a:pt x="74730" y="40234"/>
                      </a:cubicBezTo>
                      <a:cubicBezTo>
                        <a:pt x="74730" y="40234"/>
                        <a:pt x="74764" y="40234"/>
                        <a:pt x="74764" y="40200"/>
                      </a:cubicBezTo>
                      <a:cubicBezTo>
                        <a:pt x="74764" y="40200"/>
                        <a:pt x="74799" y="40165"/>
                        <a:pt x="74799" y="40165"/>
                      </a:cubicBezTo>
                      <a:cubicBezTo>
                        <a:pt x="74799" y="40165"/>
                        <a:pt x="74799" y="40165"/>
                        <a:pt x="74799" y="40130"/>
                      </a:cubicBezTo>
                      <a:cubicBezTo>
                        <a:pt x="74799" y="40096"/>
                        <a:pt x="74799" y="40096"/>
                        <a:pt x="74799" y="40096"/>
                      </a:cubicBezTo>
                      <a:cubicBezTo>
                        <a:pt x="74799" y="40096"/>
                        <a:pt x="74799" y="40096"/>
                        <a:pt x="74799" y="40061"/>
                      </a:cubicBezTo>
                      <a:lnTo>
                        <a:pt x="74799" y="39854"/>
                      </a:lnTo>
                      <a:cubicBezTo>
                        <a:pt x="74834" y="39819"/>
                        <a:pt x="74834" y="39819"/>
                        <a:pt x="74868" y="39785"/>
                      </a:cubicBezTo>
                      <a:cubicBezTo>
                        <a:pt x="74903" y="39785"/>
                        <a:pt x="74903" y="39750"/>
                        <a:pt x="74903" y="39750"/>
                      </a:cubicBezTo>
                      <a:lnTo>
                        <a:pt x="74972" y="39750"/>
                      </a:lnTo>
                      <a:cubicBezTo>
                        <a:pt x="75006" y="39716"/>
                        <a:pt x="75041" y="39716"/>
                        <a:pt x="75041" y="39716"/>
                      </a:cubicBezTo>
                      <a:lnTo>
                        <a:pt x="75352" y="39716"/>
                      </a:lnTo>
                      <a:cubicBezTo>
                        <a:pt x="75387" y="39716"/>
                        <a:pt x="75456" y="39750"/>
                        <a:pt x="75490" y="39750"/>
                      </a:cubicBezTo>
                      <a:cubicBezTo>
                        <a:pt x="75525" y="39785"/>
                        <a:pt x="75559" y="39785"/>
                        <a:pt x="75594" y="39819"/>
                      </a:cubicBezTo>
                      <a:lnTo>
                        <a:pt x="75629" y="39819"/>
                      </a:lnTo>
                      <a:cubicBezTo>
                        <a:pt x="75663" y="39854"/>
                        <a:pt x="75698" y="39888"/>
                        <a:pt x="75732" y="39923"/>
                      </a:cubicBezTo>
                      <a:cubicBezTo>
                        <a:pt x="75836" y="40061"/>
                        <a:pt x="75836" y="40234"/>
                        <a:pt x="75940" y="40372"/>
                      </a:cubicBezTo>
                      <a:cubicBezTo>
                        <a:pt x="75974" y="40372"/>
                        <a:pt x="75974" y="40407"/>
                        <a:pt x="76009" y="40407"/>
                      </a:cubicBezTo>
                      <a:cubicBezTo>
                        <a:pt x="76009" y="40407"/>
                        <a:pt x="76009" y="40407"/>
                        <a:pt x="76043" y="40441"/>
                      </a:cubicBezTo>
                      <a:cubicBezTo>
                        <a:pt x="76043" y="40441"/>
                        <a:pt x="76078" y="40476"/>
                        <a:pt x="76112" y="40476"/>
                      </a:cubicBezTo>
                      <a:cubicBezTo>
                        <a:pt x="76147" y="40476"/>
                        <a:pt x="76147" y="40476"/>
                        <a:pt x="76182" y="40511"/>
                      </a:cubicBezTo>
                      <a:lnTo>
                        <a:pt x="76285" y="40511"/>
                      </a:lnTo>
                      <a:cubicBezTo>
                        <a:pt x="76320" y="40511"/>
                        <a:pt x="76320" y="40545"/>
                        <a:pt x="76320" y="40545"/>
                      </a:cubicBezTo>
                      <a:lnTo>
                        <a:pt x="76665" y="40545"/>
                      </a:lnTo>
                      <a:cubicBezTo>
                        <a:pt x="76700" y="40545"/>
                        <a:pt x="76700" y="40511"/>
                        <a:pt x="76735" y="40511"/>
                      </a:cubicBezTo>
                      <a:lnTo>
                        <a:pt x="76769" y="40511"/>
                      </a:lnTo>
                      <a:cubicBezTo>
                        <a:pt x="76769" y="40476"/>
                        <a:pt x="76804" y="40476"/>
                        <a:pt x="76804" y="40476"/>
                      </a:cubicBezTo>
                      <a:cubicBezTo>
                        <a:pt x="76804" y="40476"/>
                        <a:pt x="76804" y="40476"/>
                        <a:pt x="76804" y="40441"/>
                      </a:cubicBezTo>
                      <a:lnTo>
                        <a:pt x="76838" y="40441"/>
                      </a:lnTo>
                      <a:cubicBezTo>
                        <a:pt x="76838" y="40441"/>
                        <a:pt x="76838" y="40407"/>
                        <a:pt x="76838" y="40407"/>
                      </a:cubicBezTo>
                      <a:lnTo>
                        <a:pt x="76873" y="40407"/>
                      </a:lnTo>
                      <a:cubicBezTo>
                        <a:pt x="76873" y="40372"/>
                        <a:pt x="76873" y="40372"/>
                        <a:pt x="76873" y="40372"/>
                      </a:cubicBezTo>
                      <a:cubicBezTo>
                        <a:pt x="76873" y="40338"/>
                        <a:pt x="76873" y="40338"/>
                        <a:pt x="76873" y="40303"/>
                      </a:cubicBezTo>
                      <a:lnTo>
                        <a:pt x="76873" y="39992"/>
                      </a:lnTo>
                      <a:cubicBezTo>
                        <a:pt x="76873" y="39958"/>
                        <a:pt x="76907" y="39923"/>
                        <a:pt x="76907" y="39888"/>
                      </a:cubicBezTo>
                      <a:cubicBezTo>
                        <a:pt x="76942" y="39923"/>
                        <a:pt x="76977" y="39923"/>
                        <a:pt x="76977" y="39923"/>
                      </a:cubicBezTo>
                      <a:lnTo>
                        <a:pt x="77219" y="39923"/>
                      </a:lnTo>
                      <a:cubicBezTo>
                        <a:pt x="77253" y="39958"/>
                        <a:pt x="77288" y="39992"/>
                        <a:pt x="77322" y="40027"/>
                      </a:cubicBezTo>
                      <a:cubicBezTo>
                        <a:pt x="77322" y="40027"/>
                        <a:pt x="77322" y="40027"/>
                        <a:pt x="77357" y="40061"/>
                      </a:cubicBezTo>
                      <a:cubicBezTo>
                        <a:pt x="77357" y="40061"/>
                        <a:pt x="77391" y="40096"/>
                        <a:pt x="77426" y="40130"/>
                      </a:cubicBezTo>
                      <a:lnTo>
                        <a:pt x="77460" y="40130"/>
                      </a:lnTo>
                      <a:cubicBezTo>
                        <a:pt x="77495" y="40165"/>
                        <a:pt x="77530" y="40200"/>
                        <a:pt x="77564" y="40200"/>
                      </a:cubicBezTo>
                      <a:cubicBezTo>
                        <a:pt x="77599" y="40200"/>
                        <a:pt x="77599" y="40234"/>
                        <a:pt x="77599" y="40234"/>
                      </a:cubicBezTo>
                      <a:lnTo>
                        <a:pt x="77633" y="40234"/>
                      </a:lnTo>
                      <a:cubicBezTo>
                        <a:pt x="77668" y="40234"/>
                        <a:pt x="77668" y="40269"/>
                        <a:pt x="77702" y="40269"/>
                      </a:cubicBezTo>
                      <a:lnTo>
                        <a:pt x="77772" y="40269"/>
                      </a:lnTo>
                      <a:cubicBezTo>
                        <a:pt x="77772" y="40269"/>
                        <a:pt x="77806" y="40269"/>
                        <a:pt x="77806" y="40303"/>
                      </a:cubicBezTo>
                      <a:lnTo>
                        <a:pt x="78221" y="40303"/>
                      </a:lnTo>
                      <a:cubicBezTo>
                        <a:pt x="78255" y="40303"/>
                        <a:pt x="78290" y="40303"/>
                        <a:pt x="78325" y="40269"/>
                      </a:cubicBezTo>
                      <a:lnTo>
                        <a:pt x="78359" y="40269"/>
                      </a:lnTo>
                      <a:cubicBezTo>
                        <a:pt x="78359" y="40269"/>
                        <a:pt x="78394" y="40269"/>
                        <a:pt x="78428" y="40234"/>
                      </a:cubicBezTo>
                      <a:lnTo>
                        <a:pt x="78463" y="40234"/>
                      </a:lnTo>
                      <a:cubicBezTo>
                        <a:pt x="78463" y="40234"/>
                        <a:pt x="78497" y="40234"/>
                        <a:pt x="78497" y="40200"/>
                      </a:cubicBezTo>
                      <a:lnTo>
                        <a:pt x="78532" y="40200"/>
                      </a:lnTo>
                      <a:cubicBezTo>
                        <a:pt x="78532" y="40200"/>
                        <a:pt x="78532" y="40200"/>
                        <a:pt x="78532" y="40165"/>
                      </a:cubicBezTo>
                      <a:cubicBezTo>
                        <a:pt x="78567" y="40165"/>
                        <a:pt x="78567" y="40165"/>
                        <a:pt x="78567" y="40130"/>
                      </a:cubicBezTo>
                      <a:cubicBezTo>
                        <a:pt x="78567" y="40130"/>
                        <a:pt x="78567" y="40130"/>
                        <a:pt x="78567" y="40096"/>
                      </a:cubicBezTo>
                      <a:lnTo>
                        <a:pt x="78567" y="39197"/>
                      </a:lnTo>
                      <a:lnTo>
                        <a:pt x="78774" y="39197"/>
                      </a:lnTo>
                      <a:cubicBezTo>
                        <a:pt x="78809" y="39197"/>
                        <a:pt x="78878" y="39232"/>
                        <a:pt x="78912" y="39232"/>
                      </a:cubicBezTo>
                      <a:cubicBezTo>
                        <a:pt x="78981" y="39232"/>
                        <a:pt x="79016" y="39266"/>
                        <a:pt x="79050" y="39266"/>
                      </a:cubicBezTo>
                      <a:cubicBezTo>
                        <a:pt x="79050" y="39266"/>
                        <a:pt x="79050" y="39301"/>
                        <a:pt x="79085" y="39301"/>
                      </a:cubicBezTo>
                      <a:cubicBezTo>
                        <a:pt x="79120" y="39301"/>
                        <a:pt x="79154" y="39335"/>
                        <a:pt x="79154" y="39370"/>
                      </a:cubicBezTo>
                      <a:cubicBezTo>
                        <a:pt x="79189" y="39370"/>
                        <a:pt x="79189" y="39405"/>
                        <a:pt x="79223" y="39405"/>
                      </a:cubicBezTo>
                      <a:cubicBezTo>
                        <a:pt x="79223" y="39439"/>
                        <a:pt x="79258" y="39474"/>
                        <a:pt x="79258" y="39474"/>
                      </a:cubicBezTo>
                      <a:cubicBezTo>
                        <a:pt x="79292" y="39508"/>
                        <a:pt x="79292" y="39508"/>
                        <a:pt x="79327" y="39543"/>
                      </a:cubicBezTo>
                      <a:cubicBezTo>
                        <a:pt x="79362" y="39577"/>
                        <a:pt x="79396" y="39577"/>
                        <a:pt x="79396" y="39612"/>
                      </a:cubicBezTo>
                      <a:lnTo>
                        <a:pt x="79534" y="39612"/>
                      </a:lnTo>
                      <a:cubicBezTo>
                        <a:pt x="79569" y="39612"/>
                        <a:pt x="79569" y="39646"/>
                        <a:pt x="79569" y="39646"/>
                      </a:cubicBezTo>
                      <a:cubicBezTo>
                        <a:pt x="79604" y="39646"/>
                        <a:pt x="79604" y="39612"/>
                        <a:pt x="79604" y="39612"/>
                      </a:cubicBezTo>
                      <a:lnTo>
                        <a:pt x="79742" y="39612"/>
                      </a:lnTo>
                      <a:cubicBezTo>
                        <a:pt x="79742" y="39577"/>
                        <a:pt x="79742" y="39577"/>
                        <a:pt x="79742" y="39577"/>
                      </a:cubicBezTo>
                      <a:cubicBezTo>
                        <a:pt x="79776" y="39577"/>
                        <a:pt x="79776" y="39577"/>
                        <a:pt x="79811" y="39543"/>
                      </a:cubicBezTo>
                      <a:cubicBezTo>
                        <a:pt x="79845" y="39508"/>
                        <a:pt x="79880" y="39508"/>
                        <a:pt x="79915" y="39474"/>
                      </a:cubicBezTo>
                      <a:cubicBezTo>
                        <a:pt x="79949" y="39474"/>
                        <a:pt x="79949" y="39439"/>
                        <a:pt x="79984" y="39405"/>
                      </a:cubicBezTo>
                      <a:lnTo>
                        <a:pt x="80018" y="39405"/>
                      </a:lnTo>
                      <a:cubicBezTo>
                        <a:pt x="80053" y="39405"/>
                        <a:pt x="80053" y="39370"/>
                        <a:pt x="80087" y="39370"/>
                      </a:cubicBezTo>
                      <a:lnTo>
                        <a:pt x="80122" y="39370"/>
                      </a:lnTo>
                      <a:cubicBezTo>
                        <a:pt x="80157" y="39335"/>
                        <a:pt x="80191" y="39335"/>
                        <a:pt x="80226" y="39335"/>
                      </a:cubicBezTo>
                      <a:cubicBezTo>
                        <a:pt x="80295" y="39301"/>
                        <a:pt x="80329" y="39301"/>
                        <a:pt x="80364" y="39301"/>
                      </a:cubicBezTo>
                      <a:cubicBezTo>
                        <a:pt x="80399" y="39301"/>
                        <a:pt x="80468" y="39301"/>
                        <a:pt x="80502" y="39335"/>
                      </a:cubicBezTo>
                      <a:lnTo>
                        <a:pt x="80640" y="39335"/>
                      </a:lnTo>
                      <a:lnTo>
                        <a:pt x="80640" y="39370"/>
                      </a:lnTo>
                      <a:cubicBezTo>
                        <a:pt x="80675" y="39370"/>
                        <a:pt x="80710" y="39370"/>
                        <a:pt x="80744" y="39405"/>
                      </a:cubicBezTo>
                      <a:cubicBezTo>
                        <a:pt x="80813" y="39405"/>
                        <a:pt x="80848" y="39439"/>
                        <a:pt x="80882" y="39439"/>
                      </a:cubicBezTo>
                      <a:cubicBezTo>
                        <a:pt x="80952" y="39508"/>
                        <a:pt x="80986" y="39612"/>
                        <a:pt x="81021" y="39681"/>
                      </a:cubicBezTo>
                      <a:lnTo>
                        <a:pt x="81021" y="39958"/>
                      </a:lnTo>
                      <a:cubicBezTo>
                        <a:pt x="81021" y="40061"/>
                        <a:pt x="81055" y="40165"/>
                        <a:pt x="81194" y="40234"/>
                      </a:cubicBezTo>
                      <a:cubicBezTo>
                        <a:pt x="81194" y="40269"/>
                        <a:pt x="81194" y="40269"/>
                        <a:pt x="81228" y="40269"/>
                      </a:cubicBezTo>
                      <a:lnTo>
                        <a:pt x="81263" y="40269"/>
                      </a:lnTo>
                      <a:cubicBezTo>
                        <a:pt x="81297" y="40269"/>
                        <a:pt x="81297" y="40269"/>
                        <a:pt x="81297" y="40303"/>
                      </a:cubicBezTo>
                      <a:lnTo>
                        <a:pt x="81401" y="40303"/>
                      </a:lnTo>
                      <a:cubicBezTo>
                        <a:pt x="81435" y="40303"/>
                        <a:pt x="81435" y="40338"/>
                        <a:pt x="81470" y="40338"/>
                      </a:cubicBezTo>
                      <a:cubicBezTo>
                        <a:pt x="81505" y="40338"/>
                        <a:pt x="81539" y="40338"/>
                        <a:pt x="81574" y="40372"/>
                      </a:cubicBezTo>
                      <a:lnTo>
                        <a:pt x="81643" y="40372"/>
                      </a:lnTo>
                      <a:cubicBezTo>
                        <a:pt x="81643" y="40407"/>
                        <a:pt x="81677" y="40407"/>
                        <a:pt x="81712" y="40407"/>
                      </a:cubicBezTo>
                      <a:cubicBezTo>
                        <a:pt x="81712" y="40407"/>
                        <a:pt x="81747" y="40441"/>
                        <a:pt x="81747" y="40441"/>
                      </a:cubicBezTo>
                      <a:cubicBezTo>
                        <a:pt x="81781" y="40441"/>
                        <a:pt x="81816" y="40476"/>
                        <a:pt x="81850" y="40476"/>
                      </a:cubicBezTo>
                      <a:cubicBezTo>
                        <a:pt x="81885" y="40511"/>
                        <a:pt x="81919" y="40545"/>
                        <a:pt x="81954" y="40545"/>
                      </a:cubicBezTo>
                      <a:cubicBezTo>
                        <a:pt x="81954" y="40580"/>
                        <a:pt x="81954" y="40580"/>
                        <a:pt x="81954" y="40580"/>
                      </a:cubicBezTo>
                      <a:cubicBezTo>
                        <a:pt x="81989" y="40580"/>
                        <a:pt x="81989" y="40614"/>
                        <a:pt x="82023" y="40614"/>
                      </a:cubicBezTo>
                      <a:cubicBezTo>
                        <a:pt x="82023" y="40649"/>
                        <a:pt x="82023" y="40649"/>
                        <a:pt x="82023" y="40649"/>
                      </a:cubicBezTo>
                      <a:cubicBezTo>
                        <a:pt x="82058" y="40683"/>
                        <a:pt x="82058" y="40683"/>
                        <a:pt x="82058" y="40718"/>
                      </a:cubicBezTo>
                      <a:lnTo>
                        <a:pt x="82092" y="40718"/>
                      </a:lnTo>
                      <a:cubicBezTo>
                        <a:pt x="82092" y="40753"/>
                        <a:pt x="82092" y="40753"/>
                        <a:pt x="82092" y="40753"/>
                      </a:cubicBezTo>
                      <a:lnTo>
                        <a:pt x="82092" y="41029"/>
                      </a:lnTo>
                      <a:cubicBezTo>
                        <a:pt x="82369" y="40995"/>
                        <a:pt x="82680" y="40995"/>
                        <a:pt x="82956" y="40960"/>
                      </a:cubicBezTo>
                      <a:cubicBezTo>
                        <a:pt x="82956" y="40995"/>
                        <a:pt x="82956" y="40995"/>
                        <a:pt x="82991" y="41029"/>
                      </a:cubicBezTo>
                      <a:cubicBezTo>
                        <a:pt x="82991" y="41029"/>
                        <a:pt x="82991" y="41029"/>
                        <a:pt x="82991" y="41064"/>
                      </a:cubicBezTo>
                      <a:cubicBezTo>
                        <a:pt x="82991" y="41064"/>
                        <a:pt x="83025" y="41098"/>
                        <a:pt x="83025" y="41098"/>
                      </a:cubicBezTo>
                      <a:lnTo>
                        <a:pt x="83060" y="41098"/>
                      </a:lnTo>
                      <a:cubicBezTo>
                        <a:pt x="83060" y="41133"/>
                        <a:pt x="83095" y="41167"/>
                        <a:pt x="83095" y="41167"/>
                      </a:cubicBezTo>
                      <a:cubicBezTo>
                        <a:pt x="83129" y="41167"/>
                        <a:pt x="83129" y="41167"/>
                        <a:pt x="83129" y="41202"/>
                      </a:cubicBezTo>
                      <a:cubicBezTo>
                        <a:pt x="83129" y="41202"/>
                        <a:pt x="83164" y="41202"/>
                        <a:pt x="83198" y="41236"/>
                      </a:cubicBezTo>
                      <a:lnTo>
                        <a:pt x="83267" y="41236"/>
                      </a:lnTo>
                      <a:cubicBezTo>
                        <a:pt x="83302" y="41271"/>
                        <a:pt x="83302" y="41271"/>
                        <a:pt x="83302" y="41271"/>
                      </a:cubicBezTo>
                      <a:lnTo>
                        <a:pt x="83509" y="41271"/>
                      </a:lnTo>
                      <a:cubicBezTo>
                        <a:pt x="83509" y="41271"/>
                        <a:pt x="83544" y="41271"/>
                        <a:pt x="83544" y="41236"/>
                      </a:cubicBezTo>
                      <a:lnTo>
                        <a:pt x="83579" y="41236"/>
                      </a:lnTo>
                      <a:cubicBezTo>
                        <a:pt x="83613" y="41236"/>
                        <a:pt x="83648" y="41236"/>
                        <a:pt x="83682" y="41202"/>
                      </a:cubicBezTo>
                      <a:cubicBezTo>
                        <a:pt x="83717" y="41202"/>
                        <a:pt x="83751" y="41167"/>
                        <a:pt x="83786" y="41167"/>
                      </a:cubicBezTo>
                      <a:cubicBezTo>
                        <a:pt x="83786" y="41167"/>
                        <a:pt x="83786" y="41167"/>
                        <a:pt x="83820" y="41133"/>
                      </a:cubicBezTo>
                      <a:cubicBezTo>
                        <a:pt x="83855" y="41133"/>
                        <a:pt x="83890" y="41098"/>
                        <a:pt x="83924" y="41098"/>
                      </a:cubicBezTo>
                      <a:cubicBezTo>
                        <a:pt x="83959" y="41064"/>
                        <a:pt x="83993" y="41029"/>
                        <a:pt x="84062" y="40995"/>
                      </a:cubicBezTo>
                      <a:lnTo>
                        <a:pt x="84097" y="40995"/>
                      </a:lnTo>
                      <a:cubicBezTo>
                        <a:pt x="84132" y="40960"/>
                        <a:pt x="84166" y="40960"/>
                        <a:pt x="84201" y="40925"/>
                      </a:cubicBezTo>
                      <a:cubicBezTo>
                        <a:pt x="84235" y="40925"/>
                        <a:pt x="84270" y="40891"/>
                        <a:pt x="84339" y="40891"/>
                      </a:cubicBezTo>
                      <a:cubicBezTo>
                        <a:pt x="84408" y="40856"/>
                        <a:pt x="84443" y="40856"/>
                        <a:pt x="84512" y="40856"/>
                      </a:cubicBezTo>
                      <a:cubicBezTo>
                        <a:pt x="84546" y="40856"/>
                        <a:pt x="84615" y="40856"/>
                        <a:pt x="84650" y="40891"/>
                      </a:cubicBezTo>
                      <a:cubicBezTo>
                        <a:pt x="84719" y="40891"/>
                        <a:pt x="84754" y="40891"/>
                        <a:pt x="84823" y="40925"/>
                      </a:cubicBezTo>
                      <a:cubicBezTo>
                        <a:pt x="84857" y="40960"/>
                        <a:pt x="84927" y="40995"/>
                        <a:pt x="84996" y="41029"/>
                      </a:cubicBezTo>
                      <a:cubicBezTo>
                        <a:pt x="85030" y="41064"/>
                        <a:pt x="85099" y="41098"/>
                        <a:pt x="85169" y="41133"/>
                      </a:cubicBezTo>
                      <a:cubicBezTo>
                        <a:pt x="85203" y="41133"/>
                        <a:pt x="85203" y="41133"/>
                        <a:pt x="85238" y="41167"/>
                      </a:cubicBezTo>
                      <a:lnTo>
                        <a:pt x="85341" y="41167"/>
                      </a:lnTo>
                      <a:cubicBezTo>
                        <a:pt x="85376" y="41167"/>
                        <a:pt x="85376" y="41202"/>
                        <a:pt x="85376" y="41202"/>
                      </a:cubicBezTo>
                      <a:lnTo>
                        <a:pt x="85514" y="41202"/>
                      </a:lnTo>
                      <a:cubicBezTo>
                        <a:pt x="85549" y="41202"/>
                        <a:pt x="85549" y="41167"/>
                        <a:pt x="85583" y="41167"/>
                      </a:cubicBezTo>
                      <a:lnTo>
                        <a:pt x="85722" y="41167"/>
                      </a:lnTo>
                      <a:cubicBezTo>
                        <a:pt x="85756" y="41167"/>
                        <a:pt x="85791" y="41133"/>
                        <a:pt x="85825" y="41133"/>
                      </a:cubicBezTo>
                      <a:lnTo>
                        <a:pt x="86171" y="41133"/>
                      </a:lnTo>
                      <a:cubicBezTo>
                        <a:pt x="86205" y="41167"/>
                        <a:pt x="86240" y="41167"/>
                        <a:pt x="86275" y="41202"/>
                      </a:cubicBezTo>
                      <a:cubicBezTo>
                        <a:pt x="86309" y="41202"/>
                        <a:pt x="86344" y="41202"/>
                        <a:pt x="86378" y="41236"/>
                      </a:cubicBezTo>
                      <a:cubicBezTo>
                        <a:pt x="86378" y="41236"/>
                        <a:pt x="86378" y="41236"/>
                        <a:pt x="86413" y="41271"/>
                      </a:cubicBezTo>
                      <a:cubicBezTo>
                        <a:pt x="86447" y="41271"/>
                        <a:pt x="86482" y="41306"/>
                        <a:pt x="86517" y="41340"/>
                      </a:cubicBezTo>
                      <a:cubicBezTo>
                        <a:pt x="86551" y="41375"/>
                        <a:pt x="86586" y="41409"/>
                        <a:pt x="86620" y="41409"/>
                      </a:cubicBezTo>
                      <a:cubicBezTo>
                        <a:pt x="86655" y="41444"/>
                        <a:pt x="86655" y="41444"/>
                        <a:pt x="86689" y="41444"/>
                      </a:cubicBezTo>
                      <a:cubicBezTo>
                        <a:pt x="86724" y="41478"/>
                        <a:pt x="86759" y="41478"/>
                        <a:pt x="86793" y="41513"/>
                      </a:cubicBezTo>
                      <a:lnTo>
                        <a:pt x="86828" y="41513"/>
                      </a:lnTo>
                      <a:cubicBezTo>
                        <a:pt x="86862" y="41548"/>
                        <a:pt x="86862" y="41548"/>
                        <a:pt x="86897" y="41548"/>
                      </a:cubicBezTo>
                      <a:cubicBezTo>
                        <a:pt x="86931" y="41548"/>
                        <a:pt x="86931" y="41582"/>
                        <a:pt x="86966" y="41582"/>
                      </a:cubicBezTo>
                      <a:lnTo>
                        <a:pt x="87415" y="41582"/>
                      </a:lnTo>
                      <a:cubicBezTo>
                        <a:pt x="87484" y="41548"/>
                        <a:pt x="87553" y="41548"/>
                        <a:pt x="87623" y="41548"/>
                      </a:cubicBezTo>
                      <a:lnTo>
                        <a:pt x="87934" y="41548"/>
                      </a:lnTo>
                      <a:cubicBezTo>
                        <a:pt x="87968" y="41548"/>
                        <a:pt x="88003" y="41548"/>
                        <a:pt x="88037" y="41582"/>
                      </a:cubicBezTo>
                      <a:lnTo>
                        <a:pt x="88141" y="41582"/>
                      </a:lnTo>
                      <a:cubicBezTo>
                        <a:pt x="88141" y="41617"/>
                        <a:pt x="88176" y="41617"/>
                        <a:pt x="88176" y="41617"/>
                      </a:cubicBezTo>
                      <a:lnTo>
                        <a:pt x="88210" y="41617"/>
                      </a:lnTo>
                      <a:cubicBezTo>
                        <a:pt x="88314" y="41651"/>
                        <a:pt x="88348" y="41686"/>
                        <a:pt x="88418" y="41720"/>
                      </a:cubicBezTo>
                      <a:cubicBezTo>
                        <a:pt x="88418" y="41720"/>
                        <a:pt x="88452" y="41720"/>
                        <a:pt x="88452" y="41755"/>
                      </a:cubicBezTo>
                      <a:cubicBezTo>
                        <a:pt x="88521" y="41790"/>
                        <a:pt x="88556" y="41824"/>
                        <a:pt x="88625" y="41859"/>
                      </a:cubicBezTo>
                      <a:cubicBezTo>
                        <a:pt x="88694" y="41859"/>
                        <a:pt x="88729" y="41893"/>
                        <a:pt x="88798" y="41928"/>
                      </a:cubicBezTo>
                      <a:cubicBezTo>
                        <a:pt x="88832" y="41962"/>
                        <a:pt x="88902" y="41962"/>
                        <a:pt x="88936" y="41962"/>
                      </a:cubicBezTo>
                      <a:cubicBezTo>
                        <a:pt x="88936" y="41997"/>
                        <a:pt x="88971" y="41997"/>
                        <a:pt x="88971" y="41997"/>
                      </a:cubicBezTo>
                      <a:lnTo>
                        <a:pt x="89040" y="41997"/>
                      </a:lnTo>
                      <a:cubicBezTo>
                        <a:pt x="89040" y="41997"/>
                        <a:pt x="89074" y="41997"/>
                        <a:pt x="89109" y="42031"/>
                      </a:cubicBezTo>
                      <a:lnTo>
                        <a:pt x="89524" y="42031"/>
                      </a:lnTo>
                      <a:cubicBezTo>
                        <a:pt x="89558" y="41997"/>
                        <a:pt x="89558" y="41997"/>
                        <a:pt x="89558" y="41997"/>
                      </a:cubicBezTo>
                      <a:lnTo>
                        <a:pt x="89627" y="41997"/>
                      </a:lnTo>
                      <a:cubicBezTo>
                        <a:pt x="89662" y="41962"/>
                        <a:pt x="89697" y="41962"/>
                        <a:pt x="89697" y="41928"/>
                      </a:cubicBezTo>
                      <a:cubicBezTo>
                        <a:pt x="89731" y="41928"/>
                        <a:pt x="89766" y="41893"/>
                        <a:pt x="89800" y="41893"/>
                      </a:cubicBezTo>
                      <a:cubicBezTo>
                        <a:pt x="89835" y="41859"/>
                        <a:pt x="89869" y="41859"/>
                        <a:pt x="89938" y="41859"/>
                      </a:cubicBezTo>
                      <a:cubicBezTo>
                        <a:pt x="89973" y="41824"/>
                        <a:pt x="90008" y="41824"/>
                        <a:pt x="90042" y="41824"/>
                      </a:cubicBezTo>
                      <a:lnTo>
                        <a:pt x="90146" y="41824"/>
                      </a:lnTo>
                      <a:cubicBezTo>
                        <a:pt x="90180" y="41824"/>
                        <a:pt x="90215" y="41859"/>
                        <a:pt x="90250" y="41859"/>
                      </a:cubicBezTo>
                      <a:lnTo>
                        <a:pt x="90284" y="41859"/>
                      </a:lnTo>
                      <a:cubicBezTo>
                        <a:pt x="90319" y="41893"/>
                        <a:pt x="90353" y="41893"/>
                        <a:pt x="90353" y="41928"/>
                      </a:cubicBezTo>
                      <a:lnTo>
                        <a:pt x="90388" y="41928"/>
                      </a:lnTo>
                      <a:cubicBezTo>
                        <a:pt x="90422" y="41962"/>
                        <a:pt x="90457" y="41962"/>
                        <a:pt x="90457" y="41997"/>
                      </a:cubicBezTo>
                      <a:lnTo>
                        <a:pt x="90492" y="41997"/>
                      </a:lnTo>
                      <a:cubicBezTo>
                        <a:pt x="90492" y="42031"/>
                        <a:pt x="90526" y="42031"/>
                        <a:pt x="90561" y="42066"/>
                      </a:cubicBezTo>
                      <a:cubicBezTo>
                        <a:pt x="90561" y="42066"/>
                        <a:pt x="90561" y="42066"/>
                        <a:pt x="90561" y="42101"/>
                      </a:cubicBezTo>
                      <a:cubicBezTo>
                        <a:pt x="90595" y="42101"/>
                        <a:pt x="90595" y="42135"/>
                        <a:pt x="90630" y="42170"/>
                      </a:cubicBezTo>
                      <a:cubicBezTo>
                        <a:pt x="90664" y="42204"/>
                        <a:pt x="90733" y="42239"/>
                        <a:pt x="90768" y="42273"/>
                      </a:cubicBezTo>
                      <a:cubicBezTo>
                        <a:pt x="90803" y="42308"/>
                        <a:pt x="90803" y="42308"/>
                        <a:pt x="90803" y="42308"/>
                      </a:cubicBezTo>
                      <a:cubicBezTo>
                        <a:pt x="90872" y="42343"/>
                        <a:pt x="90941" y="42377"/>
                        <a:pt x="91010" y="42412"/>
                      </a:cubicBezTo>
                      <a:cubicBezTo>
                        <a:pt x="91045" y="42446"/>
                        <a:pt x="91114" y="42481"/>
                        <a:pt x="91148" y="42481"/>
                      </a:cubicBezTo>
                      <a:cubicBezTo>
                        <a:pt x="91183" y="42515"/>
                        <a:pt x="91183" y="42515"/>
                        <a:pt x="91217" y="42515"/>
                      </a:cubicBezTo>
                      <a:cubicBezTo>
                        <a:pt x="91252" y="42515"/>
                        <a:pt x="91287" y="42550"/>
                        <a:pt x="91356" y="42550"/>
                      </a:cubicBezTo>
                      <a:cubicBezTo>
                        <a:pt x="91390" y="42585"/>
                        <a:pt x="91390" y="42585"/>
                        <a:pt x="91425" y="42585"/>
                      </a:cubicBezTo>
                      <a:cubicBezTo>
                        <a:pt x="91459" y="42585"/>
                        <a:pt x="91459" y="42585"/>
                        <a:pt x="91494" y="42619"/>
                      </a:cubicBezTo>
                      <a:cubicBezTo>
                        <a:pt x="91528" y="42619"/>
                        <a:pt x="91598" y="42619"/>
                        <a:pt x="91632" y="42654"/>
                      </a:cubicBezTo>
                      <a:lnTo>
                        <a:pt x="91736" y="42654"/>
                      </a:lnTo>
                      <a:cubicBezTo>
                        <a:pt x="91736" y="42688"/>
                        <a:pt x="91770" y="42688"/>
                        <a:pt x="91770" y="42688"/>
                      </a:cubicBezTo>
                      <a:cubicBezTo>
                        <a:pt x="91840" y="42688"/>
                        <a:pt x="91909" y="42723"/>
                        <a:pt x="91978" y="42723"/>
                      </a:cubicBezTo>
                      <a:cubicBezTo>
                        <a:pt x="92012" y="42723"/>
                        <a:pt x="92047" y="42723"/>
                        <a:pt x="92082" y="42757"/>
                      </a:cubicBezTo>
                      <a:lnTo>
                        <a:pt x="92116" y="42757"/>
                      </a:lnTo>
                      <a:cubicBezTo>
                        <a:pt x="92254" y="42792"/>
                        <a:pt x="92393" y="42792"/>
                        <a:pt x="92531" y="42826"/>
                      </a:cubicBezTo>
                      <a:lnTo>
                        <a:pt x="92565" y="42826"/>
                      </a:lnTo>
                      <a:cubicBezTo>
                        <a:pt x="92635" y="42826"/>
                        <a:pt x="92704" y="42861"/>
                        <a:pt x="92807" y="42861"/>
                      </a:cubicBezTo>
                      <a:cubicBezTo>
                        <a:pt x="92946" y="42861"/>
                        <a:pt x="93084" y="42896"/>
                        <a:pt x="93257" y="42896"/>
                      </a:cubicBezTo>
                      <a:lnTo>
                        <a:pt x="93291" y="42896"/>
                      </a:lnTo>
                      <a:cubicBezTo>
                        <a:pt x="93326" y="42930"/>
                        <a:pt x="93360" y="42930"/>
                        <a:pt x="93360" y="42930"/>
                      </a:cubicBezTo>
                      <a:lnTo>
                        <a:pt x="93672" y="42930"/>
                      </a:lnTo>
                      <a:cubicBezTo>
                        <a:pt x="93706" y="42930"/>
                        <a:pt x="93741" y="42965"/>
                        <a:pt x="93775" y="42965"/>
                      </a:cubicBezTo>
                      <a:lnTo>
                        <a:pt x="94605" y="42965"/>
                      </a:lnTo>
                      <a:cubicBezTo>
                        <a:pt x="94639" y="42965"/>
                        <a:pt x="94708" y="42930"/>
                        <a:pt x="94743" y="42930"/>
                      </a:cubicBezTo>
                      <a:lnTo>
                        <a:pt x="94778" y="42930"/>
                      </a:lnTo>
                      <a:cubicBezTo>
                        <a:pt x="94847" y="42930"/>
                        <a:pt x="94950" y="42930"/>
                        <a:pt x="95020" y="42896"/>
                      </a:cubicBezTo>
                      <a:lnTo>
                        <a:pt x="95054" y="42896"/>
                      </a:lnTo>
                      <a:cubicBezTo>
                        <a:pt x="95192" y="42896"/>
                        <a:pt x="95365" y="42861"/>
                        <a:pt x="95503" y="42826"/>
                      </a:cubicBezTo>
                      <a:cubicBezTo>
                        <a:pt x="95503" y="42826"/>
                        <a:pt x="95503" y="42826"/>
                        <a:pt x="95538" y="42792"/>
                      </a:cubicBezTo>
                      <a:cubicBezTo>
                        <a:pt x="95573" y="42792"/>
                        <a:pt x="95642" y="42792"/>
                        <a:pt x="95676" y="42757"/>
                      </a:cubicBezTo>
                      <a:cubicBezTo>
                        <a:pt x="95711" y="42757"/>
                        <a:pt x="95745" y="42757"/>
                        <a:pt x="95745" y="42723"/>
                      </a:cubicBezTo>
                      <a:cubicBezTo>
                        <a:pt x="95780" y="42723"/>
                        <a:pt x="95849" y="42723"/>
                        <a:pt x="95884" y="42688"/>
                      </a:cubicBezTo>
                      <a:cubicBezTo>
                        <a:pt x="95953" y="42654"/>
                        <a:pt x="96022" y="42619"/>
                        <a:pt x="96091" y="42585"/>
                      </a:cubicBezTo>
                      <a:cubicBezTo>
                        <a:pt x="96091" y="42585"/>
                        <a:pt x="96126" y="42550"/>
                        <a:pt x="96126" y="42550"/>
                      </a:cubicBezTo>
                      <a:cubicBezTo>
                        <a:pt x="96126" y="42550"/>
                        <a:pt x="96160" y="42550"/>
                        <a:pt x="96160" y="42515"/>
                      </a:cubicBezTo>
                      <a:cubicBezTo>
                        <a:pt x="96195" y="42515"/>
                        <a:pt x="96229" y="42481"/>
                        <a:pt x="96229" y="42481"/>
                      </a:cubicBezTo>
                      <a:cubicBezTo>
                        <a:pt x="96264" y="42446"/>
                        <a:pt x="96264" y="42446"/>
                        <a:pt x="96264" y="42446"/>
                      </a:cubicBezTo>
                      <a:cubicBezTo>
                        <a:pt x="96333" y="42412"/>
                        <a:pt x="96368" y="42343"/>
                        <a:pt x="96402" y="42308"/>
                      </a:cubicBezTo>
                      <a:cubicBezTo>
                        <a:pt x="96437" y="42273"/>
                        <a:pt x="96471" y="42239"/>
                        <a:pt x="96506" y="42170"/>
                      </a:cubicBezTo>
                      <a:cubicBezTo>
                        <a:pt x="96540" y="42170"/>
                        <a:pt x="96540" y="42170"/>
                        <a:pt x="96575" y="42135"/>
                      </a:cubicBezTo>
                      <a:cubicBezTo>
                        <a:pt x="96610" y="42101"/>
                        <a:pt x="96644" y="42066"/>
                        <a:pt x="96679" y="42031"/>
                      </a:cubicBezTo>
                      <a:cubicBezTo>
                        <a:pt x="96713" y="41997"/>
                        <a:pt x="96713" y="41997"/>
                        <a:pt x="96748" y="41997"/>
                      </a:cubicBezTo>
                      <a:cubicBezTo>
                        <a:pt x="96748" y="41962"/>
                        <a:pt x="96748" y="41962"/>
                        <a:pt x="96782" y="41962"/>
                      </a:cubicBezTo>
                      <a:cubicBezTo>
                        <a:pt x="96817" y="41928"/>
                        <a:pt x="96817" y="41928"/>
                        <a:pt x="96852" y="41893"/>
                      </a:cubicBezTo>
                      <a:cubicBezTo>
                        <a:pt x="96886" y="41893"/>
                        <a:pt x="96921" y="41859"/>
                        <a:pt x="96955" y="41859"/>
                      </a:cubicBezTo>
                      <a:cubicBezTo>
                        <a:pt x="96955" y="41824"/>
                        <a:pt x="96990" y="41824"/>
                        <a:pt x="97024" y="41824"/>
                      </a:cubicBezTo>
                      <a:cubicBezTo>
                        <a:pt x="97059" y="41790"/>
                        <a:pt x="97093" y="41790"/>
                        <a:pt x="97093" y="41790"/>
                      </a:cubicBezTo>
                      <a:cubicBezTo>
                        <a:pt x="97163" y="41755"/>
                        <a:pt x="97197" y="41755"/>
                        <a:pt x="97232" y="41755"/>
                      </a:cubicBezTo>
                      <a:lnTo>
                        <a:pt x="97232" y="41824"/>
                      </a:lnTo>
                      <a:cubicBezTo>
                        <a:pt x="97232" y="41824"/>
                        <a:pt x="97232" y="41859"/>
                        <a:pt x="97266" y="41859"/>
                      </a:cubicBezTo>
                      <a:cubicBezTo>
                        <a:pt x="97266" y="41893"/>
                        <a:pt x="97266" y="41893"/>
                        <a:pt x="97301" y="41893"/>
                      </a:cubicBezTo>
                      <a:cubicBezTo>
                        <a:pt x="97301" y="41928"/>
                        <a:pt x="97301" y="41928"/>
                        <a:pt x="97301" y="41928"/>
                      </a:cubicBezTo>
                      <a:cubicBezTo>
                        <a:pt x="97335" y="41928"/>
                        <a:pt x="97335" y="41962"/>
                        <a:pt x="97335" y="41962"/>
                      </a:cubicBezTo>
                      <a:lnTo>
                        <a:pt x="97370" y="41962"/>
                      </a:lnTo>
                      <a:cubicBezTo>
                        <a:pt x="97405" y="41997"/>
                        <a:pt x="97405" y="41997"/>
                        <a:pt x="97439" y="41997"/>
                      </a:cubicBezTo>
                      <a:cubicBezTo>
                        <a:pt x="97439" y="41997"/>
                        <a:pt x="97439" y="42031"/>
                        <a:pt x="97439" y="42031"/>
                      </a:cubicBezTo>
                      <a:lnTo>
                        <a:pt x="97543" y="42031"/>
                      </a:lnTo>
                      <a:cubicBezTo>
                        <a:pt x="97543" y="42031"/>
                        <a:pt x="97543" y="42031"/>
                        <a:pt x="97543" y="42066"/>
                      </a:cubicBezTo>
                      <a:lnTo>
                        <a:pt x="97716" y="42066"/>
                      </a:lnTo>
                      <a:cubicBezTo>
                        <a:pt x="97716" y="42066"/>
                        <a:pt x="97750" y="42101"/>
                        <a:pt x="97750" y="42101"/>
                      </a:cubicBezTo>
                      <a:lnTo>
                        <a:pt x="97854" y="42101"/>
                      </a:lnTo>
                      <a:cubicBezTo>
                        <a:pt x="97854" y="42101"/>
                        <a:pt x="97854" y="42066"/>
                        <a:pt x="97854" y="42066"/>
                      </a:cubicBezTo>
                      <a:lnTo>
                        <a:pt x="98027" y="42066"/>
                      </a:lnTo>
                      <a:cubicBezTo>
                        <a:pt x="98061" y="42031"/>
                        <a:pt x="98096" y="42031"/>
                        <a:pt x="98130" y="42031"/>
                      </a:cubicBezTo>
                      <a:cubicBezTo>
                        <a:pt x="98130" y="42031"/>
                        <a:pt x="98130" y="41997"/>
                        <a:pt x="98165" y="41997"/>
                      </a:cubicBezTo>
                      <a:lnTo>
                        <a:pt x="98200" y="41997"/>
                      </a:lnTo>
                      <a:cubicBezTo>
                        <a:pt x="98200" y="41962"/>
                        <a:pt x="98200" y="41962"/>
                        <a:pt x="98200" y="41962"/>
                      </a:cubicBezTo>
                      <a:lnTo>
                        <a:pt x="98234" y="41962"/>
                      </a:lnTo>
                      <a:cubicBezTo>
                        <a:pt x="98269" y="41928"/>
                        <a:pt x="98269" y="41928"/>
                        <a:pt x="98269" y="41928"/>
                      </a:cubicBezTo>
                      <a:cubicBezTo>
                        <a:pt x="98269" y="41928"/>
                        <a:pt x="98269" y="41928"/>
                        <a:pt x="98303" y="41893"/>
                      </a:cubicBezTo>
                      <a:cubicBezTo>
                        <a:pt x="98303" y="41893"/>
                        <a:pt x="98303" y="41859"/>
                        <a:pt x="98303" y="41859"/>
                      </a:cubicBezTo>
                      <a:cubicBezTo>
                        <a:pt x="98372" y="42066"/>
                        <a:pt x="98407" y="42273"/>
                        <a:pt x="98649" y="42412"/>
                      </a:cubicBezTo>
                      <a:cubicBezTo>
                        <a:pt x="98683" y="42446"/>
                        <a:pt x="98718" y="42481"/>
                        <a:pt x="98753" y="42515"/>
                      </a:cubicBezTo>
                      <a:lnTo>
                        <a:pt x="98822" y="42515"/>
                      </a:lnTo>
                      <a:cubicBezTo>
                        <a:pt x="98822" y="42515"/>
                        <a:pt x="98856" y="42550"/>
                        <a:pt x="98856" y="42550"/>
                      </a:cubicBezTo>
                      <a:cubicBezTo>
                        <a:pt x="98891" y="42550"/>
                        <a:pt x="98925" y="42585"/>
                        <a:pt x="98960" y="42585"/>
                      </a:cubicBezTo>
                      <a:cubicBezTo>
                        <a:pt x="98995" y="42585"/>
                        <a:pt x="99029" y="42585"/>
                        <a:pt x="99064" y="42619"/>
                      </a:cubicBezTo>
                      <a:lnTo>
                        <a:pt x="99202" y="42619"/>
                      </a:lnTo>
                      <a:cubicBezTo>
                        <a:pt x="99237" y="42654"/>
                        <a:pt x="99237" y="42654"/>
                        <a:pt x="99271" y="42654"/>
                      </a:cubicBezTo>
                      <a:lnTo>
                        <a:pt x="99513" y="42654"/>
                      </a:lnTo>
                      <a:cubicBezTo>
                        <a:pt x="99548" y="42654"/>
                        <a:pt x="99582" y="42654"/>
                        <a:pt x="99582" y="42619"/>
                      </a:cubicBezTo>
                      <a:lnTo>
                        <a:pt x="99720" y="42619"/>
                      </a:lnTo>
                      <a:cubicBezTo>
                        <a:pt x="99720" y="42619"/>
                        <a:pt x="99755" y="42619"/>
                        <a:pt x="99755" y="42585"/>
                      </a:cubicBezTo>
                      <a:lnTo>
                        <a:pt x="99824" y="42585"/>
                      </a:lnTo>
                      <a:cubicBezTo>
                        <a:pt x="99859" y="42550"/>
                        <a:pt x="99928" y="42550"/>
                        <a:pt x="99962" y="42550"/>
                      </a:cubicBezTo>
                      <a:lnTo>
                        <a:pt x="99997" y="42550"/>
                      </a:lnTo>
                      <a:cubicBezTo>
                        <a:pt x="99997" y="42515"/>
                        <a:pt x="100032" y="42515"/>
                        <a:pt x="100066" y="42515"/>
                      </a:cubicBezTo>
                      <a:lnTo>
                        <a:pt x="100101" y="42515"/>
                      </a:lnTo>
                      <a:cubicBezTo>
                        <a:pt x="100135" y="42515"/>
                        <a:pt x="100170" y="42481"/>
                        <a:pt x="100204" y="42481"/>
                      </a:cubicBezTo>
                      <a:lnTo>
                        <a:pt x="100515" y="42481"/>
                      </a:lnTo>
                      <a:cubicBezTo>
                        <a:pt x="100585" y="42515"/>
                        <a:pt x="100654" y="42515"/>
                        <a:pt x="100688" y="42550"/>
                      </a:cubicBezTo>
                      <a:lnTo>
                        <a:pt x="100723" y="42550"/>
                      </a:lnTo>
                      <a:cubicBezTo>
                        <a:pt x="100792" y="42550"/>
                        <a:pt x="100827" y="42585"/>
                        <a:pt x="100896" y="42619"/>
                      </a:cubicBezTo>
                      <a:cubicBezTo>
                        <a:pt x="100965" y="42619"/>
                        <a:pt x="100999" y="42654"/>
                        <a:pt x="101068" y="42688"/>
                      </a:cubicBezTo>
                      <a:cubicBezTo>
                        <a:pt x="101103" y="42688"/>
                        <a:pt x="101138" y="42723"/>
                        <a:pt x="101172" y="42723"/>
                      </a:cubicBezTo>
                      <a:lnTo>
                        <a:pt x="101207" y="42723"/>
                      </a:lnTo>
                      <a:cubicBezTo>
                        <a:pt x="101276" y="42757"/>
                        <a:pt x="101345" y="42792"/>
                        <a:pt x="101449" y="42826"/>
                      </a:cubicBezTo>
                      <a:cubicBezTo>
                        <a:pt x="101483" y="42826"/>
                        <a:pt x="101552" y="42861"/>
                        <a:pt x="101587" y="42861"/>
                      </a:cubicBezTo>
                      <a:lnTo>
                        <a:pt x="101656" y="42861"/>
                      </a:lnTo>
                      <a:cubicBezTo>
                        <a:pt x="101656" y="42861"/>
                        <a:pt x="101656" y="42896"/>
                        <a:pt x="101691" y="42896"/>
                      </a:cubicBezTo>
                      <a:lnTo>
                        <a:pt x="101794" y="42896"/>
                      </a:lnTo>
                      <a:cubicBezTo>
                        <a:pt x="101829" y="42896"/>
                        <a:pt x="101863" y="42896"/>
                        <a:pt x="101898" y="42930"/>
                      </a:cubicBezTo>
                      <a:lnTo>
                        <a:pt x="101967" y="42930"/>
                      </a:lnTo>
                      <a:cubicBezTo>
                        <a:pt x="102002" y="42930"/>
                        <a:pt x="102036" y="42896"/>
                        <a:pt x="102071" y="42896"/>
                      </a:cubicBezTo>
                      <a:lnTo>
                        <a:pt x="102278" y="42896"/>
                      </a:lnTo>
                      <a:cubicBezTo>
                        <a:pt x="102313" y="42861"/>
                        <a:pt x="102347" y="42861"/>
                        <a:pt x="102417" y="42861"/>
                      </a:cubicBezTo>
                      <a:lnTo>
                        <a:pt x="102451" y="42861"/>
                      </a:lnTo>
                      <a:cubicBezTo>
                        <a:pt x="102520" y="42826"/>
                        <a:pt x="102589" y="42826"/>
                        <a:pt x="102658" y="42792"/>
                      </a:cubicBezTo>
                      <a:cubicBezTo>
                        <a:pt x="102728" y="42792"/>
                        <a:pt x="102797" y="42792"/>
                        <a:pt x="102866" y="42757"/>
                      </a:cubicBezTo>
                      <a:lnTo>
                        <a:pt x="102935" y="42757"/>
                      </a:lnTo>
                      <a:cubicBezTo>
                        <a:pt x="102970" y="42757"/>
                        <a:pt x="103004" y="42723"/>
                        <a:pt x="103073" y="42723"/>
                      </a:cubicBezTo>
                      <a:lnTo>
                        <a:pt x="103177" y="42723"/>
                      </a:lnTo>
                      <a:cubicBezTo>
                        <a:pt x="103177" y="42723"/>
                        <a:pt x="103212" y="42723"/>
                        <a:pt x="103212" y="42688"/>
                      </a:cubicBezTo>
                      <a:lnTo>
                        <a:pt x="103384" y="42688"/>
                      </a:lnTo>
                      <a:cubicBezTo>
                        <a:pt x="103419" y="42688"/>
                        <a:pt x="103488" y="42688"/>
                        <a:pt x="103523" y="42723"/>
                      </a:cubicBezTo>
                      <a:lnTo>
                        <a:pt x="103557" y="42723"/>
                      </a:lnTo>
                      <a:cubicBezTo>
                        <a:pt x="103592" y="42723"/>
                        <a:pt x="103661" y="42723"/>
                        <a:pt x="103695" y="42757"/>
                      </a:cubicBezTo>
                      <a:lnTo>
                        <a:pt x="103695" y="42550"/>
                      </a:lnTo>
                      <a:cubicBezTo>
                        <a:pt x="103695" y="42550"/>
                        <a:pt x="103730" y="42550"/>
                        <a:pt x="103730" y="42515"/>
                      </a:cubicBezTo>
                      <a:lnTo>
                        <a:pt x="103765" y="42515"/>
                      </a:lnTo>
                      <a:cubicBezTo>
                        <a:pt x="103765" y="42515"/>
                        <a:pt x="103799" y="42481"/>
                        <a:pt x="103799" y="42481"/>
                      </a:cubicBezTo>
                      <a:cubicBezTo>
                        <a:pt x="103834" y="42481"/>
                        <a:pt x="103834" y="42446"/>
                        <a:pt x="103868" y="42446"/>
                      </a:cubicBezTo>
                      <a:lnTo>
                        <a:pt x="103903" y="42446"/>
                      </a:lnTo>
                      <a:cubicBezTo>
                        <a:pt x="103972" y="42412"/>
                        <a:pt x="104007" y="42412"/>
                        <a:pt x="104041" y="42377"/>
                      </a:cubicBezTo>
                      <a:lnTo>
                        <a:pt x="104110" y="42377"/>
                      </a:lnTo>
                      <a:cubicBezTo>
                        <a:pt x="104179" y="42343"/>
                        <a:pt x="104248" y="42343"/>
                        <a:pt x="104318" y="42343"/>
                      </a:cubicBezTo>
                      <a:cubicBezTo>
                        <a:pt x="104352" y="42308"/>
                        <a:pt x="104421" y="42308"/>
                        <a:pt x="104456" y="42308"/>
                      </a:cubicBezTo>
                      <a:lnTo>
                        <a:pt x="105597" y="42308"/>
                      </a:lnTo>
                      <a:cubicBezTo>
                        <a:pt x="105631" y="42273"/>
                        <a:pt x="105631" y="42273"/>
                        <a:pt x="105666" y="42273"/>
                      </a:cubicBezTo>
                      <a:lnTo>
                        <a:pt x="105804" y="42273"/>
                      </a:lnTo>
                      <a:cubicBezTo>
                        <a:pt x="105838" y="42273"/>
                        <a:pt x="105873" y="42239"/>
                        <a:pt x="105908" y="42239"/>
                      </a:cubicBezTo>
                      <a:lnTo>
                        <a:pt x="105942" y="42239"/>
                      </a:lnTo>
                      <a:cubicBezTo>
                        <a:pt x="105977" y="42239"/>
                        <a:pt x="106011" y="42204"/>
                        <a:pt x="106046" y="42204"/>
                      </a:cubicBezTo>
                      <a:cubicBezTo>
                        <a:pt x="106080" y="42204"/>
                        <a:pt x="106080" y="42204"/>
                        <a:pt x="106115" y="42170"/>
                      </a:cubicBezTo>
                      <a:cubicBezTo>
                        <a:pt x="106150" y="42170"/>
                        <a:pt x="106150" y="42170"/>
                        <a:pt x="106184" y="42135"/>
                      </a:cubicBezTo>
                      <a:cubicBezTo>
                        <a:pt x="106219" y="42135"/>
                        <a:pt x="106253" y="42135"/>
                        <a:pt x="106253" y="42101"/>
                      </a:cubicBezTo>
                      <a:lnTo>
                        <a:pt x="106288" y="42101"/>
                      </a:lnTo>
                      <a:cubicBezTo>
                        <a:pt x="106322" y="42101"/>
                        <a:pt x="106322" y="42066"/>
                        <a:pt x="106357" y="42066"/>
                      </a:cubicBezTo>
                      <a:lnTo>
                        <a:pt x="106392" y="42066"/>
                      </a:lnTo>
                      <a:cubicBezTo>
                        <a:pt x="106426" y="42031"/>
                        <a:pt x="106461" y="42031"/>
                        <a:pt x="106495" y="42031"/>
                      </a:cubicBezTo>
                      <a:cubicBezTo>
                        <a:pt x="106530" y="42031"/>
                        <a:pt x="106564" y="41997"/>
                        <a:pt x="106564" y="41997"/>
                      </a:cubicBezTo>
                      <a:lnTo>
                        <a:pt x="106599" y="41997"/>
                      </a:lnTo>
                      <a:cubicBezTo>
                        <a:pt x="106668" y="41997"/>
                        <a:pt x="106703" y="41997"/>
                        <a:pt x="106737" y="41962"/>
                      </a:cubicBezTo>
                      <a:cubicBezTo>
                        <a:pt x="106772" y="41962"/>
                        <a:pt x="106841" y="41962"/>
                        <a:pt x="106875" y="41997"/>
                      </a:cubicBezTo>
                      <a:lnTo>
                        <a:pt x="107014" y="41997"/>
                      </a:lnTo>
                      <a:cubicBezTo>
                        <a:pt x="107048" y="42031"/>
                        <a:pt x="107083" y="42031"/>
                        <a:pt x="107117" y="42031"/>
                      </a:cubicBezTo>
                      <a:cubicBezTo>
                        <a:pt x="107117" y="42031"/>
                        <a:pt x="107152" y="42031"/>
                        <a:pt x="107152" y="42066"/>
                      </a:cubicBezTo>
                      <a:lnTo>
                        <a:pt x="107221" y="42066"/>
                      </a:lnTo>
                      <a:cubicBezTo>
                        <a:pt x="107290" y="42101"/>
                        <a:pt x="107359" y="42135"/>
                        <a:pt x="107428" y="42170"/>
                      </a:cubicBezTo>
                      <a:cubicBezTo>
                        <a:pt x="107428" y="42170"/>
                        <a:pt x="107428" y="42204"/>
                        <a:pt x="107428" y="42204"/>
                      </a:cubicBezTo>
                      <a:cubicBezTo>
                        <a:pt x="107498" y="42239"/>
                        <a:pt x="107567" y="42273"/>
                        <a:pt x="107636" y="42308"/>
                      </a:cubicBezTo>
                      <a:cubicBezTo>
                        <a:pt x="107705" y="42377"/>
                        <a:pt x="107740" y="42412"/>
                        <a:pt x="107809" y="42446"/>
                      </a:cubicBezTo>
                      <a:lnTo>
                        <a:pt x="107843" y="42446"/>
                      </a:lnTo>
                      <a:cubicBezTo>
                        <a:pt x="107878" y="42481"/>
                        <a:pt x="107947" y="42515"/>
                        <a:pt x="108051" y="42550"/>
                      </a:cubicBezTo>
                      <a:cubicBezTo>
                        <a:pt x="108051" y="42550"/>
                        <a:pt x="108085" y="42550"/>
                        <a:pt x="108085" y="42585"/>
                      </a:cubicBezTo>
                      <a:lnTo>
                        <a:pt x="108154" y="42585"/>
                      </a:lnTo>
                      <a:cubicBezTo>
                        <a:pt x="108189" y="42619"/>
                        <a:pt x="108223" y="42619"/>
                        <a:pt x="108258" y="42619"/>
                      </a:cubicBezTo>
                      <a:lnTo>
                        <a:pt x="108327" y="42619"/>
                      </a:lnTo>
                      <a:cubicBezTo>
                        <a:pt x="108327" y="42654"/>
                        <a:pt x="108362" y="42654"/>
                        <a:pt x="108362" y="42654"/>
                      </a:cubicBezTo>
                      <a:lnTo>
                        <a:pt x="108638" y="42654"/>
                      </a:lnTo>
                      <a:cubicBezTo>
                        <a:pt x="108673" y="42654"/>
                        <a:pt x="108707" y="42619"/>
                        <a:pt x="108742" y="42619"/>
                      </a:cubicBezTo>
                      <a:lnTo>
                        <a:pt x="108776" y="42619"/>
                      </a:lnTo>
                      <a:cubicBezTo>
                        <a:pt x="108811" y="42619"/>
                        <a:pt x="108846" y="42585"/>
                        <a:pt x="108880" y="42585"/>
                      </a:cubicBezTo>
                      <a:lnTo>
                        <a:pt x="108915" y="42585"/>
                      </a:lnTo>
                      <a:cubicBezTo>
                        <a:pt x="108915" y="42550"/>
                        <a:pt x="108949" y="42550"/>
                        <a:pt x="108984" y="42550"/>
                      </a:cubicBezTo>
                      <a:cubicBezTo>
                        <a:pt x="109018" y="42515"/>
                        <a:pt x="109018" y="42515"/>
                        <a:pt x="109053" y="42481"/>
                      </a:cubicBezTo>
                      <a:lnTo>
                        <a:pt x="109088" y="42481"/>
                      </a:lnTo>
                      <a:cubicBezTo>
                        <a:pt x="109122" y="42481"/>
                        <a:pt x="109122" y="42481"/>
                        <a:pt x="109157" y="42446"/>
                      </a:cubicBezTo>
                      <a:lnTo>
                        <a:pt x="109191" y="42446"/>
                      </a:lnTo>
                      <a:cubicBezTo>
                        <a:pt x="109226" y="42446"/>
                        <a:pt x="109260" y="42412"/>
                        <a:pt x="109260" y="42412"/>
                      </a:cubicBezTo>
                      <a:lnTo>
                        <a:pt x="109330" y="42412"/>
                      </a:lnTo>
                      <a:cubicBezTo>
                        <a:pt x="109364" y="42377"/>
                        <a:pt x="109433" y="42377"/>
                        <a:pt x="109502" y="42377"/>
                      </a:cubicBezTo>
                      <a:lnTo>
                        <a:pt x="109641" y="42377"/>
                      </a:lnTo>
                      <a:cubicBezTo>
                        <a:pt x="109675" y="42377"/>
                        <a:pt x="109744" y="42377"/>
                        <a:pt x="109779" y="42412"/>
                      </a:cubicBezTo>
                      <a:lnTo>
                        <a:pt x="109848" y="42412"/>
                      </a:lnTo>
                      <a:cubicBezTo>
                        <a:pt x="109883" y="42412"/>
                        <a:pt x="109883" y="42412"/>
                        <a:pt x="109917" y="42446"/>
                      </a:cubicBezTo>
                      <a:cubicBezTo>
                        <a:pt x="109986" y="42446"/>
                        <a:pt x="110021" y="42446"/>
                        <a:pt x="110055" y="42481"/>
                      </a:cubicBezTo>
                      <a:lnTo>
                        <a:pt x="110159" y="42481"/>
                      </a:lnTo>
                      <a:cubicBezTo>
                        <a:pt x="110159" y="42481"/>
                        <a:pt x="110159" y="42481"/>
                        <a:pt x="110194" y="42515"/>
                      </a:cubicBezTo>
                      <a:lnTo>
                        <a:pt x="110332" y="42515"/>
                      </a:lnTo>
                      <a:cubicBezTo>
                        <a:pt x="110332" y="42550"/>
                        <a:pt x="110366" y="42550"/>
                        <a:pt x="110366" y="42550"/>
                      </a:cubicBezTo>
                      <a:lnTo>
                        <a:pt x="110850" y="42550"/>
                      </a:lnTo>
                      <a:lnTo>
                        <a:pt x="110850" y="42515"/>
                      </a:lnTo>
                      <a:cubicBezTo>
                        <a:pt x="110850" y="42481"/>
                        <a:pt x="110850" y="42481"/>
                        <a:pt x="110850" y="42481"/>
                      </a:cubicBezTo>
                      <a:cubicBezTo>
                        <a:pt x="110850" y="42481"/>
                        <a:pt x="110850" y="42481"/>
                        <a:pt x="110850" y="42446"/>
                      </a:cubicBezTo>
                      <a:cubicBezTo>
                        <a:pt x="110850" y="42446"/>
                        <a:pt x="110885" y="42446"/>
                        <a:pt x="110885" y="42412"/>
                      </a:cubicBezTo>
                      <a:cubicBezTo>
                        <a:pt x="110885" y="42412"/>
                        <a:pt x="110920" y="42412"/>
                        <a:pt x="110920" y="42377"/>
                      </a:cubicBezTo>
                      <a:lnTo>
                        <a:pt x="110989" y="42377"/>
                      </a:lnTo>
                      <a:cubicBezTo>
                        <a:pt x="111023" y="42343"/>
                        <a:pt x="111023" y="42343"/>
                        <a:pt x="111058" y="42343"/>
                      </a:cubicBezTo>
                      <a:lnTo>
                        <a:pt x="111818" y="42343"/>
                      </a:lnTo>
                      <a:cubicBezTo>
                        <a:pt x="111853" y="42343"/>
                        <a:pt x="111887" y="42343"/>
                        <a:pt x="111922" y="42308"/>
                      </a:cubicBezTo>
                      <a:lnTo>
                        <a:pt x="112026" y="42308"/>
                      </a:lnTo>
                      <a:cubicBezTo>
                        <a:pt x="112060" y="42273"/>
                        <a:pt x="112095" y="42273"/>
                        <a:pt x="112129" y="42273"/>
                      </a:cubicBezTo>
                      <a:cubicBezTo>
                        <a:pt x="112164" y="42239"/>
                        <a:pt x="112198" y="42239"/>
                        <a:pt x="112233" y="42239"/>
                      </a:cubicBezTo>
                      <a:cubicBezTo>
                        <a:pt x="112371" y="42204"/>
                        <a:pt x="112510" y="42170"/>
                        <a:pt x="112648" y="42170"/>
                      </a:cubicBezTo>
                      <a:lnTo>
                        <a:pt x="112717" y="42170"/>
                      </a:lnTo>
                      <a:cubicBezTo>
                        <a:pt x="112855" y="42135"/>
                        <a:pt x="112993" y="42135"/>
                        <a:pt x="113166" y="42135"/>
                      </a:cubicBezTo>
                      <a:lnTo>
                        <a:pt x="113512" y="42135"/>
                      </a:lnTo>
                      <a:cubicBezTo>
                        <a:pt x="113581" y="42170"/>
                        <a:pt x="113685" y="42170"/>
                        <a:pt x="113788" y="42170"/>
                      </a:cubicBezTo>
                      <a:cubicBezTo>
                        <a:pt x="113823" y="42204"/>
                        <a:pt x="113858" y="42204"/>
                        <a:pt x="113892" y="42204"/>
                      </a:cubicBezTo>
                      <a:lnTo>
                        <a:pt x="113927" y="42204"/>
                      </a:lnTo>
                      <a:cubicBezTo>
                        <a:pt x="113961" y="42204"/>
                        <a:pt x="113996" y="42204"/>
                        <a:pt x="113996" y="42239"/>
                      </a:cubicBezTo>
                      <a:lnTo>
                        <a:pt x="114065" y="42239"/>
                      </a:lnTo>
                      <a:cubicBezTo>
                        <a:pt x="114065" y="42239"/>
                        <a:pt x="114100" y="42239"/>
                        <a:pt x="114100" y="42273"/>
                      </a:cubicBezTo>
                      <a:lnTo>
                        <a:pt x="114169" y="42273"/>
                      </a:lnTo>
                      <a:cubicBezTo>
                        <a:pt x="114203" y="42273"/>
                        <a:pt x="114203" y="42273"/>
                        <a:pt x="114238" y="42308"/>
                      </a:cubicBezTo>
                      <a:lnTo>
                        <a:pt x="114272" y="42308"/>
                      </a:lnTo>
                      <a:cubicBezTo>
                        <a:pt x="114272" y="42343"/>
                        <a:pt x="114307" y="42343"/>
                        <a:pt x="114307" y="42343"/>
                      </a:cubicBezTo>
                      <a:cubicBezTo>
                        <a:pt x="114341" y="42343"/>
                        <a:pt x="114341" y="42377"/>
                        <a:pt x="114341" y="42377"/>
                      </a:cubicBezTo>
                      <a:lnTo>
                        <a:pt x="114376" y="42377"/>
                      </a:lnTo>
                      <a:cubicBezTo>
                        <a:pt x="114411" y="42412"/>
                        <a:pt x="114411" y="42412"/>
                        <a:pt x="114411" y="42446"/>
                      </a:cubicBezTo>
                      <a:lnTo>
                        <a:pt x="114445" y="42446"/>
                      </a:lnTo>
                      <a:cubicBezTo>
                        <a:pt x="114445" y="42481"/>
                        <a:pt x="114445" y="42481"/>
                        <a:pt x="114445" y="42515"/>
                      </a:cubicBezTo>
                      <a:lnTo>
                        <a:pt x="114445" y="42550"/>
                      </a:lnTo>
                      <a:cubicBezTo>
                        <a:pt x="114480" y="42585"/>
                        <a:pt x="114480" y="42654"/>
                        <a:pt x="114618" y="42757"/>
                      </a:cubicBezTo>
                      <a:lnTo>
                        <a:pt x="114618" y="31938"/>
                      </a:lnTo>
                      <a:lnTo>
                        <a:pt x="114583" y="31938"/>
                      </a:lnTo>
                      <a:lnTo>
                        <a:pt x="114583" y="31766"/>
                      </a:lnTo>
                      <a:cubicBezTo>
                        <a:pt x="114583" y="31731"/>
                        <a:pt x="114583" y="31731"/>
                        <a:pt x="114583" y="31697"/>
                      </a:cubicBezTo>
                      <a:cubicBezTo>
                        <a:pt x="114583" y="31697"/>
                        <a:pt x="114583" y="31662"/>
                        <a:pt x="114583" y="31662"/>
                      </a:cubicBezTo>
                      <a:cubicBezTo>
                        <a:pt x="114583" y="31662"/>
                        <a:pt x="114583" y="31627"/>
                        <a:pt x="114549" y="31627"/>
                      </a:cubicBezTo>
                      <a:lnTo>
                        <a:pt x="114549" y="31593"/>
                      </a:lnTo>
                      <a:cubicBezTo>
                        <a:pt x="114549" y="31558"/>
                        <a:pt x="114549" y="31558"/>
                        <a:pt x="114549" y="31558"/>
                      </a:cubicBezTo>
                      <a:cubicBezTo>
                        <a:pt x="114549" y="31524"/>
                        <a:pt x="114514" y="31524"/>
                        <a:pt x="114514" y="31489"/>
                      </a:cubicBezTo>
                      <a:cubicBezTo>
                        <a:pt x="114514" y="31455"/>
                        <a:pt x="114480" y="31455"/>
                        <a:pt x="114480" y="31420"/>
                      </a:cubicBezTo>
                      <a:cubicBezTo>
                        <a:pt x="114480" y="31420"/>
                        <a:pt x="114480" y="31420"/>
                        <a:pt x="114480" y="31385"/>
                      </a:cubicBezTo>
                      <a:cubicBezTo>
                        <a:pt x="114445" y="31385"/>
                        <a:pt x="114445" y="31385"/>
                        <a:pt x="114445" y="31351"/>
                      </a:cubicBezTo>
                      <a:cubicBezTo>
                        <a:pt x="114411" y="31351"/>
                        <a:pt x="114411" y="31351"/>
                        <a:pt x="114411" y="31316"/>
                      </a:cubicBezTo>
                      <a:cubicBezTo>
                        <a:pt x="114411" y="31316"/>
                        <a:pt x="114376" y="31316"/>
                        <a:pt x="114376" y="31282"/>
                      </a:cubicBezTo>
                      <a:lnTo>
                        <a:pt x="114341" y="31282"/>
                      </a:lnTo>
                      <a:cubicBezTo>
                        <a:pt x="114341" y="31247"/>
                        <a:pt x="114307" y="31247"/>
                        <a:pt x="114307" y="31247"/>
                      </a:cubicBezTo>
                      <a:cubicBezTo>
                        <a:pt x="114272" y="31247"/>
                        <a:pt x="114272" y="31213"/>
                        <a:pt x="114272" y="31213"/>
                      </a:cubicBezTo>
                      <a:cubicBezTo>
                        <a:pt x="114238" y="31213"/>
                        <a:pt x="114238" y="31213"/>
                        <a:pt x="114203" y="31178"/>
                      </a:cubicBezTo>
                      <a:cubicBezTo>
                        <a:pt x="114169" y="31178"/>
                        <a:pt x="114169" y="31178"/>
                        <a:pt x="114134" y="31143"/>
                      </a:cubicBezTo>
                      <a:lnTo>
                        <a:pt x="114065" y="31143"/>
                      </a:lnTo>
                      <a:cubicBezTo>
                        <a:pt x="114065" y="31109"/>
                        <a:pt x="114030" y="31109"/>
                        <a:pt x="114030" y="31109"/>
                      </a:cubicBezTo>
                      <a:lnTo>
                        <a:pt x="113996" y="31109"/>
                      </a:lnTo>
                      <a:cubicBezTo>
                        <a:pt x="113961" y="31109"/>
                        <a:pt x="113927" y="31074"/>
                        <a:pt x="113858" y="31074"/>
                      </a:cubicBezTo>
                      <a:cubicBezTo>
                        <a:pt x="113788" y="31040"/>
                        <a:pt x="113685" y="31040"/>
                        <a:pt x="113581" y="31005"/>
                      </a:cubicBezTo>
                      <a:lnTo>
                        <a:pt x="113477" y="31005"/>
                      </a:lnTo>
                      <a:cubicBezTo>
                        <a:pt x="113374" y="30971"/>
                        <a:pt x="113270" y="30936"/>
                        <a:pt x="113201" y="30936"/>
                      </a:cubicBezTo>
                      <a:cubicBezTo>
                        <a:pt x="112924" y="30867"/>
                        <a:pt x="112682" y="30832"/>
                        <a:pt x="112440" y="30763"/>
                      </a:cubicBezTo>
                      <a:cubicBezTo>
                        <a:pt x="112129" y="30694"/>
                        <a:pt x="111853" y="30625"/>
                        <a:pt x="111576" y="30556"/>
                      </a:cubicBezTo>
                      <a:cubicBezTo>
                        <a:pt x="111542" y="30521"/>
                        <a:pt x="111507" y="30521"/>
                        <a:pt x="111473" y="30521"/>
                      </a:cubicBezTo>
                      <a:cubicBezTo>
                        <a:pt x="111403" y="30487"/>
                        <a:pt x="111334" y="30487"/>
                        <a:pt x="111300" y="30452"/>
                      </a:cubicBezTo>
                      <a:cubicBezTo>
                        <a:pt x="111265" y="30452"/>
                        <a:pt x="111231" y="30418"/>
                        <a:pt x="111196" y="30418"/>
                      </a:cubicBezTo>
                      <a:cubicBezTo>
                        <a:pt x="111196" y="30418"/>
                        <a:pt x="111196" y="30418"/>
                        <a:pt x="111161" y="30383"/>
                      </a:cubicBezTo>
                      <a:cubicBezTo>
                        <a:pt x="111161" y="30383"/>
                        <a:pt x="111127" y="30383"/>
                        <a:pt x="111127" y="30349"/>
                      </a:cubicBezTo>
                      <a:lnTo>
                        <a:pt x="111092" y="30349"/>
                      </a:lnTo>
                      <a:cubicBezTo>
                        <a:pt x="111092" y="30349"/>
                        <a:pt x="111058" y="30314"/>
                        <a:pt x="111058" y="30314"/>
                      </a:cubicBezTo>
                      <a:lnTo>
                        <a:pt x="111058" y="30003"/>
                      </a:lnTo>
                      <a:cubicBezTo>
                        <a:pt x="111058" y="29968"/>
                        <a:pt x="111058" y="29968"/>
                        <a:pt x="111023" y="29934"/>
                      </a:cubicBezTo>
                      <a:cubicBezTo>
                        <a:pt x="111023" y="29899"/>
                        <a:pt x="111023" y="29899"/>
                        <a:pt x="110989" y="29899"/>
                      </a:cubicBezTo>
                      <a:cubicBezTo>
                        <a:pt x="110989" y="29865"/>
                        <a:pt x="110954" y="29865"/>
                        <a:pt x="110954" y="29865"/>
                      </a:cubicBezTo>
                      <a:lnTo>
                        <a:pt x="110920" y="29865"/>
                      </a:lnTo>
                      <a:cubicBezTo>
                        <a:pt x="110885" y="29830"/>
                        <a:pt x="110885" y="29830"/>
                        <a:pt x="110885" y="29830"/>
                      </a:cubicBezTo>
                      <a:lnTo>
                        <a:pt x="110643" y="29830"/>
                      </a:lnTo>
                      <a:cubicBezTo>
                        <a:pt x="110608" y="29830"/>
                        <a:pt x="110574" y="29865"/>
                        <a:pt x="110505" y="29865"/>
                      </a:cubicBezTo>
                      <a:cubicBezTo>
                        <a:pt x="110505" y="29899"/>
                        <a:pt x="110470" y="29899"/>
                        <a:pt x="110436" y="29899"/>
                      </a:cubicBezTo>
                      <a:cubicBezTo>
                        <a:pt x="110401" y="29934"/>
                        <a:pt x="110366" y="29934"/>
                        <a:pt x="110332" y="29934"/>
                      </a:cubicBezTo>
                      <a:cubicBezTo>
                        <a:pt x="110332" y="29934"/>
                        <a:pt x="110297" y="29968"/>
                        <a:pt x="110297" y="29968"/>
                      </a:cubicBezTo>
                      <a:lnTo>
                        <a:pt x="110228" y="29968"/>
                      </a:lnTo>
                      <a:lnTo>
                        <a:pt x="110228" y="31697"/>
                      </a:lnTo>
                      <a:lnTo>
                        <a:pt x="110159" y="31697"/>
                      </a:lnTo>
                      <a:cubicBezTo>
                        <a:pt x="110125" y="31697"/>
                        <a:pt x="110125" y="31662"/>
                        <a:pt x="110090" y="31662"/>
                      </a:cubicBezTo>
                      <a:lnTo>
                        <a:pt x="110090" y="29968"/>
                      </a:lnTo>
                      <a:cubicBezTo>
                        <a:pt x="110055" y="29934"/>
                        <a:pt x="110021" y="29934"/>
                        <a:pt x="110021" y="29934"/>
                      </a:cubicBezTo>
                      <a:lnTo>
                        <a:pt x="109986" y="29934"/>
                      </a:lnTo>
                      <a:cubicBezTo>
                        <a:pt x="109986" y="29934"/>
                        <a:pt x="109952" y="29934"/>
                        <a:pt x="109952" y="29899"/>
                      </a:cubicBezTo>
                      <a:cubicBezTo>
                        <a:pt x="109917" y="29899"/>
                        <a:pt x="109883" y="29899"/>
                        <a:pt x="109883" y="29865"/>
                      </a:cubicBezTo>
                      <a:lnTo>
                        <a:pt x="109848" y="29865"/>
                      </a:lnTo>
                      <a:cubicBezTo>
                        <a:pt x="109848" y="29865"/>
                        <a:pt x="109813" y="29830"/>
                        <a:pt x="109813" y="29830"/>
                      </a:cubicBezTo>
                      <a:cubicBezTo>
                        <a:pt x="109779" y="29795"/>
                        <a:pt x="109779" y="29795"/>
                        <a:pt x="109779" y="29761"/>
                      </a:cubicBezTo>
                      <a:cubicBezTo>
                        <a:pt x="109744" y="29726"/>
                        <a:pt x="109744" y="29726"/>
                        <a:pt x="109744" y="29726"/>
                      </a:cubicBezTo>
                      <a:lnTo>
                        <a:pt x="109399" y="29726"/>
                      </a:lnTo>
                      <a:lnTo>
                        <a:pt x="109399" y="28897"/>
                      </a:lnTo>
                      <a:lnTo>
                        <a:pt x="109399" y="28862"/>
                      </a:lnTo>
                      <a:cubicBezTo>
                        <a:pt x="109157" y="28793"/>
                        <a:pt x="108915" y="28724"/>
                        <a:pt x="108707" y="28620"/>
                      </a:cubicBezTo>
                      <a:lnTo>
                        <a:pt x="108604" y="28620"/>
                      </a:lnTo>
                      <a:cubicBezTo>
                        <a:pt x="108604" y="28586"/>
                        <a:pt x="108569" y="28586"/>
                        <a:pt x="108535" y="28586"/>
                      </a:cubicBezTo>
                      <a:lnTo>
                        <a:pt x="108500" y="28586"/>
                      </a:lnTo>
                      <a:cubicBezTo>
                        <a:pt x="108500" y="28586"/>
                        <a:pt x="108465" y="28586"/>
                        <a:pt x="108465" y="28551"/>
                      </a:cubicBezTo>
                      <a:lnTo>
                        <a:pt x="108085" y="28551"/>
                      </a:lnTo>
                      <a:cubicBezTo>
                        <a:pt x="108085" y="28586"/>
                        <a:pt x="108085" y="28586"/>
                        <a:pt x="108085" y="28586"/>
                      </a:cubicBezTo>
                      <a:lnTo>
                        <a:pt x="108016" y="28586"/>
                      </a:lnTo>
                      <a:cubicBezTo>
                        <a:pt x="108016" y="28586"/>
                        <a:pt x="107981" y="28620"/>
                        <a:pt x="107981" y="28620"/>
                      </a:cubicBezTo>
                      <a:lnTo>
                        <a:pt x="107947" y="28620"/>
                      </a:lnTo>
                      <a:cubicBezTo>
                        <a:pt x="107947" y="28620"/>
                        <a:pt x="107947" y="28620"/>
                        <a:pt x="107947" y="28655"/>
                      </a:cubicBezTo>
                      <a:lnTo>
                        <a:pt x="107912" y="28655"/>
                      </a:lnTo>
                      <a:cubicBezTo>
                        <a:pt x="107912" y="28655"/>
                        <a:pt x="107912" y="28689"/>
                        <a:pt x="107878" y="28689"/>
                      </a:cubicBezTo>
                      <a:cubicBezTo>
                        <a:pt x="107878" y="28689"/>
                        <a:pt x="107878" y="28724"/>
                        <a:pt x="107878" y="28724"/>
                      </a:cubicBezTo>
                      <a:cubicBezTo>
                        <a:pt x="107878" y="28724"/>
                        <a:pt x="107878" y="28759"/>
                        <a:pt x="107878" y="28759"/>
                      </a:cubicBezTo>
                      <a:lnTo>
                        <a:pt x="107878" y="28828"/>
                      </a:lnTo>
                      <a:lnTo>
                        <a:pt x="107843" y="28828"/>
                      </a:lnTo>
                      <a:cubicBezTo>
                        <a:pt x="107809" y="28828"/>
                        <a:pt x="107774" y="28793"/>
                        <a:pt x="107774" y="28793"/>
                      </a:cubicBezTo>
                      <a:lnTo>
                        <a:pt x="107670" y="28793"/>
                      </a:lnTo>
                      <a:cubicBezTo>
                        <a:pt x="107636" y="28793"/>
                        <a:pt x="107636" y="28759"/>
                        <a:pt x="107636" y="28759"/>
                      </a:cubicBezTo>
                      <a:lnTo>
                        <a:pt x="107463" y="28759"/>
                      </a:lnTo>
                      <a:cubicBezTo>
                        <a:pt x="107428" y="28759"/>
                        <a:pt x="107428" y="28759"/>
                        <a:pt x="107394" y="28724"/>
                      </a:cubicBezTo>
                      <a:lnTo>
                        <a:pt x="107290" y="28724"/>
                      </a:lnTo>
                      <a:cubicBezTo>
                        <a:pt x="107290" y="28724"/>
                        <a:pt x="107256" y="28724"/>
                        <a:pt x="107256" y="28759"/>
                      </a:cubicBezTo>
                      <a:lnTo>
                        <a:pt x="107117" y="28759"/>
                      </a:lnTo>
                      <a:cubicBezTo>
                        <a:pt x="107117" y="28759"/>
                        <a:pt x="107083" y="28759"/>
                        <a:pt x="107083" y="28793"/>
                      </a:cubicBezTo>
                      <a:lnTo>
                        <a:pt x="107014" y="28793"/>
                      </a:lnTo>
                      <a:cubicBezTo>
                        <a:pt x="107014" y="28828"/>
                        <a:pt x="107014" y="28828"/>
                        <a:pt x="107014" y="28828"/>
                      </a:cubicBezTo>
                      <a:lnTo>
                        <a:pt x="106979" y="28828"/>
                      </a:lnTo>
                      <a:lnTo>
                        <a:pt x="106979" y="28862"/>
                      </a:lnTo>
                      <a:cubicBezTo>
                        <a:pt x="106945" y="28862"/>
                        <a:pt x="106945" y="28897"/>
                        <a:pt x="106945" y="28897"/>
                      </a:cubicBezTo>
                      <a:cubicBezTo>
                        <a:pt x="106945" y="28931"/>
                        <a:pt x="106910" y="28931"/>
                        <a:pt x="106910" y="28966"/>
                      </a:cubicBezTo>
                      <a:cubicBezTo>
                        <a:pt x="106910" y="28966"/>
                        <a:pt x="106910" y="29000"/>
                        <a:pt x="106910" y="29000"/>
                      </a:cubicBezTo>
                      <a:lnTo>
                        <a:pt x="106910" y="31178"/>
                      </a:lnTo>
                      <a:lnTo>
                        <a:pt x="106599" y="31178"/>
                      </a:lnTo>
                      <a:lnTo>
                        <a:pt x="106599" y="29173"/>
                      </a:lnTo>
                      <a:cubicBezTo>
                        <a:pt x="106564" y="29139"/>
                        <a:pt x="106530" y="29139"/>
                        <a:pt x="106495" y="29139"/>
                      </a:cubicBezTo>
                      <a:cubicBezTo>
                        <a:pt x="106461" y="29104"/>
                        <a:pt x="106426" y="29104"/>
                        <a:pt x="106392" y="29070"/>
                      </a:cubicBezTo>
                      <a:lnTo>
                        <a:pt x="106357" y="29070"/>
                      </a:lnTo>
                      <a:cubicBezTo>
                        <a:pt x="106322" y="29035"/>
                        <a:pt x="106322" y="29035"/>
                        <a:pt x="106288" y="29000"/>
                      </a:cubicBezTo>
                      <a:cubicBezTo>
                        <a:pt x="106288" y="29000"/>
                        <a:pt x="106253" y="28966"/>
                        <a:pt x="106219" y="28966"/>
                      </a:cubicBezTo>
                      <a:lnTo>
                        <a:pt x="106184" y="28966"/>
                      </a:lnTo>
                      <a:cubicBezTo>
                        <a:pt x="106184" y="28931"/>
                        <a:pt x="106150" y="28931"/>
                        <a:pt x="106150" y="28931"/>
                      </a:cubicBezTo>
                      <a:lnTo>
                        <a:pt x="106080" y="28931"/>
                      </a:lnTo>
                      <a:cubicBezTo>
                        <a:pt x="106046" y="28897"/>
                        <a:pt x="105977" y="28897"/>
                        <a:pt x="105942" y="28897"/>
                      </a:cubicBezTo>
                      <a:cubicBezTo>
                        <a:pt x="105908" y="28862"/>
                        <a:pt x="105873" y="28862"/>
                        <a:pt x="105838" y="28862"/>
                      </a:cubicBezTo>
                      <a:cubicBezTo>
                        <a:pt x="105838" y="28862"/>
                        <a:pt x="105804" y="28862"/>
                        <a:pt x="105804" y="28828"/>
                      </a:cubicBezTo>
                      <a:lnTo>
                        <a:pt x="105769" y="28828"/>
                      </a:lnTo>
                      <a:cubicBezTo>
                        <a:pt x="105735" y="28828"/>
                        <a:pt x="105735" y="28793"/>
                        <a:pt x="105700" y="28793"/>
                      </a:cubicBezTo>
                      <a:lnTo>
                        <a:pt x="105700" y="28033"/>
                      </a:lnTo>
                      <a:lnTo>
                        <a:pt x="105493" y="28033"/>
                      </a:lnTo>
                      <a:cubicBezTo>
                        <a:pt x="105458" y="28067"/>
                        <a:pt x="105389" y="28067"/>
                        <a:pt x="105355" y="28067"/>
                      </a:cubicBezTo>
                      <a:lnTo>
                        <a:pt x="105147" y="28067"/>
                      </a:lnTo>
                      <a:cubicBezTo>
                        <a:pt x="105078" y="28102"/>
                        <a:pt x="105009" y="28102"/>
                        <a:pt x="104940" y="28102"/>
                      </a:cubicBezTo>
                      <a:cubicBezTo>
                        <a:pt x="104905" y="28067"/>
                        <a:pt x="104905" y="28067"/>
                        <a:pt x="104871" y="28033"/>
                      </a:cubicBezTo>
                      <a:cubicBezTo>
                        <a:pt x="104836" y="28033"/>
                        <a:pt x="104836" y="27998"/>
                        <a:pt x="104802" y="27998"/>
                      </a:cubicBezTo>
                      <a:cubicBezTo>
                        <a:pt x="104802" y="27998"/>
                        <a:pt x="104767" y="27964"/>
                        <a:pt x="104767" y="27964"/>
                      </a:cubicBezTo>
                      <a:cubicBezTo>
                        <a:pt x="104732" y="27929"/>
                        <a:pt x="104732" y="27929"/>
                        <a:pt x="104698" y="27929"/>
                      </a:cubicBezTo>
                      <a:cubicBezTo>
                        <a:pt x="104698" y="27894"/>
                        <a:pt x="104698" y="27894"/>
                        <a:pt x="104663" y="27894"/>
                      </a:cubicBezTo>
                      <a:cubicBezTo>
                        <a:pt x="104663" y="27860"/>
                        <a:pt x="104663" y="27860"/>
                        <a:pt x="104629" y="27860"/>
                      </a:cubicBezTo>
                      <a:cubicBezTo>
                        <a:pt x="104629" y="27825"/>
                        <a:pt x="104629" y="27825"/>
                        <a:pt x="104629" y="27825"/>
                      </a:cubicBezTo>
                      <a:cubicBezTo>
                        <a:pt x="104594" y="27825"/>
                        <a:pt x="104594" y="27791"/>
                        <a:pt x="104594" y="27791"/>
                      </a:cubicBezTo>
                      <a:cubicBezTo>
                        <a:pt x="104594" y="27791"/>
                        <a:pt x="104594" y="27756"/>
                        <a:pt x="104594" y="27756"/>
                      </a:cubicBezTo>
                      <a:lnTo>
                        <a:pt x="104560" y="27756"/>
                      </a:lnTo>
                      <a:cubicBezTo>
                        <a:pt x="104560" y="27722"/>
                        <a:pt x="104560" y="27722"/>
                        <a:pt x="104560" y="27722"/>
                      </a:cubicBezTo>
                      <a:cubicBezTo>
                        <a:pt x="104560" y="27687"/>
                        <a:pt x="104560" y="27687"/>
                        <a:pt x="104560" y="27687"/>
                      </a:cubicBezTo>
                      <a:cubicBezTo>
                        <a:pt x="104560" y="27687"/>
                        <a:pt x="104560" y="27652"/>
                        <a:pt x="104525" y="27652"/>
                      </a:cubicBezTo>
                      <a:cubicBezTo>
                        <a:pt x="104525" y="27652"/>
                        <a:pt x="104525" y="27618"/>
                        <a:pt x="104525" y="27618"/>
                      </a:cubicBezTo>
                      <a:cubicBezTo>
                        <a:pt x="104525" y="27583"/>
                        <a:pt x="104490" y="27549"/>
                        <a:pt x="104490" y="27549"/>
                      </a:cubicBezTo>
                      <a:cubicBezTo>
                        <a:pt x="104490" y="27549"/>
                        <a:pt x="104490" y="27514"/>
                        <a:pt x="104456" y="27514"/>
                      </a:cubicBezTo>
                      <a:cubicBezTo>
                        <a:pt x="104456" y="27514"/>
                        <a:pt x="104456" y="27480"/>
                        <a:pt x="104421" y="27480"/>
                      </a:cubicBezTo>
                      <a:cubicBezTo>
                        <a:pt x="104421" y="27480"/>
                        <a:pt x="104421" y="27445"/>
                        <a:pt x="104387" y="27445"/>
                      </a:cubicBezTo>
                      <a:cubicBezTo>
                        <a:pt x="104387" y="27445"/>
                        <a:pt x="104352" y="27410"/>
                        <a:pt x="104318" y="27410"/>
                      </a:cubicBezTo>
                      <a:cubicBezTo>
                        <a:pt x="104318" y="27410"/>
                        <a:pt x="104318" y="27410"/>
                        <a:pt x="104283" y="27376"/>
                      </a:cubicBezTo>
                      <a:lnTo>
                        <a:pt x="104248" y="27376"/>
                      </a:lnTo>
                      <a:cubicBezTo>
                        <a:pt x="104214" y="27376"/>
                        <a:pt x="104214" y="27376"/>
                        <a:pt x="104179" y="27341"/>
                      </a:cubicBezTo>
                      <a:lnTo>
                        <a:pt x="103937" y="27341"/>
                      </a:lnTo>
                      <a:cubicBezTo>
                        <a:pt x="103868" y="27307"/>
                        <a:pt x="103834" y="27307"/>
                        <a:pt x="103765" y="27307"/>
                      </a:cubicBezTo>
                      <a:lnTo>
                        <a:pt x="103453" y="27307"/>
                      </a:lnTo>
                      <a:cubicBezTo>
                        <a:pt x="103419" y="27272"/>
                        <a:pt x="103384" y="27272"/>
                        <a:pt x="103384" y="27272"/>
                      </a:cubicBezTo>
                      <a:cubicBezTo>
                        <a:pt x="103350" y="27272"/>
                        <a:pt x="103315" y="27238"/>
                        <a:pt x="103315" y="27238"/>
                      </a:cubicBezTo>
                      <a:cubicBezTo>
                        <a:pt x="103281" y="27203"/>
                        <a:pt x="103281" y="27203"/>
                        <a:pt x="103281" y="27203"/>
                      </a:cubicBezTo>
                      <a:lnTo>
                        <a:pt x="103281" y="26927"/>
                      </a:lnTo>
                      <a:cubicBezTo>
                        <a:pt x="103281" y="26927"/>
                        <a:pt x="103281" y="26927"/>
                        <a:pt x="103281" y="26892"/>
                      </a:cubicBezTo>
                      <a:lnTo>
                        <a:pt x="103246" y="26892"/>
                      </a:lnTo>
                      <a:cubicBezTo>
                        <a:pt x="103246" y="26892"/>
                        <a:pt x="103246" y="26892"/>
                        <a:pt x="103246" y="26857"/>
                      </a:cubicBezTo>
                      <a:lnTo>
                        <a:pt x="103212" y="26857"/>
                      </a:lnTo>
                      <a:cubicBezTo>
                        <a:pt x="103212" y="26823"/>
                        <a:pt x="103212" y="26823"/>
                        <a:pt x="103212" y="26823"/>
                      </a:cubicBezTo>
                      <a:lnTo>
                        <a:pt x="103177" y="26823"/>
                      </a:lnTo>
                      <a:cubicBezTo>
                        <a:pt x="103073" y="26823"/>
                        <a:pt x="103004" y="26788"/>
                        <a:pt x="102935" y="26788"/>
                      </a:cubicBezTo>
                      <a:lnTo>
                        <a:pt x="102762" y="26788"/>
                      </a:lnTo>
                      <a:cubicBezTo>
                        <a:pt x="102728" y="26754"/>
                        <a:pt x="102693" y="26754"/>
                        <a:pt x="102658" y="26754"/>
                      </a:cubicBezTo>
                      <a:lnTo>
                        <a:pt x="102624" y="26754"/>
                      </a:lnTo>
                      <a:cubicBezTo>
                        <a:pt x="102589" y="26754"/>
                        <a:pt x="102555" y="26754"/>
                        <a:pt x="102520" y="26719"/>
                      </a:cubicBezTo>
                      <a:lnTo>
                        <a:pt x="102451" y="26719"/>
                      </a:lnTo>
                      <a:cubicBezTo>
                        <a:pt x="102451" y="26685"/>
                        <a:pt x="102417" y="26685"/>
                        <a:pt x="102417" y="26685"/>
                      </a:cubicBezTo>
                      <a:cubicBezTo>
                        <a:pt x="102382" y="26685"/>
                        <a:pt x="102382" y="26685"/>
                        <a:pt x="102347" y="26650"/>
                      </a:cubicBezTo>
                      <a:cubicBezTo>
                        <a:pt x="102313" y="26650"/>
                        <a:pt x="102313" y="26615"/>
                        <a:pt x="102278" y="26615"/>
                      </a:cubicBezTo>
                      <a:cubicBezTo>
                        <a:pt x="102278" y="26581"/>
                        <a:pt x="102278" y="26581"/>
                        <a:pt x="102244" y="26581"/>
                      </a:cubicBezTo>
                      <a:cubicBezTo>
                        <a:pt x="102209" y="26546"/>
                        <a:pt x="102209" y="26512"/>
                        <a:pt x="102175" y="26512"/>
                      </a:cubicBezTo>
                      <a:cubicBezTo>
                        <a:pt x="102175" y="26477"/>
                        <a:pt x="102140" y="26477"/>
                        <a:pt x="102140" y="26477"/>
                      </a:cubicBezTo>
                      <a:cubicBezTo>
                        <a:pt x="102105" y="26477"/>
                        <a:pt x="102105" y="26443"/>
                        <a:pt x="102071" y="26443"/>
                      </a:cubicBezTo>
                      <a:lnTo>
                        <a:pt x="102036" y="26443"/>
                      </a:lnTo>
                      <a:cubicBezTo>
                        <a:pt x="102036" y="26443"/>
                        <a:pt x="102002" y="26408"/>
                        <a:pt x="102002" y="26408"/>
                      </a:cubicBezTo>
                      <a:lnTo>
                        <a:pt x="101380" y="26408"/>
                      </a:lnTo>
                      <a:cubicBezTo>
                        <a:pt x="101310" y="26408"/>
                        <a:pt x="101241" y="26408"/>
                        <a:pt x="101207" y="26374"/>
                      </a:cubicBezTo>
                      <a:lnTo>
                        <a:pt x="101172" y="26374"/>
                      </a:lnTo>
                      <a:cubicBezTo>
                        <a:pt x="101138" y="26374"/>
                        <a:pt x="101103" y="26374"/>
                        <a:pt x="101034" y="26339"/>
                      </a:cubicBezTo>
                      <a:cubicBezTo>
                        <a:pt x="100999" y="26339"/>
                        <a:pt x="100999" y="26339"/>
                        <a:pt x="100965" y="26304"/>
                      </a:cubicBezTo>
                      <a:cubicBezTo>
                        <a:pt x="100930" y="26304"/>
                        <a:pt x="100896" y="26270"/>
                        <a:pt x="100861" y="26270"/>
                      </a:cubicBezTo>
                      <a:cubicBezTo>
                        <a:pt x="100861" y="26235"/>
                        <a:pt x="100827" y="26235"/>
                        <a:pt x="100827" y="26235"/>
                      </a:cubicBezTo>
                      <a:cubicBezTo>
                        <a:pt x="100792" y="26201"/>
                        <a:pt x="100757" y="26166"/>
                        <a:pt x="100723" y="26132"/>
                      </a:cubicBezTo>
                      <a:lnTo>
                        <a:pt x="100723" y="16626"/>
                      </a:lnTo>
                      <a:cubicBezTo>
                        <a:pt x="100550" y="16592"/>
                        <a:pt x="100377" y="16523"/>
                        <a:pt x="100204" y="16488"/>
                      </a:cubicBezTo>
                      <a:cubicBezTo>
                        <a:pt x="100135" y="16453"/>
                        <a:pt x="100066" y="16419"/>
                        <a:pt x="99962" y="16419"/>
                      </a:cubicBezTo>
                      <a:lnTo>
                        <a:pt x="99928" y="16419"/>
                      </a:lnTo>
                      <a:cubicBezTo>
                        <a:pt x="99893" y="16384"/>
                        <a:pt x="99893" y="16384"/>
                        <a:pt x="99859" y="16384"/>
                      </a:cubicBezTo>
                      <a:lnTo>
                        <a:pt x="99720" y="16384"/>
                      </a:lnTo>
                      <a:cubicBezTo>
                        <a:pt x="99720" y="16384"/>
                        <a:pt x="99686" y="16350"/>
                        <a:pt x="99686" y="16350"/>
                      </a:cubicBezTo>
                      <a:lnTo>
                        <a:pt x="99582" y="16350"/>
                      </a:lnTo>
                      <a:cubicBezTo>
                        <a:pt x="99582" y="16384"/>
                        <a:pt x="99548" y="16384"/>
                        <a:pt x="99513" y="16384"/>
                      </a:cubicBezTo>
                      <a:lnTo>
                        <a:pt x="99340" y="16384"/>
                      </a:lnTo>
                      <a:cubicBezTo>
                        <a:pt x="99340" y="16419"/>
                        <a:pt x="99306" y="16419"/>
                        <a:pt x="99271" y="16419"/>
                      </a:cubicBezTo>
                      <a:cubicBezTo>
                        <a:pt x="99271" y="16419"/>
                        <a:pt x="99271" y="16419"/>
                        <a:pt x="99237" y="16453"/>
                      </a:cubicBezTo>
                      <a:lnTo>
                        <a:pt x="99202" y="16453"/>
                      </a:lnTo>
                      <a:cubicBezTo>
                        <a:pt x="99202" y="16453"/>
                        <a:pt x="99202" y="16488"/>
                        <a:pt x="99202" y="16488"/>
                      </a:cubicBezTo>
                      <a:lnTo>
                        <a:pt x="99167" y="16488"/>
                      </a:lnTo>
                      <a:cubicBezTo>
                        <a:pt x="99167" y="16488"/>
                        <a:pt x="99167" y="16523"/>
                        <a:pt x="99167" y="16523"/>
                      </a:cubicBezTo>
                      <a:cubicBezTo>
                        <a:pt x="99167" y="16557"/>
                        <a:pt x="99133" y="16557"/>
                        <a:pt x="99133" y="16557"/>
                      </a:cubicBezTo>
                      <a:cubicBezTo>
                        <a:pt x="99133" y="16592"/>
                        <a:pt x="99133" y="16592"/>
                        <a:pt x="99133" y="16592"/>
                      </a:cubicBezTo>
                      <a:cubicBezTo>
                        <a:pt x="99133" y="16626"/>
                        <a:pt x="99098" y="16626"/>
                        <a:pt x="99098" y="16661"/>
                      </a:cubicBezTo>
                      <a:cubicBezTo>
                        <a:pt x="99098" y="16661"/>
                        <a:pt x="99064" y="16695"/>
                        <a:pt x="99029" y="16695"/>
                      </a:cubicBezTo>
                      <a:lnTo>
                        <a:pt x="98856" y="16695"/>
                      </a:lnTo>
                      <a:cubicBezTo>
                        <a:pt x="98822" y="16695"/>
                        <a:pt x="98822" y="16695"/>
                        <a:pt x="98787" y="16661"/>
                      </a:cubicBezTo>
                      <a:lnTo>
                        <a:pt x="98753" y="16661"/>
                      </a:lnTo>
                      <a:cubicBezTo>
                        <a:pt x="98753" y="16626"/>
                        <a:pt x="98718" y="16626"/>
                        <a:pt x="98718" y="16626"/>
                      </a:cubicBezTo>
                      <a:cubicBezTo>
                        <a:pt x="98718" y="16626"/>
                        <a:pt x="98683" y="16592"/>
                        <a:pt x="98649" y="16592"/>
                      </a:cubicBezTo>
                      <a:cubicBezTo>
                        <a:pt x="98614" y="16557"/>
                        <a:pt x="98580" y="16557"/>
                        <a:pt x="98511" y="16523"/>
                      </a:cubicBezTo>
                      <a:cubicBezTo>
                        <a:pt x="98476" y="16488"/>
                        <a:pt x="98476" y="16488"/>
                        <a:pt x="98476" y="16488"/>
                      </a:cubicBezTo>
                      <a:lnTo>
                        <a:pt x="98407" y="16488"/>
                      </a:lnTo>
                      <a:cubicBezTo>
                        <a:pt x="98372" y="16453"/>
                        <a:pt x="98338" y="16453"/>
                        <a:pt x="98338" y="16453"/>
                      </a:cubicBezTo>
                      <a:lnTo>
                        <a:pt x="98303" y="16453"/>
                      </a:lnTo>
                      <a:cubicBezTo>
                        <a:pt x="98303" y="16453"/>
                        <a:pt x="98269" y="16453"/>
                        <a:pt x="98234" y="16419"/>
                      </a:cubicBezTo>
                      <a:lnTo>
                        <a:pt x="98165" y="16419"/>
                      </a:lnTo>
                      <a:cubicBezTo>
                        <a:pt x="98096" y="16419"/>
                        <a:pt x="98027" y="16419"/>
                        <a:pt x="97923" y="16453"/>
                      </a:cubicBezTo>
                      <a:lnTo>
                        <a:pt x="96575" y="16453"/>
                      </a:lnTo>
                      <a:cubicBezTo>
                        <a:pt x="96540" y="16488"/>
                        <a:pt x="96506" y="16488"/>
                        <a:pt x="96506" y="16488"/>
                      </a:cubicBezTo>
                      <a:cubicBezTo>
                        <a:pt x="96506" y="16488"/>
                        <a:pt x="96506" y="16488"/>
                        <a:pt x="96506" y="16523"/>
                      </a:cubicBezTo>
                      <a:lnTo>
                        <a:pt x="96437" y="16523"/>
                      </a:lnTo>
                      <a:cubicBezTo>
                        <a:pt x="96437" y="16557"/>
                        <a:pt x="96437" y="16557"/>
                        <a:pt x="96437" y="16557"/>
                      </a:cubicBezTo>
                      <a:cubicBezTo>
                        <a:pt x="96402" y="16557"/>
                        <a:pt x="96402" y="16592"/>
                        <a:pt x="96402" y="16592"/>
                      </a:cubicBezTo>
                      <a:cubicBezTo>
                        <a:pt x="96402" y="16592"/>
                        <a:pt x="96402" y="16592"/>
                        <a:pt x="96368" y="16626"/>
                      </a:cubicBezTo>
                      <a:cubicBezTo>
                        <a:pt x="96368" y="16661"/>
                        <a:pt x="96368" y="16661"/>
                        <a:pt x="96333" y="16695"/>
                      </a:cubicBezTo>
                      <a:cubicBezTo>
                        <a:pt x="96333" y="16730"/>
                        <a:pt x="96333" y="16730"/>
                        <a:pt x="96333" y="16764"/>
                      </a:cubicBezTo>
                      <a:cubicBezTo>
                        <a:pt x="96333" y="16799"/>
                        <a:pt x="96333" y="16799"/>
                        <a:pt x="96333" y="16799"/>
                      </a:cubicBezTo>
                      <a:cubicBezTo>
                        <a:pt x="96298" y="16834"/>
                        <a:pt x="96298" y="16834"/>
                        <a:pt x="96298" y="16868"/>
                      </a:cubicBezTo>
                      <a:cubicBezTo>
                        <a:pt x="96298" y="16868"/>
                        <a:pt x="96298" y="16868"/>
                        <a:pt x="96298" y="16903"/>
                      </a:cubicBezTo>
                      <a:cubicBezTo>
                        <a:pt x="96298" y="16903"/>
                        <a:pt x="96298" y="16937"/>
                        <a:pt x="96298" y="16972"/>
                      </a:cubicBezTo>
                      <a:lnTo>
                        <a:pt x="95815" y="16972"/>
                      </a:lnTo>
                      <a:lnTo>
                        <a:pt x="95815" y="15693"/>
                      </a:lnTo>
                      <a:lnTo>
                        <a:pt x="95815" y="8745"/>
                      </a:lnTo>
                      <a:lnTo>
                        <a:pt x="95815" y="6810"/>
                      </a:lnTo>
                      <a:cubicBezTo>
                        <a:pt x="95815" y="6775"/>
                        <a:pt x="95780" y="6775"/>
                        <a:pt x="95780" y="6741"/>
                      </a:cubicBezTo>
                      <a:cubicBezTo>
                        <a:pt x="95780" y="6741"/>
                        <a:pt x="95780" y="6741"/>
                        <a:pt x="95780" y="6706"/>
                      </a:cubicBezTo>
                      <a:cubicBezTo>
                        <a:pt x="95780" y="6706"/>
                        <a:pt x="95745" y="6671"/>
                        <a:pt x="95745" y="6637"/>
                      </a:cubicBezTo>
                      <a:cubicBezTo>
                        <a:pt x="95711" y="6637"/>
                        <a:pt x="95676" y="6602"/>
                        <a:pt x="95642" y="6568"/>
                      </a:cubicBezTo>
                      <a:cubicBezTo>
                        <a:pt x="95607" y="6533"/>
                        <a:pt x="95573" y="6533"/>
                        <a:pt x="95538" y="6533"/>
                      </a:cubicBezTo>
                      <a:cubicBezTo>
                        <a:pt x="95538" y="6533"/>
                        <a:pt x="95538" y="6499"/>
                        <a:pt x="95538" y="6499"/>
                      </a:cubicBezTo>
                      <a:lnTo>
                        <a:pt x="95469" y="6499"/>
                      </a:lnTo>
                      <a:lnTo>
                        <a:pt x="95469" y="6049"/>
                      </a:lnTo>
                      <a:cubicBezTo>
                        <a:pt x="95469" y="6015"/>
                        <a:pt x="95434" y="5946"/>
                        <a:pt x="95400" y="5876"/>
                      </a:cubicBezTo>
                      <a:cubicBezTo>
                        <a:pt x="95400" y="5842"/>
                        <a:pt x="95365" y="5842"/>
                        <a:pt x="95331" y="5807"/>
                      </a:cubicBezTo>
                      <a:cubicBezTo>
                        <a:pt x="95331" y="5807"/>
                        <a:pt x="95331" y="5773"/>
                        <a:pt x="95331" y="5773"/>
                      </a:cubicBezTo>
                      <a:cubicBezTo>
                        <a:pt x="95296" y="5773"/>
                        <a:pt x="95296" y="5738"/>
                        <a:pt x="95262" y="5738"/>
                      </a:cubicBezTo>
                      <a:cubicBezTo>
                        <a:pt x="95262" y="5738"/>
                        <a:pt x="95227" y="5704"/>
                        <a:pt x="95227" y="5704"/>
                      </a:cubicBezTo>
                      <a:cubicBezTo>
                        <a:pt x="95192" y="5704"/>
                        <a:pt x="95158" y="5669"/>
                        <a:pt x="95123" y="5669"/>
                      </a:cubicBezTo>
                      <a:cubicBezTo>
                        <a:pt x="95123" y="5669"/>
                        <a:pt x="95123" y="5635"/>
                        <a:pt x="95123" y="5635"/>
                      </a:cubicBezTo>
                      <a:cubicBezTo>
                        <a:pt x="95089" y="5635"/>
                        <a:pt x="95054" y="5600"/>
                        <a:pt x="95020" y="5600"/>
                      </a:cubicBezTo>
                      <a:lnTo>
                        <a:pt x="94985" y="5600"/>
                      </a:lnTo>
                      <a:cubicBezTo>
                        <a:pt x="94916" y="5565"/>
                        <a:pt x="94847" y="5531"/>
                        <a:pt x="94812" y="5531"/>
                      </a:cubicBezTo>
                      <a:lnTo>
                        <a:pt x="94778" y="5531"/>
                      </a:lnTo>
                      <a:cubicBezTo>
                        <a:pt x="94778" y="5531"/>
                        <a:pt x="94778" y="5531"/>
                        <a:pt x="94743" y="5496"/>
                      </a:cubicBezTo>
                      <a:lnTo>
                        <a:pt x="94708" y="5496"/>
                      </a:lnTo>
                      <a:cubicBezTo>
                        <a:pt x="94674" y="5496"/>
                        <a:pt x="94639" y="5496"/>
                        <a:pt x="94639" y="5462"/>
                      </a:cubicBezTo>
                      <a:lnTo>
                        <a:pt x="94570" y="5462"/>
                      </a:lnTo>
                      <a:cubicBezTo>
                        <a:pt x="94501" y="5427"/>
                        <a:pt x="94432" y="5427"/>
                        <a:pt x="94363" y="5427"/>
                      </a:cubicBezTo>
                      <a:cubicBezTo>
                        <a:pt x="94363" y="5427"/>
                        <a:pt x="94328" y="5393"/>
                        <a:pt x="94328" y="5393"/>
                      </a:cubicBezTo>
                      <a:lnTo>
                        <a:pt x="94294" y="5393"/>
                      </a:lnTo>
                      <a:cubicBezTo>
                        <a:pt x="94225" y="5393"/>
                        <a:pt x="94121" y="5358"/>
                        <a:pt x="94052" y="5358"/>
                      </a:cubicBezTo>
                      <a:cubicBezTo>
                        <a:pt x="94017" y="5358"/>
                        <a:pt x="93948" y="5358"/>
                        <a:pt x="93913" y="5323"/>
                      </a:cubicBezTo>
                      <a:lnTo>
                        <a:pt x="93879" y="5323"/>
                      </a:lnTo>
                      <a:cubicBezTo>
                        <a:pt x="93741" y="5323"/>
                        <a:pt x="93637" y="5289"/>
                        <a:pt x="93499" y="5289"/>
                      </a:cubicBezTo>
                      <a:lnTo>
                        <a:pt x="93464" y="5289"/>
                      </a:lnTo>
                      <a:cubicBezTo>
                        <a:pt x="93360" y="5289"/>
                        <a:pt x="93222" y="5254"/>
                        <a:pt x="93118" y="5254"/>
                      </a:cubicBezTo>
                      <a:lnTo>
                        <a:pt x="92462" y="5254"/>
                      </a:lnTo>
                      <a:lnTo>
                        <a:pt x="92462" y="3284"/>
                      </a:lnTo>
                      <a:cubicBezTo>
                        <a:pt x="92462" y="3250"/>
                        <a:pt x="92462" y="3180"/>
                        <a:pt x="92393" y="3146"/>
                      </a:cubicBezTo>
                      <a:cubicBezTo>
                        <a:pt x="92358" y="3111"/>
                        <a:pt x="92358" y="3111"/>
                        <a:pt x="92323" y="3077"/>
                      </a:cubicBezTo>
                      <a:lnTo>
                        <a:pt x="92220" y="3077"/>
                      </a:lnTo>
                      <a:cubicBezTo>
                        <a:pt x="92220" y="3042"/>
                        <a:pt x="92220" y="3042"/>
                        <a:pt x="92185" y="3042"/>
                      </a:cubicBezTo>
                      <a:lnTo>
                        <a:pt x="91943" y="3042"/>
                      </a:lnTo>
                      <a:cubicBezTo>
                        <a:pt x="91909" y="3042"/>
                        <a:pt x="91874" y="3008"/>
                        <a:pt x="91874" y="3008"/>
                      </a:cubicBezTo>
                      <a:lnTo>
                        <a:pt x="91840" y="3008"/>
                      </a:lnTo>
                      <a:cubicBezTo>
                        <a:pt x="91840" y="3008"/>
                        <a:pt x="91805" y="2973"/>
                        <a:pt x="91770" y="2973"/>
                      </a:cubicBezTo>
                      <a:cubicBezTo>
                        <a:pt x="91770" y="2938"/>
                        <a:pt x="91736" y="2938"/>
                        <a:pt x="91701" y="2904"/>
                      </a:cubicBezTo>
                      <a:cubicBezTo>
                        <a:pt x="91701" y="2904"/>
                        <a:pt x="91667" y="2869"/>
                        <a:pt x="91667" y="2869"/>
                      </a:cubicBezTo>
                      <a:cubicBezTo>
                        <a:pt x="91667" y="2869"/>
                        <a:pt x="91667" y="2869"/>
                        <a:pt x="91667" y="2835"/>
                      </a:cubicBezTo>
                      <a:cubicBezTo>
                        <a:pt x="91632" y="2835"/>
                        <a:pt x="91632" y="2835"/>
                        <a:pt x="91632" y="2800"/>
                      </a:cubicBezTo>
                      <a:cubicBezTo>
                        <a:pt x="91598" y="2800"/>
                        <a:pt x="91598" y="2766"/>
                        <a:pt x="91598" y="2766"/>
                      </a:cubicBezTo>
                      <a:cubicBezTo>
                        <a:pt x="91563" y="2731"/>
                        <a:pt x="91563" y="2731"/>
                        <a:pt x="91563" y="2731"/>
                      </a:cubicBezTo>
                      <a:lnTo>
                        <a:pt x="91528" y="2731"/>
                      </a:lnTo>
                      <a:cubicBezTo>
                        <a:pt x="91528" y="2697"/>
                        <a:pt x="91528" y="2697"/>
                        <a:pt x="91528" y="2697"/>
                      </a:cubicBezTo>
                      <a:lnTo>
                        <a:pt x="91494" y="2697"/>
                      </a:lnTo>
                      <a:cubicBezTo>
                        <a:pt x="91494" y="2697"/>
                        <a:pt x="91494" y="2697"/>
                        <a:pt x="91494" y="2662"/>
                      </a:cubicBezTo>
                      <a:lnTo>
                        <a:pt x="91287" y="2662"/>
                      </a:lnTo>
                      <a:lnTo>
                        <a:pt x="91287" y="623"/>
                      </a:lnTo>
                      <a:cubicBezTo>
                        <a:pt x="91287" y="450"/>
                        <a:pt x="91114" y="450"/>
                        <a:pt x="90941" y="242"/>
                      </a:cubicBezTo>
                      <a:cubicBezTo>
                        <a:pt x="90803" y="104"/>
                        <a:pt x="90664" y="70"/>
                        <a:pt x="90664" y="0"/>
                      </a:cubicBez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043;p20">
                  <a:extLst>
                    <a:ext uri="{FF2B5EF4-FFF2-40B4-BE49-F238E27FC236}">
                      <a16:creationId xmlns:a16="http://schemas.microsoft.com/office/drawing/2014/main" id="{CCFDBF39-78AC-4A06-9E35-E982A39D23BC}"/>
                    </a:ext>
                  </a:extLst>
                </p:cNvPr>
                <p:cNvSpPr/>
                <p:nvPr/>
              </p:nvSpPr>
              <p:spPr>
                <a:xfrm>
                  <a:off x="4423075" y="2013225"/>
                  <a:ext cx="7825" cy="2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1407" extrusionOk="0">
                      <a:moveTo>
                        <a:pt x="312" y="1"/>
                      </a:moveTo>
                      <a:cubicBezTo>
                        <a:pt x="312" y="35"/>
                        <a:pt x="277" y="70"/>
                        <a:pt x="277" y="104"/>
                      </a:cubicBezTo>
                      <a:cubicBezTo>
                        <a:pt x="277" y="139"/>
                        <a:pt x="243" y="139"/>
                        <a:pt x="243" y="173"/>
                      </a:cubicBezTo>
                      <a:cubicBezTo>
                        <a:pt x="243" y="173"/>
                        <a:pt x="243" y="173"/>
                        <a:pt x="243" y="208"/>
                      </a:cubicBezTo>
                      <a:cubicBezTo>
                        <a:pt x="208" y="242"/>
                        <a:pt x="174" y="312"/>
                        <a:pt x="139" y="346"/>
                      </a:cubicBezTo>
                      <a:cubicBezTo>
                        <a:pt x="105" y="381"/>
                        <a:pt x="70" y="450"/>
                        <a:pt x="70" y="484"/>
                      </a:cubicBezTo>
                      <a:lnTo>
                        <a:pt x="36" y="484"/>
                      </a:lnTo>
                      <a:cubicBezTo>
                        <a:pt x="36" y="484"/>
                        <a:pt x="36" y="519"/>
                        <a:pt x="36" y="519"/>
                      </a:cubicBezTo>
                      <a:cubicBezTo>
                        <a:pt x="36" y="554"/>
                        <a:pt x="36" y="554"/>
                        <a:pt x="1" y="554"/>
                      </a:cubicBezTo>
                      <a:cubicBezTo>
                        <a:pt x="1" y="588"/>
                        <a:pt x="1" y="588"/>
                        <a:pt x="1" y="588"/>
                      </a:cubicBezTo>
                      <a:lnTo>
                        <a:pt x="1" y="623"/>
                      </a:lnTo>
                      <a:cubicBezTo>
                        <a:pt x="1" y="657"/>
                        <a:pt x="1" y="657"/>
                        <a:pt x="1" y="692"/>
                      </a:cubicBezTo>
                      <a:lnTo>
                        <a:pt x="1" y="11407"/>
                      </a:lnTo>
                      <a:cubicBezTo>
                        <a:pt x="1" y="11372"/>
                        <a:pt x="36" y="11372"/>
                        <a:pt x="36" y="11338"/>
                      </a:cubicBezTo>
                      <a:cubicBezTo>
                        <a:pt x="36" y="11338"/>
                        <a:pt x="36" y="11303"/>
                        <a:pt x="36" y="11303"/>
                      </a:cubicBezTo>
                      <a:lnTo>
                        <a:pt x="70" y="11303"/>
                      </a:lnTo>
                      <a:cubicBezTo>
                        <a:pt x="70" y="11234"/>
                        <a:pt x="105" y="11200"/>
                        <a:pt x="139" y="11165"/>
                      </a:cubicBezTo>
                      <a:cubicBezTo>
                        <a:pt x="174" y="11096"/>
                        <a:pt x="208" y="11061"/>
                        <a:pt x="243" y="11027"/>
                      </a:cubicBezTo>
                      <a:cubicBezTo>
                        <a:pt x="243" y="11027"/>
                        <a:pt x="243" y="10992"/>
                        <a:pt x="243" y="10992"/>
                      </a:cubicBezTo>
                      <a:cubicBezTo>
                        <a:pt x="243" y="10958"/>
                        <a:pt x="277" y="10958"/>
                        <a:pt x="277" y="10923"/>
                      </a:cubicBezTo>
                      <a:cubicBezTo>
                        <a:pt x="277" y="10923"/>
                        <a:pt x="277" y="10888"/>
                        <a:pt x="277" y="10888"/>
                      </a:cubicBezTo>
                      <a:cubicBezTo>
                        <a:pt x="277" y="10888"/>
                        <a:pt x="277" y="10888"/>
                        <a:pt x="277" y="10854"/>
                      </a:cubicBezTo>
                      <a:cubicBezTo>
                        <a:pt x="277" y="10854"/>
                        <a:pt x="312" y="10819"/>
                        <a:pt x="312" y="10819"/>
                      </a:cubicBezTo>
                      <a:lnTo>
                        <a:pt x="312" y="10785"/>
                      </a:lnTo>
                      <a:lnTo>
                        <a:pt x="312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044;p20">
                  <a:extLst>
                    <a:ext uri="{FF2B5EF4-FFF2-40B4-BE49-F238E27FC236}">
                      <a16:creationId xmlns:a16="http://schemas.microsoft.com/office/drawing/2014/main" id="{3DD03D40-EE0C-4792-9ADB-301DADF34C52}"/>
                    </a:ext>
                  </a:extLst>
                </p:cNvPr>
                <p:cNvSpPr/>
                <p:nvPr/>
              </p:nvSpPr>
              <p:spPr>
                <a:xfrm>
                  <a:off x="4561350" y="2210250"/>
                  <a:ext cx="875" cy="27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" h="11062" extrusionOk="0">
                      <a:moveTo>
                        <a:pt x="35" y="0"/>
                      </a:moveTo>
                      <a:cubicBezTo>
                        <a:pt x="35" y="69"/>
                        <a:pt x="35" y="139"/>
                        <a:pt x="0" y="208"/>
                      </a:cubicBezTo>
                      <a:cubicBezTo>
                        <a:pt x="0" y="242"/>
                        <a:pt x="0" y="242"/>
                        <a:pt x="0" y="277"/>
                      </a:cubicBezTo>
                      <a:lnTo>
                        <a:pt x="0" y="11061"/>
                      </a:lnTo>
                      <a:cubicBezTo>
                        <a:pt x="0" y="10992"/>
                        <a:pt x="35" y="10888"/>
                        <a:pt x="35" y="10819"/>
                      </a:cubicBezTo>
                      <a:cubicBezTo>
                        <a:pt x="35" y="10750"/>
                        <a:pt x="35" y="10681"/>
                        <a:pt x="35" y="10612"/>
                      </a:cubicBezTo>
                      <a:lnTo>
                        <a:pt x="35" y="10577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045;p20">
                  <a:extLst>
                    <a:ext uri="{FF2B5EF4-FFF2-40B4-BE49-F238E27FC236}">
                      <a16:creationId xmlns:a16="http://schemas.microsoft.com/office/drawing/2014/main" id="{BA87DCC8-6292-48E8-8938-C0DA72FDC34C}"/>
                    </a:ext>
                  </a:extLst>
                </p:cNvPr>
                <p:cNvSpPr/>
                <p:nvPr/>
              </p:nvSpPr>
              <p:spPr>
                <a:xfrm>
                  <a:off x="4944150" y="2527375"/>
                  <a:ext cx="1750" cy="2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0993" extrusionOk="0">
                      <a:moveTo>
                        <a:pt x="70" y="1"/>
                      </a:moveTo>
                      <a:cubicBezTo>
                        <a:pt x="70" y="35"/>
                        <a:pt x="70" y="70"/>
                        <a:pt x="35" y="104"/>
                      </a:cubicBezTo>
                      <a:cubicBezTo>
                        <a:pt x="35" y="139"/>
                        <a:pt x="35" y="174"/>
                        <a:pt x="1" y="174"/>
                      </a:cubicBezTo>
                      <a:cubicBezTo>
                        <a:pt x="1" y="174"/>
                        <a:pt x="1" y="208"/>
                        <a:pt x="1" y="208"/>
                      </a:cubicBezTo>
                      <a:lnTo>
                        <a:pt x="1" y="243"/>
                      </a:lnTo>
                      <a:lnTo>
                        <a:pt x="1" y="10992"/>
                      </a:lnTo>
                      <a:cubicBezTo>
                        <a:pt x="35" y="10958"/>
                        <a:pt x="35" y="10923"/>
                        <a:pt x="35" y="10923"/>
                      </a:cubicBezTo>
                      <a:cubicBezTo>
                        <a:pt x="70" y="10889"/>
                        <a:pt x="70" y="10854"/>
                        <a:pt x="70" y="10785"/>
                      </a:cubicBezTo>
                      <a:lnTo>
                        <a:pt x="70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3046;p20">
                  <a:extLst>
                    <a:ext uri="{FF2B5EF4-FFF2-40B4-BE49-F238E27FC236}">
                      <a16:creationId xmlns:a16="http://schemas.microsoft.com/office/drawing/2014/main" id="{6574A7C6-29A2-40F4-8CBA-80EB1B8E994A}"/>
                    </a:ext>
                  </a:extLst>
                </p:cNvPr>
                <p:cNvSpPr/>
                <p:nvPr/>
              </p:nvSpPr>
              <p:spPr>
                <a:xfrm>
                  <a:off x="5073775" y="2572325"/>
                  <a:ext cx="4350" cy="2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1269" extrusionOk="0">
                      <a:moveTo>
                        <a:pt x="173" y="0"/>
                      </a:moveTo>
                      <a:cubicBezTo>
                        <a:pt x="139" y="0"/>
                        <a:pt x="139" y="35"/>
                        <a:pt x="139" y="69"/>
                      </a:cubicBezTo>
                      <a:cubicBezTo>
                        <a:pt x="139" y="69"/>
                        <a:pt x="139" y="104"/>
                        <a:pt x="104" y="104"/>
                      </a:cubicBezTo>
                      <a:cubicBezTo>
                        <a:pt x="104" y="104"/>
                        <a:pt x="104" y="104"/>
                        <a:pt x="104" y="138"/>
                      </a:cubicBezTo>
                      <a:cubicBezTo>
                        <a:pt x="104" y="138"/>
                        <a:pt x="104" y="173"/>
                        <a:pt x="70" y="207"/>
                      </a:cubicBezTo>
                      <a:cubicBezTo>
                        <a:pt x="70" y="207"/>
                        <a:pt x="70" y="242"/>
                        <a:pt x="70" y="242"/>
                      </a:cubicBezTo>
                      <a:cubicBezTo>
                        <a:pt x="70" y="242"/>
                        <a:pt x="70" y="277"/>
                        <a:pt x="70" y="277"/>
                      </a:cubicBezTo>
                      <a:cubicBezTo>
                        <a:pt x="35" y="311"/>
                        <a:pt x="35" y="311"/>
                        <a:pt x="35" y="346"/>
                      </a:cubicBezTo>
                      <a:cubicBezTo>
                        <a:pt x="35" y="346"/>
                        <a:pt x="35" y="346"/>
                        <a:pt x="35" y="380"/>
                      </a:cubicBezTo>
                      <a:cubicBezTo>
                        <a:pt x="35" y="415"/>
                        <a:pt x="35" y="449"/>
                        <a:pt x="1" y="484"/>
                      </a:cubicBezTo>
                      <a:cubicBezTo>
                        <a:pt x="1" y="519"/>
                        <a:pt x="1" y="553"/>
                        <a:pt x="1" y="588"/>
                      </a:cubicBezTo>
                      <a:cubicBezTo>
                        <a:pt x="1" y="588"/>
                        <a:pt x="1" y="622"/>
                        <a:pt x="1" y="622"/>
                      </a:cubicBezTo>
                      <a:lnTo>
                        <a:pt x="1" y="11268"/>
                      </a:lnTo>
                      <a:cubicBezTo>
                        <a:pt x="35" y="11234"/>
                        <a:pt x="35" y="11199"/>
                        <a:pt x="35" y="11165"/>
                      </a:cubicBezTo>
                      <a:cubicBezTo>
                        <a:pt x="35" y="11165"/>
                        <a:pt x="35" y="11165"/>
                        <a:pt x="35" y="11130"/>
                      </a:cubicBezTo>
                      <a:cubicBezTo>
                        <a:pt x="35" y="11130"/>
                        <a:pt x="35" y="11095"/>
                        <a:pt x="70" y="11095"/>
                      </a:cubicBezTo>
                      <a:cubicBezTo>
                        <a:pt x="70" y="11061"/>
                        <a:pt x="70" y="11061"/>
                        <a:pt x="70" y="11026"/>
                      </a:cubicBezTo>
                      <a:cubicBezTo>
                        <a:pt x="70" y="11026"/>
                        <a:pt x="70" y="11026"/>
                        <a:pt x="70" y="10992"/>
                      </a:cubicBezTo>
                      <a:cubicBezTo>
                        <a:pt x="104" y="10957"/>
                        <a:pt x="104" y="10957"/>
                        <a:pt x="104" y="10923"/>
                      </a:cubicBezTo>
                      <a:cubicBezTo>
                        <a:pt x="139" y="10888"/>
                        <a:pt x="139" y="10888"/>
                        <a:pt x="139" y="10853"/>
                      </a:cubicBezTo>
                      <a:cubicBezTo>
                        <a:pt x="139" y="10853"/>
                        <a:pt x="139" y="10819"/>
                        <a:pt x="173" y="10784"/>
                      </a:cubicBezTo>
                      <a:cubicBezTo>
                        <a:pt x="173" y="10784"/>
                        <a:pt x="173" y="10750"/>
                        <a:pt x="173" y="10750"/>
                      </a:cubicBezTo>
                      <a:lnTo>
                        <a:pt x="173" y="10715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047;p20">
                  <a:extLst>
                    <a:ext uri="{FF2B5EF4-FFF2-40B4-BE49-F238E27FC236}">
                      <a16:creationId xmlns:a16="http://schemas.microsoft.com/office/drawing/2014/main" id="{BC8CFF21-3719-4A52-9024-35247E806306}"/>
                    </a:ext>
                  </a:extLst>
                </p:cNvPr>
                <p:cNvSpPr/>
                <p:nvPr/>
              </p:nvSpPr>
              <p:spPr>
                <a:xfrm>
                  <a:off x="5450525" y="2670825"/>
                  <a:ext cx="3500" cy="2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" h="10923" extrusionOk="0">
                      <a:moveTo>
                        <a:pt x="139" y="0"/>
                      </a:moveTo>
                      <a:cubicBezTo>
                        <a:pt x="139" y="0"/>
                        <a:pt x="139" y="35"/>
                        <a:pt x="105" y="35"/>
                      </a:cubicBezTo>
                      <a:cubicBezTo>
                        <a:pt x="105" y="35"/>
                        <a:pt x="105" y="70"/>
                        <a:pt x="70" y="70"/>
                      </a:cubicBezTo>
                      <a:cubicBezTo>
                        <a:pt x="70" y="70"/>
                        <a:pt x="70" y="70"/>
                        <a:pt x="35" y="104"/>
                      </a:cubicBezTo>
                      <a:lnTo>
                        <a:pt x="1" y="104"/>
                      </a:lnTo>
                      <a:cubicBezTo>
                        <a:pt x="1" y="104"/>
                        <a:pt x="1" y="104"/>
                        <a:pt x="1" y="139"/>
                      </a:cubicBezTo>
                      <a:lnTo>
                        <a:pt x="1" y="10923"/>
                      </a:lnTo>
                      <a:lnTo>
                        <a:pt x="35" y="10923"/>
                      </a:lnTo>
                      <a:cubicBezTo>
                        <a:pt x="35" y="10923"/>
                        <a:pt x="35" y="10888"/>
                        <a:pt x="35" y="10888"/>
                      </a:cubicBezTo>
                      <a:cubicBezTo>
                        <a:pt x="70" y="10888"/>
                        <a:pt x="70" y="10888"/>
                        <a:pt x="70" y="10854"/>
                      </a:cubicBezTo>
                      <a:lnTo>
                        <a:pt x="139" y="10854"/>
                      </a:lnTo>
                      <a:cubicBezTo>
                        <a:pt x="139" y="10819"/>
                        <a:pt x="139" y="10819"/>
                        <a:pt x="139" y="10819"/>
                      </a:cubicBezTo>
                      <a:cubicBezTo>
                        <a:pt x="139" y="10819"/>
                        <a:pt x="139" y="10785"/>
                        <a:pt x="139" y="10785"/>
                      </a:cubicBezTo>
                      <a:lnTo>
                        <a:pt x="139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048;p20">
                  <a:extLst>
                    <a:ext uri="{FF2B5EF4-FFF2-40B4-BE49-F238E27FC236}">
                      <a16:creationId xmlns:a16="http://schemas.microsoft.com/office/drawing/2014/main" id="{C648F173-4FF2-4257-B211-D331E919DE83}"/>
                    </a:ext>
                  </a:extLst>
                </p:cNvPr>
                <p:cNvSpPr/>
                <p:nvPr/>
              </p:nvSpPr>
              <p:spPr>
                <a:xfrm>
                  <a:off x="2604100" y="2251725"/>
                  <a:ext cx="4742350" cy="271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694" h="108673" extrusionOk="0">
                      <a:moveTo>
                        <a:pt x="657" y="0"/>
                      </a:moveTo>
                      <a:cubicBezTo>
                        <a:pt x="657" y="0"/>
                        <a:pt x="242" y="0"/>
                        <a:pt x="208" y="35"/>
                      </a:cubicBezTo>
                      <a:lnTo>
                        <a:pt x="0" y="35"/>
                      </a:lnTo>
                      <a:cubicBezTo>
                        <a:pt x="0" y="35"/>
                        <a:pt x="0" y="10854"/>
                        <a:pt x="0" y="10854"/>
                      </a:cubicBezTo>
                      <a:cubicBezTo>
                        <a:pt x="35" y="10819"/>
                        <a:pt x="35" y="10819"/>
                        <a:pt x="104" y="10819"/>
                      </a:cubicBezTo>
                      <a:lnTo>
                        <a:pt x="761" y="10819"/>
                      </a:lnTo>
                      <a:cubicBezTo>
                        <a:pt x="864" y="10819"/>
                        <a:pt x="968" y="10819"/>
                        <a:pt x="1279" y="10854"/>
                      </a:cubicBezTo>
                      <a:lnTo>
                        <a:pt x="1832" y="10854"/>
                      </a:lnTo>
                      <a:cubicBezTo>
                        <a:pt x="1867" y="10854"/>
                        <a:pt x="1901" y="10854"/>
                        <a:pt x="1971" y="10888"/>
                      </a:cubicBezTo>
                      <a:lnTo>
                        <a:pt x="2213" y="10888"/>
                      </a:lnTo>
                      <a:cubicBezTo>
                        <a:pt x="2247" y="10923"/>
                        <a:pt x="2282" y="10923"/>
                        <a:pt x="2316" y="10923"/>
                      </a:cubicBezTo>
                      <a:cubicBezTo>
                        <a:pt x="2420" y="10923"/>
                        <a:pt x="2489" y="10958"/>
                        <a:pt x="2558" y="10958"/>
                      </a:cubicBezTo>
                      <a:cubicBezTo>
                        <a:pt x="2558" y="10992"/>
                        <a:pt x="2593" y="10992"/>
                        <a:pt x="2593" y="10992"/>
                      </a:cubicBezTo>
                      <a:cubicBezTo>
                        <a:pt x="2696" y="10992"/>
                        <a:pt x="2800" y="11027"/>
                        <a:pt x="2904" y="11061"/>
                      </a:cubicBezTo>
                      <a:cubicBezTo>
                        <a:pt x="2938" y="11061"/>
                        <a:pt x="2938" y="11096"/>
                        <a:pt x="2938" y="11096"/>
                      </a:cubicBezTo>
                      <a:cubicBezTo>
                        <a:pt x="3111" y="11130"/>
                        <a:pt x="3284" y="11200"/>
                        <a:pt x="3422" y="11234"/>
                      </a:cubicBezTo>
                      <a:cubicBezTo>
                        <a:pt x="3457" y="11269"/>
                        <a:pt x="3491" y="11269"/>
                        <a:pt x="3526" y="11303"/>
                      </a:cubicBezTo>
                      <a:cubicBezTo>
                        <a:pt x="3561" y="11303"/>
                        <a:pt x="3595" y="11303"/>
                        <a:pt x="3630" y="11338"/>
                      </a:cubicBezTo>
                      <a:cubicBezTo>
                        <a:pt x="3664" y="11338"/>
                        <a:pt x="3699" y="11372"/>
                        <a:pt x="3733" y="11372"/>
                      </a:cubicBezTo>
                      <a:cubicBezTo>
                        <a:pt x="3733" y="11407"/>
                        <a:pt x="3768" y="11407"/>
                        <a:pt x="3803" y="11407"/>
                      </a:cubicBezTo>
                      <a:cubicBezTo>
                        <a:pt x="3803" y="11441"/>
                        <a:pt x="3837" y="11441"/>
                        <a:pt x="3837" y="11441"/>
                      </a:cubicBezTo>
                      <a:lnTo>
                        <a:pt x="3837" y="13446"/>
                      </a:lnTo>
                      <a:cubicBezTo>
                        <a:pt x="3906" y="13481"/>
                        <a:pt x="3941" y="13481"/>
                        <a:pt x="4010" y="13515"/>
                      </a:cubicBezTo>
                      <a:cubicBezTo>
                        <a:pt x="4044" y="13515"/>
                        <a:pt x="4079" y="13550"/>
                        <a:pt x="4079" y="13550"/>
                      </a:cubicBezTo>
                      <a:cubicBezTo>
                        <a:pt x="4148" y="13550"/>
                        <a:pt x="4183" y="13584"/>
                        <a:pt x="4252" y="13619"/>
                      </a:cubicBezTo>
                      <a:cubicBezTo>
                        <a:pt x="4286" y="13619"/>
                        <a:pt x="4321" y="13619"/>
                        <a:pt x="4356" y="13654"/>
                      </a:cubicBezTo>
                      <a:cubicBezTo>
                        <a:pt x="4390" y="13654"/>
                        <a:pt x="4459" y="13688"/>
                        <a:pt x="4494" y="13688"/>
                      </a:cubicBezTo>
                      <a:cubicBezTo>
                        <a:pt x="4528" y="13723"/>
                        <a:pt x="4563" y="13723"/>
                        <a:pt x="4598" y="13723"/>
                      </a:cubicBezTo>
                      <a:cubicBezTo>
                        <a:pt x="4701" y="13757"/>
                        <a:pt x="4770" y="13826"/>
                        <a:pt x="4909" y="13861"/>
                      </a:cubicBezTo>
                      <a:cubicBezTo>
                        <a:pt x="4909" y="13861"/>
                        <a:pt x="4943" y="13861"/>
                        <a:pt x="4978" y="13896"/>
                      </a:cubicBezTo>
                      <a:lnTo>
                        <a:pt x="5081" y="13896"/>
                      </a:lnTo>
                      <a:cubicBezTo>
                        <a:pt x="5081" y="13930"/>
                        <a:pt x="5116" y="13930"/>
                        <a:pt x="5116" y="13930"/>
                      </a:cubicBezTo>
                      <a:lnTo>
                        <a:pt x="5254" y="13930"/>
                      </a:lnTo>
                      <a:cubicBezTo>
                        <a:pt x="5289" y="13930"/>
                        <a:pt x="5323" y="13930"/>
                        <a:pt x="5358" y="13965"/>
                      </a:cubicBezTo>
                      <a:lnTo>
                        <a:pt x="5669" y="13965"/>
                      </a:lnTo>
                      <a:cubicBezTo>
                        <a:pt x="5773" y="13999"/>
                        <a:pt x="5842" y="13999"/>
                        <a:pt x="5946" y="13999"/>
                      </a:cubicBezTo>
                      <a:lnTo>
                        <a:pt x="6637" y="13999"/>
                      </a:lnTo>
                      <a:lnTo>
                        <a:pt x="6637" y="20290"/>
                      </a:lnTo>
                      <a:cubicBezTo>
                        <a:pt x="6637" y="20325"/>
                        <a:pt x="6637" y="20325"/>
                        <a:pt x="6637" y="20325"/>
                      </a:cubicBezTo>
                      <a:cubicBezTo>
                        <a:pt x="6671" y="20428"/>
                        <a:pt x="6810" y="20463"/>
                        <a:pt x="6913" y="20532"/>
                      </a:cubicBezTo>
                      <a:cubicBezTo>
                        <a:pt x="7190" y="20670"/>
                        <a:pt x="7432" y="20843"/>
                        <a:pt x="7605" y="21051"/>
                      </a:cubicBezTo>
                      <a:cubicBezTo>
                        <a:pt x="7639" y="21085"/>
                        <a:pt x="7674" y="21120"/>
                        <a:pt x="7743" y="21154"/>
                      </a:cubicBezTo>
                      <a:lnTo>
                        <a:pt x="7778" y="21154"/>
                      </a:lnTo>
                      <a:cubicBezTo>
                        <a:pt x="7778" y="21154"/>
                        <a:pt x="7812" y="21189"/>
                        <a:pt x="7812" y="21189"/>
                      </a:cubicBezTo>
                      <a:lnTo>
                        <a:pt x="7985" y="21189"/>
                      </a:lnTo>
                      <a:cubicBezTo>
                        <a:pt x="7985" y="21189"/>
                        <a:pt x="8019" y="21154"/>
                        <a:pt x="8019" y="21154"/>
                      </a:cubicBezTo>
                      <a:cubicBezTo>
                        <a:pt x="8019" y="21154"/>
                        <a:pt x="8054" y="21154"/>
                        <a:pt x="8089" y="21120"/>
                      </a:cubicBezTo>
                      <a:cubicBezTo>
                        <a:pt x="8089" y="21085"/>
                        <a:pt x="8123" y="21085"/>
                        <a:pt x="8123" y="21085"/>
                      </a:cubicBezTo>
                      <a:cubicBezTo>
                        <a:pt x="8158" y="21051"/>
                        <a:pt x="8192" y="21016"/>
                        <a:pt x="8192" y="20981"/>
                      </a:cubicBezTo>
                      <a:cubicBezTo>
                        <a:pt x="8192" y="20981"/>
                        <a:pt x="8227" y="20947"/>
                        <a:pt x="8227" y="20947"/>
                      </a:cubicBezTo>
                      <a:cubicBezTo>
                        <a:pt x="8227" y="20947"/>
                        <a:pt x="8227" y="20947"/>
                        <a:pt x="8227" y="20912"/>
                      </a:cubicBezTo>
                      <a:cubicBezTo>
                        <a:pt x="8261" y="20912"/>
                        <a:pt x="8261" y="20878"/>
                        <a:pt x="8261" y="20878"/>
                      </a:cubicBezTo>
                      <a:cubicBezTo>
                        <a:pt x="8261" y="20878"/>
                        <a:pt x="8261" y="20843"/>
                        <a:pt x="8296" y="20843"/>
                      </a:cubicBezTo>
                      <a:cubicBezTo>
                        <a:pt x="8296" y="20843"/>
                        <a:pt x="8296" y="20809"/>
                        <a:pt x="8331" y="20774"/>
                      </a:cubicBezTo>
                      <a:cubicBezTo>
                        <a:pt x="8331" y="20774"/>
                        <a:pt x="8331" y="20739"/>
                        <a:pt x="8331" y="20739"/>
                      </a:cubicBezTo>
                      <a:cubicBezTo>
                        <a:pt x="8331" y="20705"/>
                        <a:pt x="8331" y="20705"/>
                        <a:pt x="8331" y="20670"/>
                      </a:cubicBezTo>
                      <a:lnTo>
                        <a:pt x="8331" y="14310"/>
                      </a:lnTo>
                      <a:lnTo>
                        <a:pt x="8365" y="14310"/>
                      </a:lnTo>
                      <a:cubicBezTo>
                        <a:pt x="8503" y="14345"/>
                        <a:pt x="8676" y="14414"/>
                        <a:pt x="8814" y="14449"/>
                      </a:cubicBezTo>
                      <a:cubicBezTo>
                        <a:pt x="8849" y="14449"/>
                        <a:pt x="8884" y="14449"/>
                        <a:pt x="8918" y="14483"/>
                      </a:cubicBezTo>
                      <a:lnTo>
                        <a:pt x="8987" y="14483"/>
                      </a:lnTo>
                      <a:cubicBezTo>
                        <a:pt x="9022" y="14518"/>
                        <a:pt x="9056" y="14518"/>
                        <a:pt x="9091" y="14552"/>
                      </a:cubicBezTo>
                      <a:cubicBezTo>
                        <a:pt x="9160" y="14552"/>
                        <a:pt x="9195" y="14587"/>
                        <a:pt x="9229" y="14621"/>
                      </a:cubicBezTo>
                      <a:cubicBezTo>
                        <a:pt x="9264" y="14621"/>
                        <a:pt x="9264" y="14621"/>
                        <a:pt x="9264" y="14656"/>
                      </a:cubicBezTo>
                      <a:cubicBezTo>
                        <a:pt x="9333" y="14656"/>
                        <a:pt x="9368" y="14691"/>
                        <a:pt x="9437" y="14760"/>
                      </a:cubicBezTo>
                      <a:cubicBezTo>
                        <a:pt x="9506" y="14829"/>
                        <a:pt x="9540" y="14898"/>
                        <a:pt x="9644" y="15209"/>
                      </a:cubicBezTo>
                      <a:cubicBezTo>
                        <a:pt x="9644" y="15278"/>
                        <a:pt x="9679" y="15313"/>
                        <a:pt x="9713" y="15382"/>
                      </a:cubicBezTo>
                      <a:cubicBezTo>
                        <a:pt x="9782" y="15451"/>
                        <a:pt x="9851" y="15589"/>
                        <a:pt x="10024" y="15797"/>
                      </a:cubicBezTo>
                      <a:lnTo>
                        <a:pt x="10093" y="15797"/>
                      </a:lnTo>
                      <a:cubicBezTo>
                        <a:pt x="10128" y="15797"/>
                        <a:pt x="10163" y="15831"/>
                        <a:pt x="10197" y="15831"/>
                      </a:cubicBezTo>
                      <a:lnTo>
                        <a:pt x="10266" y="15831"/>
                      </a:lnTo>
                      <a:cubicBezTo>
                        <a:pt x="10266" y="15866"/>
                        <a:pt x="10301" y="15866"/>
                        <a:pt x="10301" y="15866"/>
                      </a:cubicBezTo>
                      <a:cubicBezTo>
                        <a:pt x="10335" y="15866"/>
                        <a:pt x="10370" y="15866"/>
                        <a:pt x="10404" y="15900"/>
                      </a:cubicBezTo>
                      <a:cubicBezTo>
                        <a:pt x="10439" y="15900"/>
                        <a:pt x="10474" y="15900"/>
                        <a:pt x="10508" y="15935"/>
                      </a:cubicBezTo>
                      <a:lnTo>
                        <a:pt x="10577" y="15935"/>
                      </a:lnTo>
                      <a:cubicBezTo>
                        <a:pt x="10612" y="15935"/>
                        <a:pt x="10646" y="15969"/>
                        <a:pt x="10681" y="15969"/>
                      </a:cubicBezTo>
                      <a:cubicBezTo>
                        <a:pt x="10716" y="15969"/>
                        <a:pt x="10716" y="15969"/>
                        <a:pt x="10750" y="16004"/>
                      </a:cubicBezTo>
                      <a:lnTo>
                        <a:pt x="10785" y="16004"/>
                      </a:lnTo>
                      <a:cubicBezTo>
                        <a:pt x="10819" y="16004"/>
                        <a:pt x="10888" y="16039"/>
                        <a:pt x="10923" y="16039"/>
                      </a:cubicBezTo>
                      <a:cubicBezTo>
                        <a:pt x="10923" y="16039"/>
                        <a:pt x="10958" y="16039"/>
                        <a:pt x="10958" y="16073"/>
                      </a:cubicBezTo>
                      <a:cubicBezTo>
                        <a:pt x="10992" y="16073"/>
                        <a:pt x="11061" y="16073"/>
                        <a:pt x="11096" y="16108"/>
                      </a:cubicBezTo>
                      <a:lnTo>
                        <a:pt x="11165" y="16108"/>
                      </a:lnTo>
                      <a:cubicBezTo>
                        <a:pt x="11199" y="16142"/>
                        <a:pt x="11269" y="16177"/>
                        <a:pt x="11338" y="16177"/>
                      </a:cubicBezTo>
                      <a:cubicBezTo>
                        <a:pt x="11407" y="16211"/>
                        <a:pt x="11476" y="16211"/>
                        <a:pt x="11545" y="16246"/>
                      </a:cubicBezTo>
                      <a:cubicBezTo>
                        <a:pt x="11580" y="16246"/>
                        <a:pt x="11614" y="16281"/>
                        <a:pt x="11649" y="16281"/>
                      </a:cubicBezTo>
                      <a:cubicBezTo>
                        <a:pt x="11718" y="16315"/>
                        <a:pt x="11787" y="16315"/>
                        <a:pt x="11891" y="16350"/>
                      </a:cubicBezTo>
                      <a:lnTo>
                        <a:pt x="11925" y="16350"/>
                      </a:lnTo>
                      <a:lnTo>
                        <a:pt x="11925" y="19806"/>
                      </a:lnTo>
                      <a:cubicBezTo>
                        <a:pt x="11925" y="19841"/>
                        <a:pt x="11925" y="19841"/>
                        <a:pt x="11925" y="19875"/>
                      </a:cubicBezTo>
                      <a:lnTo>
                        <a:pt x="11960" y="19875"/>
                      </a:lnTo>
                      <a:cubicBezTo>
                        <a:pt x="11960" y="19910"/>
                        <a:pt x="11960" y="19910"/>
                        <a:pt x="11960" y="19910"/>
                      </a:cubicBezTo>
                      <a:lnTo>
                        <a:pt x="11994" y="19910"/>
                      </a:lnTo>
                      <a:cubicBezTo>
                        <a:pt x="12029" y="19910"/>
                        <a:pt x="12029" y="19944"/>
                        <a:pt x="12064" y="19944"/>
                      </a:cubicBezTo>
                      <a:lnTo>
                        <a:pt x="12133" y="19944"/>
                      </a:lnTo>
                      <a:cubicBezTo>
                        <a:pt x="12133" y="19979"/>
                        <a:pt x="12167" y="19979"/>
                        <a:pt x="12202" y="19979"/>
                      </a:cubicBezTo>
                      <a:lnTo>
                        <a:pt x="12340" y="19979"/>
                      </a:lnTo>
                      <a:cubicBezTo>
                        <a:pt x="12375" y="20014"/>
                        <a:pt x="12444" y="20014"/>
                        <a:pt x="12513" y="20014"/>
                      </a:cubicBezTo>
                      <a:cubicBezTo>
                        <a:pt x="12547" y="20014"/>
                        <a:pt x="12582" y="20014"/>
                        <a:pt x="12617" y="20048"/>
                      </a:cubicBezTo>
                      <a:lnTo>
                        <a:pt x="12686" y="20048"/>
                      </a:lnTo>
                      <a:cubicBezTo>
                        <a:pt x="12720" y="20048"/>
                        <a:pt x="12755" y="20048"/>
                        <a:pt x="12755" y="20083"/>
                      </a:cubicBezTo>
                      <a:lnTo>
                        <a:pt x="12789" y="20083"/>
                      </a:lnTo>
                      <a:cubicBezTo>
                        <a:pt x="12824" y="20083"/>
                        <a:pt x="12859" y="20083"/>
                        <a:pt x="12893" y="20117"/>
                      </a:cubicBezTo>
                      <a:cubicBezTo>
                        <a:pt x="13031" y="20152"/>
                        <a:pt x="13066" y="20256"/>
                        <a:pt x="13204" y="20394"/>
                      </a:cubicBezTo>
                      <a:cubicBezTo>
                        <a:pt x="13204" y="20428"/>
                        <a:pt x="13239" y="20428"/>
                        <a:pt x="13273" y="20463"/>
                      </a:cubicBezTo>
                      <a:lnTo>
                        <a:pt x="13308" y="20463"/>
                      </a:lnTo>
                      <a:cubicBezTo>
                        <a:pt x="13308" y="20497"/>
                        <a:pt x="13342" y="20497"/>
                        <a:pt x="13377" y="20532"/>
                      </a:cubicBezTo>
                      <a:lnTo>
                        <a:pt x="13515" y="20532"/>
                      </a:lnTo>
                      <a:cubicBezTo>
                        <a:pt x="13515" y="20532"/>
                        <a:pt x="13515" y="20532"/>
                        <a:pt x="13550" y="20567"/>
                      </a:cubicBezTo>
                      <a:lnTo>
                        <a:pt x="13792" y="20567"/>
                      </a:lnTo>
                      <a:cubicBezTo>
                        <a:pt x="13826" y="20567"/>
                        <a:pt x="13861" y="20532"/>
                        <a:pt x="13896" y="20532"/>
                      </a:cubicBezTo>
                      <a:lnTo>
                        <a:pt x="14034" y="20532"/>
                      </a:lnTo>
                      <a:cubicBezTo>
                        <a:pt x="14103" y="20532"/>
                        <a:pt x="14172" y="20532"/>
                        <a:pt x="14241" y="20497"/>
                      </a:cubicBezTo>
                      <a:lnTo>
                        <a:pt x="14552" y="20497"/>
                      </a:lnTo>
                      <a:cubicBezTo>
                        <a:pt x="14552" y="20463"/>
                        <a:pt x="14552" y="20463"/>
                        <a:pt x="14552" y="20463"/>
                      </a:cubicBezTo>
                      <a:cubicBezTo>
                        <a:pt x="14552" y="20428"/>
                        <a:pt x="14552" y="20428"/>
                        <a:pt x="14552" y="20394"/>
                      </a:cubicBezTo>
                      <a:lnTo>
                        <a:pt x="14552" y="20290"/>
                      </a:lnTo>
                      <a:lnTo>
                        <a:pt x="14725" y="20290"/>
                      </a:lnTo>
                      <a:cubicBezTo>
                        <a:pt x="14725" y="20290"/>
                        <a:pt x="14725" y="20290"/>
                        <a:pt x="14760" y="20256"/>
                      </a:cubicBezTo>
                      <a:lnTo>
                        <a:pt x="14829" y="20256"/>
                      </a:lnTo>
                      <a:cubicBezTo>
                        <a:pt x="14863" y="20221"/>
                        <a:pt x="14863" y="20221"/>
                        <a:pt x="14863" y="20221"/>
                      </a:cubicBezTo>
                      <a:cubicBezTo>
                        <a:pt x="14863" y="20221"/>
                        <a:pt x="14898" y="20221"/>
                        <a:pt x="14898" y="20186"/>
                      </a:cubicBezTo>
                      <a:cubicBezTo>
                        <a:pt x="14898" y="20186"/>
                        <a:pt x="14932" y="20186"/>
                        <a:pt x="14932" y="20152"/>
                      </a:cubicBezTo>
                      <a:lnTo>
                        <a:pt x="14967" y="20152"/>
                      </a:lnTo>
                      <a:cubicBezTo>
                        <a:pt x="14967" y="20117"/>
                        <a:pt x="15002" y="20117"/>
                        <a:pt x="15002" y="20083"/>
                      </a:cubicBezTo>
                      <a:cubicBezTo>
                        <a:pt x="15002" y="20048"/>
                        <a:pt x="15036" y="20048"/>
                        <a:pt x="15036" y="20048"/>
                      </a:cubicBezTo>
                      <a:cubicBezTo>
                        <a:pt x="15036" y="20014"/>
                        <a:pt x="15071" y="20014"/>
                        <a:pt x="15071" y="19979"/>
                      </a:cubicBezTo>
                      <a:cubicBezTo>
                        <a:pt x="15071" y="19979"/>
                        <a:pt x="15105" y="19979"/>
                        <a:pt x="15105" y="19944"/>
                      </a:cubicBezTo>
                      <a:lnTo>
                        <a:pt x="15140" y="19944"/>
                      </a:lnTo>
                      <a:cubicBezTo>
                        <a:pt x="15174" y="19910"/>
                        <a:pt x="15174" y="19910"/>
                        <a:pt x="15209" y="19910"/>
                      </a:cubicBezTo>
                      <a:cubicBezTo>
                        <a:pt x="15209" y="19910"/>
                        <a:pt x="15209" y="19875"/>
                        <a:pt x="15244" y="19875"/>
                      </a:cubicBezTo>
                      <a:cubicBezTo>
                        <a:pt x="15244" y="19875"/>
                        <a:pt x="15278" y="19875"/>
                        <a:pt x="15313" y="19841"/>
                      </a:cubicBezTo>
                      <a:lnTo>
                        <a:pt x="15347" y="19841"/>
                      </a:lnTo>
                      <a:cubicBezTo>
                        <a:pt x="15382" y="19841"/>
                        <a:pt x="15382" y="19806"/>
                        <a:pt x="15416" y="19806"/>
                      </a:cubicBezTo>
                      <a:lnTo>
                        <a:pt x="15451" y="19806"/>
                      </a:lnTo>
                      <a:cubicBezTo>
                        <a:pt x="15451" y="19772"/>
                        <a:pt x="15486" y="19772"/>
                        <a:pt x="15520" y="19772"/>
                      </a:cubicBezTo>
                      <a:lnTo>
                        <a:pt x="15555" y="19772"/>
                      </a:lnTo>
                      <a:cubicBezTo>
                        <a:pt x="15589" y="19737"/>
                        <a:pt x="15624" y="19737"/>
                        <a:pt x="15658" y="19702"/>
                      </a:cubicBezTo>
                      <a:lnTo>
                        <a:pt x="15693" y="19702"/>
                      </a:lnTo>
                      <a:cubicBezTo>
                        <a:pt x="15727" y="19702"/>
                        <a:pt x="15762" y="19668"/>
                        <a:pt x="15831" y="19668"/>
                      </a:cubicBezTo>
                      <a:cubicBezTo>
                        <a:pt x="15831" y="19633"/>
                        <a:pt x="15866" y="19633"/>
                        <a:pt x="15866" y="19633"/>
                      </a:cubicBezTo>
                      <a:cubicBezTo>
                        <a:pt x="15900" y="19633"/>
                        <a:pt x="15969" y="19599"/>
                        <a:pt x="16004" y="19599"/>
                      </a:cubicBezTo>
                      <a:cubicBezTo>
                        <a:pt x="16039" y="19564"/>
                        <a:pt x="16039" y="19564"/>
                        <a:pt x="16073" y="19564"/>
                      </a:cubicBezTo>
                      <a:cubicBezTo>
                        <a:pt x="16108" y="19530"/>
                        <a:pt x="16177" y="19530"/>
                        <a:pt x="16281" y="19495"/>
                      </a:cubicBezTo>
                      <a:lnTo>
                        <a:pt x="16384" y="19495"/>
                      </a:lnTo>
                      <a:cubicBezTo>
                        <a:pt x="16419" y="19495"/>
                        <a:pt x="16419" y="19530"/>
                        <a:pt x="16453" y="19530"/>
                      </a:cubicBezTo>
                      <a:cubicBezTo>
                        <a:pt x="16488" y="19530"/>
                        <a:pt x="16522" y="19564"/>
                        <a:pt x="16522" y="19564"/>
                      </a:cubicBezTo>
                      <a:lnTo>
                        <a:pt x="16557" y="19564"/>
                      </a:lnTo>
                      <a:cubicBezTo>
                        <a:pt x="16557" y="19599"/>
                        <a:pt x="16592" y="19599"/>
                        <a:pt x="16626" y="19599"/>
                      </a:cubicBezTo>
                      <a:cubicBezTo>
                        <a:pt x="16626" y="19633"/>
                        <a:pt x="16661" y="19633"/>
                        <a:pt x="16661" y="19668"/>
                      </a:cubicBezTo>
                      <a:lnTo>
                        <a:pt x="16695" y="19668"/>
                      </a:lnTo>
                      <a:cubicBezTo>
                        <a:pt x="16730" y="19702"/>
                        <a:pt x="16764" y="19702"/>
                        <a:pt x="16799" y="19737"/>
                      </a:cubicBezTo>
                      <a:cubicBezTo>
                        <a:pt x="16834" y="19737"/>
                        <a:pt x="16868" y="19772"/>
                        <a:pt x="16903" y="19772"/>
                      </a:cubicBezTo>
                      <a:cubicBezTo>
                        <a:pt x="16937" y="19772"/>
                        <a:pt x="16937" y="19806"/>
                        <a:pt x="16937" y="19806"/>
                      </a:cubicBezTo>
                      <a:cubicBezTo>
                        <a:pt x="16972" y="19806"/>
                        <a:pt x="17006" y="19841"/>
                        <a:pt x="17041" y="19841"/>
                      </a:cubicBezTo>
                      <a:cubicBezTo>
                        <a:pt x="17110" y="19841"/>
                        <a:pt x="17179" y="19875"/>
                        <a:pt x="17248" y="19875"/>
                      </a:cubicBezTo>
                      <a:cubicBezTo>
                        <a:pt x="17248" y="19875"/>
                        <a:pt x="17248" y="19875"/>
                        <a:pt x="17248" y="19910"/>
                      </a:cubicBezTo>
                      <a:lnTo>
                        <a:pt x="17387" y="19910"/>
                      </a:lnTo>
                      <a:cubicBezTo>
                        <a:pt x="17421" y="19944"/>
                        <a:pt x="17456" y="19944"/>
                        <a:pt x="17490" y="19944"/>
                      </a:cubicBezTo>
                      <a:lnTo>
                        <a:pt x="17559" y="19944"/>
                      </a:lnTo>
                      <a:cubicBezTo>
                        <a:pt x="17594" y="19944"/>
                        <a:pt x="17629" y="19944"/>
                        <a:pt x="17698" y="19979"/>
                      </a:cubicBezTo>
                      <a:lnTo>
                        <a:pt x="18009" y="19979"/>
                      </a:lnTo>
                      <a:cubicBezTo>
                        <a:pt x="18043" y="20014"/>
                        <a:pt x="18112" y="20014"/>
                        <a:pt x="18147" y="20014"/>
                      </a:cubicBezTo>
                      <a:cubicBezTo>
                        <a:pt x="18320" y="20014"/>
                        <a:pt x="18493" y="20048"/>
                        <a:pt x="18666" y="20048"/>
                      </a:cubicBezTo>
                      <a:cubicBezTo>
                        <a:pt x="18804" y="20048"/>
                        <a:pt x="18942" y="20083"/>
                        <a:pt x="19080" y="20083"/>
                      </a:cubicBezTo>
                      <a:lnTo>
                        <a:pt x="19184" y="20083"/>
                      </a:lnTo>
                      <a:cubicBezTo>
                        <a:pt x="19219" y="20117"/>
                        <a:pt x="19253" y="20117"/>
                        <a:pt x="19288" y="20117"/>
                      </a:cubicBezTo>
                      <a:lnTo>
                        <a:pt x="19461" y="20117"/>
                      </a:lnTo>
                      <a:cubicBezTo>
                        <a:pt x="19461" y="20117"/>
                        <a:pt x="19461" y="20117"/>
                        <a:pt x="19461" y="20152"/>
                      </a:cubicBezTo>
                      <a:lnTo>
                        <a:pt x="19599" y="20152"/>
                      </a:lnTo>
                      <a:cubicBezTo>
                        <a:pt x="19633" y="20152"/>
                        <a:pt x="19668" y="20152"/>
                        <a:pt x="19702" y="20186"/>
                      </a:cubicBezTo>
                      <a:lnTo>
                        <a:pt x="19910" y="20186"/>
                      </a:lnTo>
                      <a:cubicBezTo>
                        <a:pt x="19944" y="20221"/>
                        <a:pt x="19979" y="20221"/>
                        <a:pt x="20014" y="20221"/>
                      </a:cubicBezTo>
                      <a:lnTo>
                        <a:pt x="20083" y="20221"/>
                      </a:lnTo>
                      <a:cubicBezTo>
                        <a:pt x="20221" y="20256"/>
                        <a:pt x="20325" y="20256"/>
                        <a:pt x="20497" y="20290"/>
                      </a:cubicBezTo>
                      <a:lnTo>
                        <a:pt x="20532" y="20290"/>
                      </a:lnTo>
                      <a:cubicBezTo>
                        <a:pt x="20601" y="20290"/>
                        <a:pt x="20636" y="20290"/>
                        <a:pt x="20739" y="20325"/>
                      </a:cubicBezTo>
                      <a:lnTo>
                        <a:pt x="20774" y="20325"/>
                      </a:lnTo>
                      <a:cubicBezTo>
                        <a:pt x="20878" y="20325"/>
                        <a:pt x="20947" y="20359"/>
                        <a:pt x="21051" y="20359"/>
                      </a:cubicBezTo>
                      <a:cubicBezTo>
                        <a:pt x="21189" y="20394"/>
                        <a:pt x="21362" y="20428"/>
                        <a:pt x="21638" y="20497"/>
                      </a:cubicBezTo>
                      <a:cubicBezTo>
                        <a:pt x="21776" y="20532"/>
                        <a:pt x="21880" y="20532"/>
                        <a:pt x="21984" y="20567"/>
                      </a:cubicBezTo>
                      <a:cubicBezTo>
                        <a:pt x="22018" y="20567"/>
                        <a:pt x="22053" y="20567"/>
                        <a:pt x="22087" y="20601"/>
                      </a:cubicBezTo>
                      <a:cubicBezTo>
                        <a:pt x="22191" y="20601"/>
                        <a:pt x="22260" y="20636"/>
                        <a:pt x="22329" y="20636"/>
                      </a:cubicBezTo>
                      <a:cubicBezTo>
                        <a:pt x="22399" y="20670"/>
                        <a:pt x="22502" y="20705"/>
                        <a:pt x="22571" y="20705"/>
                      </a:cubicBezTo>
                      <a:cubicBezTo>
                        <a:pt x="22641" y="20739"/>
                        <a:pt x="22710" y="20739"/>
                        <a:pt x="22744" y="20739"/>
                      </a:cubicBezTo>
                      <a:cubicBezTo>
                        <a:pt x="22848" y="20774"/>
                        <a:pt x="22952" y="20809"/>
                        <a:pt x="23055" y="20843"/>
                      </a:cubicBezTo>
                      <a:cubicBezTo>
                        <a:pt x="23090" y="20843"/>
                        <a:pt x="23159" y="20878"/>
                        <a:pt x="23194" y="20878"/>
                      </a:cubicBezTo>
                      <a:cubicBezTo>
                        <a:pt x="23366" y="20947"/>
                        <a:pt x="23539" y="21016"/>
                        <a:pt x="23747" y="21051"/>
                      </a:cubicBezTo>
                      <a:cubicBezTo>
                        <a:pt x="23781" y="21085"/>
                        <a:pt x="23816" y="21085"/>
                        <a:pt x="23885" y="21120"/>
                      </a:cubicBezTo>
                      <a:cubicBezTo>
                        <a:pt x="24023" y="21154"/>
                        <a:pt x="24161" y="21223"/>
                        <a:pt x="24300" y="21292"/>
                      </a:cubicBezTo>
                      <a:cubicBezTo>
                        <a:pt x="24369" y="21292"/>
                        <a:pt x="24403" y="21327"/>
                        <a:pt x="24472" y="21327"/>
                      </a:cubicBezTo>
                      <a:cubicBezTo>
                        <a:pt x="24645" y="21396"/>
                        <a:pt x="24818" y="21500"/>
                        <a:pt x="24991" y="21569"/>
                      </a:cubicBezTo>
                      <a:cubicBezTo>
                        <a:pt x="25337" y="21742"/>
                        <a:pt x="25717" y="21949"/>
                        <a:pt x="26028" y="22191"/>
                      </a:cubicBezTo>
                      <a:cubicBezTo>
                        <a:pt x="26097" y="22226"/>
                        <a:pt x="26166" y="22295"/>
                        <a:pt x="26235" y="22329"/>
                      </a:cubicBezTo>
                      <a:cubicBezTo>
                        <a:pt x="26270" y="22364"/>
                        <a:pt x="26339" y="22433"/>
                        <a:pt x="26408" y="22468"/>
                      </a:cubicBezTo>
                      <a:cubicBezTo>
                        <a:pt x="26477" y="22502"/>
                        <a:pt x="26512" y="22571"/>
                        <a:pt x="26581" y="22606"/>
                      </a:cubicBezTo>
                      <a:cubicBezTo>
                        <a:pt x="27030" y="22986"/>
                        <a:pt x="27376" y="23297"/>
                        <a:pt x="27514" y="23401"/>
                      </a:cubicBezTo>
                      <a:cubicBezTo>
                        <a:pt x="27583" y="23470"/>
                        <a:pt x="27652" y="23505"/>
                        <a:pt x="27687" y="23574"/>
                      </a:cubicBezTo>
                      <a:lnTo>
                        <a:pt x="27687" y="23954"/>
                      </a:lnTo>
                      <a:cubicBezTo>
                        <a:pt x="27687" y="23989"/>
                        <a:pt x="27687" y="24023"/>
                        <a:pt x="27687" y="24023"/>
                      </a:cubicBezTo>
                      <a:cubicBezTo>
                        <a:pt x="27687" y="24058"/>
                        <a:pt x="27687" y="24092"/>
                        <a:pt x="27722" y="24127"/>
                      </a:cubicBezTo>
                      <a:cubicBezTo>
                        <a:pt x="27722" y="24127"/>
                        <a:pt x="27722" y="24161"/>
                        <a:pt x="27756" y="24161"/>
                      </a:cubicBezTo>
                      <a:cubicBezTo>
                        <a:pt x="27791" y="24196"/>
                        <a:pt x="27791" y="24196"/>
                        <a:pt x="27825" y="24231"/>
                      </a:cubicBezTo>
                      <a:cubicBezTo>
                        <a:pt x="27860" y="24231"/>
                        <a:pt x="27894" y="24231"/>
                        <a:pt x="27929" y="24265"/>
                      </a:cubicBezTo>
                      <a:cubicBezTo>
                        <a:pt x="27964" y="24265"/>
                        <a:pt x="27998" y="24300"/>
                        <a:pt x="28067" y="24300"/>
                      </a:cubicBezTo>
                      <a:cubicBezTo>
                        <a:pt x="28067" y="24300"/>
                        <a:pt x="28067" y="24300"/>
                        <a:pt x="28102" y="24334"/>
                      </a:cubicBezTo>
                      <a:cubicBezTo>
                        <a:pt x="28136" y="24334"/>
                        <a:pt x="28171" y="24369"/>
                        <a:pt x="28206" y="24369"/>
                      </a:cubicBezTo>
                      <a:cubicBezTo>
                        <a:pt x="28275" y="24403"/>
                        <a:pt x="28309" y="24438"/>
                        <a:pt x="28378" y="24438"/>
                      </a:cubicBezTo>
                      <a:cubicBezTo>
                        <a:pt x="28378" y="24472"/>
                        <a:pt x="28378" y="24472"/>
                        <a:pt x="28413" y="24472"/>
                      </a:cubicBezTo>
                      <a:cubicBezTo>
                        <a:pt x="28447" y="24507"/>
                        <a:pt x="28517" y="24542"/>
                        <a:pt x="28586" y="24576"/>
                      </a:cubicBezTo>
                      <a:lnTo>
                        <a:pt x="28620" y="24576"/>
                      </a:lnTo>
                      <a:cubicBezTo>
                        <a:pt x="28689" y="24611"/>
                        <a:pt x="28759" y="24680"/>
                        <a:pt x="28828" y="24714"/>
                      </a:cubicBezTo>
                      <a:cubicBezTo>
                        <a:pt x="29139" y="24956"/>
                        <a:pt x="29035" y="24922"/>
                        <a:pt x="29519" y="25648"/>
                      </a:cubicBezTo>
                      <a:cubicBezTo>
                        <a:pt x="29623" y="25682"/>
                        <a:pt x="29726" y="25717"/>
                        <a:pt x="30003" y="25855"/>
                      </a:cubicBezTo>
                      <a:cubicBezTo>
                        <a:pt x="30037" y="25855"/>
                        <a:pt x="30037" y="25855"/>
                        <a:pt x="30072" y="25890"/>
                      </a:cubicBezTo>
                      <a:lnTo>
                        <a:pt x="30314" y="25890"/>
                      </a:lnTo>
                      <a:cubicBezTo>
                        <a:pt x="30349" y="25924"/>
                        <a:pt x="30349" y="25924"/>
                        <a:pt x="30383" y="25924"/>
                      </a:cubicBezTo>
                      <a:lnTo>
                        <a:pt x="30487" y="25924"/>
                      </a:lnTo>
                      <a:cubicBezTo>
                        <a:pt x="30521" y="25890"/>
                        <a:pt x="30556" y="25890"/>
                        <a:pt x="30591" y="25890"/>
                      </a:cubicBezTo>
                      <a:lnTo>
                        <a:pt x="30694" y="25890"/>
                      </a:lnTo>
                      <a:cubicBezTo>
                        <a:pt x="30832" y="25890"/>
                        <a:pt x="30936" y="25855"/>
                        <a:pt x="31074" y="25855"/>
                      </a:cubicBezTo>
                      <a:cubicBezTo>
                        <a:pt x="31144" y="25855"/>
                        <a:pt x="31178" y="25820"/>
                        <a:pt x="31247" y="25820"/>
                      </a:cubicBezTo>
                      <a:cubicBezTo>
                        <a:pt x="31316" y="25820"/>
                        <a:pt x="31386" y="25786"/>
                        <a:pt x="31455" y="25786"/>
                      </a:cubicBezTo>
                      <a:cubicBezTo>
                        <a:pt x="31593" y="25786"/>
                        <a:pt x="31697" y="25751"/>
                        <a:pt x="31835" y="25751"/>
                      </a:cubicBezTo>
                      <a:lnTo>
                        <a:pt x="31904" y="25751"/>
                      </a:lnTo>
                      <a:cubicBezTo>
                        <a:pt x="31973" y="25751"/>
                        <a:pt x="32008" y="25717"/>
                        <a:pt x="32077" y="25717"/>
                      </a:cubicBezTo>
                      <a:lnTo>
                        <a:pt x="32146" y="25717"/>
                      </a:lnTo>
                      <a:cubicBezTo>
                        <a:pt x="32146" y="25717"/>
                        <a:pt x="32181" y="25717"/>
                        <a:pt x="32181" y="25751"/>
                      </a:cubicBezTo>
                      <a:lnTo>
                        <a:pt x="32422" y="25751"/>
                      </a:lnTo>
                      <a:cubicBezTo>
                        <a:pt x="32457" y="25786"/>
                        <a:pt x="32457" y="25786"/>
                        <a:pt x="32492" y="25786"/>
                      </a:cubicBezTo>
                      <a:lnTo>
                        <a:pt x="32526" y="25786"/>
                      </a:lnTo>
                      <a:cubicBezTo>
                        <a:pt x="32526" y="25820"/>
                        <a:pt x="32561" y="25820"/>
                        <a:pt x="32595" y="25820"/>
                      </a:cubicBezTo>
                      <a:cubicBezTo>
                        <a:pt x="32595" y="25820"/>
                        <a:pt x="32595" y="25855"/>
                        <a:pt x="32595" y="25855"/>
                      </a:cubicBezTo>
                      <a:cubicBezTo>
                        <a:pt x="32630" y="25855"/>
                        <a:pt x="32664" y="25890"/>
                        <a:pt x="32699" y="25890"/>
                      </a:cubicBezTo>
                      <a:cubicBezTo>
                        <a:pt x="32768" y="25959"/>
                        <a:pt x="32803" y="26062"/>
                        <a:pt x="33079" y="26304"/>
                      </a:cubicBezTo>
                      <a:cubicBezTo>
                        <a:pt x="33114" y="26304"/>
                        <a:pt x="33148" y="26339"/>
                        <a:pt x="33217" y="26339"/>
                      </a:cubicBezTo>
                      <a:cubicBezTo>
                        <a:pt x="33217" y="26339"/>
                        <a:pt x="33217" y="26339"/>
                        <a:pt x="33252" y="26374"/>
                      </a:cubicBezTo>
                      <a:lnTo>
                        <a:pt x="33840" y="26374"/>
                      </a:lnTo>
                      <a:cubicBezTo>
                        <a:pt x="33874" y="26408"/>
                        <a:pt x="33909" y="26408"/>
                        <a:pt x="33943" y="26408"/>
                      </a:cubicBezTo>
                      <a:cubicBezTo>
                        <a:pt x="33978" y="26408"/>
                        <a:pt x="34012" y="26408"/>
                        <a:pt x="34047" y="26443"/>
                      </a:cubicBezTo>
                      <a:cubicBezTo>
                        <a:pt x="34082" y="26443"/>
                        <a:pt x="34116" y="26443"/>
                        <a:pt x="34151" y="26477"/>
                      </a:cubicBezTo>
                      <a:lnTo>
                        <a:pt x="34185" y="26477"/>
                      </a:lnTo>
                      <a:cubicBezTo>
                        <a:pt x="34220" y="26477"/>
                        <a:pt x="34254" y="26512"/>
                        <a:pt x="34289" y="26512"/>
                      </a:cubicBezTo>
                      <a:cubicBezTo>
                        <a:pt x="34289" y="26546"/>
                        <a:pt x="34324" y="26581"/>
                        <a:pt x="34358" y="26615"/>
                      </a:cubicBezTo>
                      <a:lnTo>
                        <a:pt x="34393" y="26615"/>
                      </a:lnTo>
                      <a:cubicBezTo>
                        <a:pt x="34427" y="26650"/>
                        <a:pt x="34462" y="26685"/>
                        <a:pt x="34496" y="26719"/>
                      </a:cubicBezTo>
                      <a:cubicBezTo>
                        <a:pt x="34565" y="26754"/>
                        <a:pt x="34600" y="26788"/>
                        <a:pt x="34635" y="26857"/>
                      </a:cubicBezTo>
                      <a:cubicBezTo>
                        <a:pt x="34635" y="26857"/>
                        <a:pt x="34669" y="26857"/>
                        <a:pt x="34669" y="26892"/>
                      </a:cubicBezTo>
                      <a:cubicBezTo>
                        <a:pt x="34704" y="26927"/>
                        <a:pt x="34773" y="26996"/>
                        <a:pt x="34807" y="27030"/>
                      </a:cubicBezTo>
                      <a:cubicBezTo>
                        <a:pt x="34842" y="27065"/>
                        <a:pt x="34877" y="27099"/>
                        <a:pt x="34911" y="27099"/>
                      </a:cubicBezTo>
                      <a:cubicBezTo>
                        <a:pt x="34946" y="27099"/>
                        <a:pt x="34946" y="27134"/>
                        <a:pt x="34980" y="27134"/>
                      </a:cubicBezTo>
                      <a:cubicBezTo>
                        <a:pt x="34980" y="27134"/>
                        <a:pt x="35015" y="27169"/>
                        <a:pt x="35049" y="27169"/>
                      </a:cubicBezTo>
                      <a:cubicBezTo>
                        <a:pt x="35084" y="27169"/>
                        <a:pt x="35084" y="27169"/>
                        <a:pt x="35119" y="27203"/>
                      </a:cubicBezTo>
                      <a:cubicBezTo>
                        <a:pt x="35119" y="27203"/>
                        <a:pt x="35153" y="27203"/>
                        <a:pt x="35188" y="27238"/>
                      </a:cubicBezTo>
                      <a:lnTo>
                        <a:pt x="35257" y="27238"/>
                      </a:lnTo>
                      <a:cubicBezTo>
                        <a:pt x="35291" y="27238"/>
                        <a:pt x="35360" y="27272"/>
                        <a:pt x="35395" y="27272"/>
                      </a:cubicBezTo>
                      <a:lnTo>
                        <a:pt x="35464" y="27272"/>
                      </a:lnTo>
                      <a:cubicBezTo>
                        <a:pt x="35533" y="27307"/>
                        <a:pt x="35602" y="27341"/>
                        <a:pt x="35706" y="27341"/>
                      </a:cubicBezTo>
                      <a:cubicBezTo>
                        <a:pt x="35741" y="27341"/>
                        <a:pt x="35775" y="27341"/>
                        <a:pt x="35775" y="27376"/>
                      </a:cubicBezTo>
                      <a:cubicBezTo>
                        <a:pt x="35879" y="27376"/>
                        <a:pt x="35983" y="27410"/>
                        <a:pt x="36052" y="27410"/>
                      </a:cubicBezTo>
                      <a:cubicBezTo>
                        <a:pt x="36155" y="27445"/>
                        <a:pt x="36225" y="27445"/>
                        <a:pt x="36294" y="27480"/>
                      </a:cubicBezTo>
                      <a:lnTo>
                        <a:pt x="36363" y="27480"/>
                      </a:lnTo>
                      <a:cubicBezTo>
                        <a:pt x="36397" y="27514"/>
                        <a:pt x="36432" y="27514"/>
                        <a:pt x="36501" y="27514"/>
                      </a:cubicBezTo>
                      <a:cubicBezTo>
                        <a:pt x="36536" y="27549"/>
                        <a:pt x="36570" y="27549"/>
                        <a:pt x="36605" y="27549"/>
                      </a:cubicBezTo>
                      <a:cubicBezTo>
                        <a:pt x="36605" y="27583"/>
                        <a:pt x="36639" y="27583"/>
                        <a:pt x="36674" y="27583"/>
                      </a:cubicBezTo>
                      <a:cubicBezTo>
                        <a:pt x="36778" y="27652"/>
                        <a:pt x="36847" y="27687"/>
                        <a:pt x="36916" y="27722"/>
                      </a:cubicBezTo>
                      <a:cubicBezTo>
                        <a:pt x="37020" y="27756"/>
                        <a:pt x="37123" y="27825"/>
                        <a:pt x="37227" y="27894"/>
                      </a:cubicBezTo>
                      <a:cubicBezTo>
                        <a:pt x="37296" y="27929"/>
                        <a:pt x="37365" y="27998"/>
                        <a:pt x="37434" y="28033"/>
                      </a:cubicBezTo>
                      <a:cubicBezTo>
                        <a:pt x="37538" y="28136"/>
                        <a:pt x="37676" y="28205"/>
                        <a:pt x="37815" y="28309"/>
                      </a:cubicBezTo>
                      <a:cubicBezTo>
                        <a:pt x="38229" y="28620"/>
                        <a:pt x="38368" y="28724"/>
                        <a:pt x="38506" y="28931"/>
                      </a:cubicBezTo>
                      <a:cubicBezTo>
                        <a:pt x="38540" y="28966"/>
                        <a:pt x="38575" y="29035"/>
                        <a:pt x="38610" y="29104"/>
                      </a:cubicBezTo>
                      <a:cubicBezTo>
                        <a:pt x="38679" y="29173"/>
                        <a:pt x="38748" y="29277"/>
                        <a:pt x="38852" y="29381"/>
                      </a:cubicBezTo>
                      <a:cubicBezTo>
                        <a:pt x="39059" y="29623"/>
                        <a:pt x="39059" y="29726"/>
                        <a:pt x="39197" y="30279"/>
                      </a:cubicBezTo>
                      <a:cubicBezTo>
                        <a:pt x="39232" y="30349"/>
                        <a:pt x="39232" y="30418"/>
                        <a:pt x="39266" y="30521"/>
                      </a:cubicBezTo>
                      <a:cubicBezTo>
                        <a:pt x="39335" y="30556"/>
                        <a:pt x="39405" y="30556"/>
                        <a:pt x="39474" y="30590"/>
                      </a:cubicBezTo>
                      <a:cubicBezTo>
                        <a:pt x="39577" y="30590"/>
                        <a:pt x="39647" y="30625"/>
                        <a:pt x="39750" y="30625"/>
                      </a:cubicBezTo>
                      <a:cubicBezTo>
                        <a:pt x="40580" y="30832"/>
                        <a:pt x="41167" y="30971"/>
                        <a:pt x="42377" y="31316"/>
                      </a:cubicBezTo>
                      <a:cubicBezTo>
                        <a:pt x="42446" y="31351"/>
                        <a:pt x="42515" y="31351"/>
                        <a:pt x="42585" y="31385"/>
                      </a:cubicBezTo>
                      <a:cubicBezTo>
                        <a:pt x="42757" y="31455"/>
                        <a:pt x="42930" y="31489"/>
                        <a:pt x="43103" y="31558"/>
                      </a:cubicBezTo>
                      <a:cubicBezTo>
                        <a:pt x="43138" y="31593"/>
                        <a:pt x="43138" y="31593"/>
                        <a:pt x="43172" y="31593"/>
                      </a:cubicBezTo>
                      <a:cubicBezTo>
                        <a:pt x="43276" y="31627"/>
                        <a:pt x="43380" y="31697"/>
                        <a:pt x="43518" y="31731"/>
                      </a:cubicBezTo>
                      <a:cubicBezTo>
                        <a:pt x="43518" y="31731"/>
                        <a:pt x="43518" y="31731"/>
                        <a:pt x="43518" y="31766"/>
                      </a:cubicBezTo>
                      <a:cubicBezTo>
                        <a:pt x="43622" y="31800"/>
                        <a:pt x="43725" y="31835"/>
                        <a:pt x="43829" y="31904"/>
                      </a:cubicBezTo>
                      <a:cubicBezTo>
                        <a:pt x="43864" y="31938"/>
                        <a:pt x="43898" y="31938"/>
                        <a:pt x="43933" y="31973"/>
                      </a:cubicBezTo>
                      <a:cubicBezTo>
                        <a:pt x="44036" y="32008"/>
                        <a:pt x="44105" y="32042"/>
                        <a:pt x="44209" y="32111"/>
                      </a:cubicBezTo>
                      <a:cubicBezTo>
                        <a:pt x="44244" y="32111"/>
                        <a:pt x="44278" y="32146"/>
                        <a:pt x="44313" y="32146"/>
                      </a:cubicBezTo>
                      <a:cubicBezTo>
                        <a:pt x="44451" y="32215"/>
                        <a:pt x="44555" y="32284"/>
                        <a:pt x="44693" y="32388"/>
                      </a:cubicBezTo>
                      <a:cubicBezTo>
                        <a:pt x="44797" y="32457"/>
                        <a:pt x="44935" y="32526"/>
                        <a:pt x="45073" y="32595"/>
                      </a:cubicBezTo>
                      <a:cubicBezTo>
                        <a:pt x="45177" y="32664"/>
                        <a:pt x="45246" y="32699"/>
                        <a:pt x="45350" y="32768"/>
                      </a:cubicBezTo>
                      <a:cubicBezTo>
                        <a:pt x="45454" y="32837"/>
                        <a:pt x="45557" y="32906"/>
                        <a:pt x="45661" y="32941"/>
                      </a:cubicBezTo>
                      <a:cubicBezTo>
                        <a:pt x="45834" y="33079"/>
                        <a:pt x="46076" y="33217"/>
                        <a:pt x="46283" y="33356"/>
                      </a:cubicBezTo>
                      <a:cubicBezTo>
                        <a:pt x="46456" y="33459"/>
                        <a:pt x="46629" y="33563"/>
                        <a:pt x="47044" y="33840"/>
                      </a:cubicBezTo>
                      <a:cubicBezTo>
                        <a:pt x="47942" y="34496"/>
                        <a:pt x="47562" y="34496"/>
                        <a:pt x="48080" y="34980"/>
                      </a:cubicBezTo>
                      <a:cubicBezTo>
                        <a:pt x="48115" y="35015"/>
                        <a:pt x="48184" y="35049"/>
                        <a:pt x="48288" y="35118"/>
                      </a:cubicBezTo>
                      <a:lnTo>
                        <a:pt x="48322" y="35118"/>
                      </a:lnTo>
                      <a:cubicBezTo>
                        <a:pt x="48322" y="35118"/>
                        <a:pt x="48357" y="35153"/>
                        <a:pt x="48392" y="35153"/>
                      </a:cubicBezTo>
                      <a:lnTo>
                        <a:pt x="48426" y="35153"/>
                      </a:lnTo>
                      <a:cubicBezTo>
                        <a:pt x="48426" y="35153"/>
                        <a:pt x="48461" y="35188"/>
                        <a:pt x="48461" y="35188"/>
                      </a:cubicBezTo>
                      <a:lnTo>
                        <a:pt x="48599" y="35188"/>
                      </a:lnTo>
                      <a:cubicBezTo>
                        <a:pt x="48599" y="35222"/>
                        <a:pt x="48634" y="35222"/>
                        <a:pt x="48634" y="35222"/>
                      </a:cubicBezTo>
                      <a:lnTo>
                        <a:pt x="48668" y="35222"/>
                      </a:lnTo>
                      <a:cubicBezTo>
                        <a:pt x="48703" y="35222"/>
                        <a:pt x="48737" y="35222"/>
                        <a:pt x="48772" y="35257"/>
                      </a:cubicBezTo>
                      <a:lnTo>
                        <a:pt x="48841" y="35257"/>
                      </a:lnTo>
                      <a:cubicBezTo>
                        <a:pt x="48841" y="35257"/>
                        <a:pt x="48841" y="35257"/>
                        <a:pt x="48875" y="35222"/>
                      </a:cubicBezTo>
                      <a:lnTo>
                        <a:pt x="49117" y="35222"/>
                      </a:lnTo>
                      <a:cubicBezTo>
                        <a:pt x="49117" y="35222"/>
                        <a:pt x="49152" y="35188"/>
                        <a:pt x="49152" y="35188"/>
                      </a:cubicBezTo>
                      <a:lnTo>
                        <a:pt x="49947" y="35188"/>
                      </a:lnTo>
                      <a:cubicBezTo>
                        <a:pt x="49947" y="35188"/>
                        <a:pt x="49982" y="35188"/>
                        <a:pt x="49982" y="35222"/>
                      </a:cubicBezTo>
                      <a:lnTo>
                        <a:pt x="50189" y="35222"/>
                      </a:lnTo>
                      <a:cubicBezTo>
                        <a:pt x="50224" y="35222"/>
                        <a:pt x="50293" y="35222"/>
                        <a:pt x="50327" y="35257"/>
                      </a:cubicBezTo>
                      <a:lnTo>
                        <a:pt x="50431" y="35257"/>
                      </a:lnTo>
                      <a:cubicBezTo>
                        <a:pt x="50465" y="35257"/>
                        <a:pt x="50535" y="35257"/>
                        <a:pt x="50569" y="35291"/>
                      </a:cubicBezTo>
                      <a:lnTo>
                        <a:pt x="50638" y="35291"/>
                      </a:lnTo>
                      <a:cubicBezTo>
                        <a:pt x="50742" y="35291"/>
                        <a:pt x="50811" y="35326"/>
                        <a:pt x="50915" y="35326"/>
                      </a:cubicBezTo>
                      <a:lnTo>
                        <a:pt x="50949" y="35326"/>
                      </a:lnTo>
                      <a:cubicBezTo>
                        <a:pt x="50949" y="35360"/>
                        <a:pt x="50949" y="35360"/>
                        <a:pt x="50949" y="35360"/>
                      </a:cubicBezTo>
                      <a:lnTo>
                        <a:pt x="51019" y="35360"/>
                      </a:lnTo>
                      <a:cubicBezTo>
                        <a:pt x="51019" y="35360"/>
                        <a:pt x="51019" y="35395"/>
                        <a:pt x="51053" y="35395"/>
                      </a:cubicBezTo>
                      <a:lnTo>
                        <a:pt x="51088" y="35395"/>
                      </a:lnTo>
                      <a:cubicBezTo>
                        <a:pt x="51088" y="35430"/>
                        <a:pt x="51122" y="35430"/>
                        <a:pt x="51122" y="35430"/>
                      </a:cubicBezTo>
                      <a:lnTo>
                        <a:pt x="51157" y="35430"/>
                      </a:lnTo>
                      <a:cubicBezTo>
                        <a:pt x="51157" y="35464"/>
                        <a:pt x="51157" y="35464"/>
                        <a:pt x="51191" y="35464"/>
                      </a:cubicBezTo>
                      <a:cubicBezTo>
                        <a:pt x="51191" y="35464"/>
                        <a:pt x="51226" y="35464"/>
                        <a:pt x="51226" y="35499"/>
                      </a:cubicBezTo>
                      <a:lnTo>
                        <a:pt x="51260" y="35499"/>
                      </a:lnTo>
                      <a:cubicBezTo>
                        <a:pt x="51295" y="35499"/>
                        <a:pt x="51295" y="35533"/>
                        <a:pt x="51330" y="35533"/>
                      </a:cubicBezTo>
                      <a:cubicBezTo>
                        <a:pt x="51330" y="35533"/>
                        <a:pt x="51330" y="35568"/>
                        <a:pt x="51364" y="35568"/>
                      </a:cubicBezTo>
                      <a:cubicBezTo>
                        <a:pt x="51399" y="35568"/>
                        <a:pt x="51433" y="35602"/>
                        <a:pt x="51468" y="35637"/>
                      </a:cubicBezTo>
                      <a:cubicBezTo>
                        <a:pt x="51468" y="35637"/>
                        <a:pt x="51502" y="35637"/>
                        <a:pt x="51502" y="35672"/>
                      </a:cubicBezTo>
                      <a:lnTo>
                        <a:pt x="51537" y="35672"/>
                      </a:lnTo>
                      <a:cubicBezTo>
                        <a:pt x="51537" y="35672"/>
                        <a:pt x="51572" y="35672"/>
                        <a:pt x="51572" y="35706"/>
                      </a:cubicBezTo>
                      <a:lnTo>
                        <a:pt x="51952" y="35706"/>
                      </a:lnTo>
                      <a:cubicBezTo>
                        <a:pt x="51986" y="35672"/>
                        <a:pt x="51986" y="35672"/>
                        <a:pt x="51986" y="35672"/>
                      </a:cubicBezTo>
                      <a:lnTo>
                        <a:pt x="52228" y="35672"/>
                      </a:lnTo>
                      <a:cubicBezTo>
                        <a:pt x="52263" y="35637"/>
                        <a:pt x="52297" y="35637"/>
                        <a:pt x="52332" y="35637"/>
                      </a:cubicBezTo>
                      <a:lnTo>
                        <a:pt x="52401" y="35637"/>
                      </a:lnTo>
                      <a:cubicBezTo>
                        <a:pt x="52436" y="35637"/>
                        <a:pt x="52505" y="35602"/>
                        <a:pt x="52539" y="35602"/>
                      </a:cubicBezTo>
                      <a:cubicBezTo>
                        <a:pt x="52574" y="35602"/>
                        <a:pt x="52643" y="35602"/>
                        <a:pt x="52712" y="35568"/>
                      </a:cubicBezTo>
                      <a:lnTo>
                        <a:pt x="53092" y="35568"/>
                      </a:lnTo>
                      <a:cubicBezTo>
                        <a:pt x="53162" y="35568"/>
                        <a:pt x="53231" y="35602"/>
                        <a:pt x="53334" y="35602"/>
                      </a:cubicBezTo>
                      <a:lnTo>
                        <a:pt x="53611" y="35602"/>
                      </a:lnTo>
                      <a:cubicBezTo>
                        <a:pt x="53715" y="35637"/>
                        <a:pt x="53818" y="35637"/>
                        <a:pt x="53957" y="35672"/>
                      </a:cubicBezTo>
                      <a:cubicBezTo>
                        <a:pt x="54060" y="35672"/>
                        <a:pt x="54198" y="35672"/>
                        <a:pt x="54337" y="35706"/>
                      </a:cubicBezTo>
                      <a:lnTo>
                        <a:pt x="54579" y="35706"/>
                      </a:lnTo>
                      <a:cubicBezTo>
                        <a:pt x="54648" y="35741"/>
                        <a:pt x="54717" y="35741"/>
                        <a:pt x="54752" y="35741"/>
                      </a:cubicBezTo>
                      <a:lnTo>
                        <a:pt x="54855" y="35741"/>
                      </a:lnTo>
                      <a:cubicBezTo>
                        <a:pt x="54890" y="35775"/>
                        <a:pt x="54924" y="35775"/>
                        <a:pt x="54959" y="35775"/>
                      </a:cubicBezTo>
                      <a:lnTo>
                        <a:pt x="55028" y="35775"/>
                      </a:lnTo>
                      <a:cubicBezTo>
                        <a:pt x="55063" y="35810"/>
                        <a:pt x="55097" y="35810"/>
                        <a:pt x="55132" y="35810"/>
                      </a:cubicBezTo>
                      <a:lnTo>
                        <a:pt x="55201" y="35810"/>
                      </a:lnTo>
                      <a:cubicBezTo>
                        <a:pt x="55235" y="35844"/>
                        <a:pt x="55270" y="35844"/>
                        <a:pt x="55305" y="35844"/>
                      </a:cubicBezTo>
                      <a:cubicBezTo>
                        <a:pt x="55339" y="35879"/>
                        <a:pt x="55374" y="35879"/>
                        <a:pt x="55374" y="35879"/>
                      </a:cubicBezTo>
                      <a:cubicBezTo>
                        <a:pt x="55477" y="35913"/>
                        <a:pt x="55547" y="35948"/>
                        <a:pt x="55616" y="35948"/>
                      </a:cubicBezTo>
                      <a:cubicBezTo>
                        <a:pt x="55650" y="35983"/>
                        <a:pt x="55650" y="35983"/>
                        <a:pt x="55650" y="35983"/>
                      </a:cubicBezTo>
                      <a:cubicBezTo>
                        <a:pt x="55754" y="36017"/>
                        <a:pt x="55858" y="36052"/>
                        <a:pt x="55927" y="36121"/>
                      </a:cubicBezTo>
                      <a:cubicBezTo>
                        <a:pt x="55996" y="36121"/>
                        <a:pt x="56030" y="36155"/>
                        <a:pt x="56065" y="36190"/>
                      </a:cubicBezTo>
                      <a:lnTo>
                        <a:pt x="56065" y="43310"/>
                      </a:lnTo>
                      <a:cubicBezTo>
                        <a:pt x="56065" y="43414"/>
                        <a:pt x="56100" y="43483"/>
                        <a:pt x="56169" y="43552"/>
                      </a:cubicBezTo>
                      <a:lnTo>
                        <a:pt x="56169" y="44002"/>
                      </a:lnTo>
                      <a:cubicBezTo>
                        <a:pt x="56169" y="44071"/>
                        <a:pt x="56203" y="44105"/>
                        <a:pt x="56272" y="44140"/>
                      </a:cubicBezTo>
                      <a:cubicBezTo>
                        <a:pt x="56272" y="44140"/>
                        <a:pt x="56307" y="44175"/>
                        <a:pt x="56307" y="44175"/>
                      </a:cubicBezTo>
                      <a:lnTo>
                        <a:pt x="56411" y="44175"/>
                      </a:lnTo>
                      <a:cubicBezTo>
                        <a:pt x="56411" y="44175"/>
                        <a:pt x="56445" y="44175"/>
                        <a:pt x="56445" y="44209"/>
                      </a:cubicBezTo>
                      <a:lnTo>
                        <a:pt x="56583" y="44209"/>
                      </a:lnTo>
                      <a:cubicBezTo>
                        <a:pt x="56618" y="44175"/>
                        <a:pt x="56618" y="44175"/>
                        <a:pt x="56653" y="44175"/>
                      </a:cubicBezTo>
                      <a:lnTo>
                        <a:pt x="56722" y="44175"/>
                      </a:lnTo>
                      <a:cubicBezTo>
                        <a:pt x="56756" y="44175"/>
                        <a:pt x="56791" y="44140"/>
                        <a:pt x="56825" y="44140"/>
                      </a:cubicBezTo>
                      <a:lnTo>
                        <a:pt x="56860" y="44140"/>
                      </a:lnTo>
                      <a:cubicBezTo>
                        <a:pt x="56895" y="44105"/>
                        <a:pt x="56964" y="44071"/>
                        <a:pt x="56998" y="44071"/>
                      </a:cubicBezTo>
                      <a:cubicBezTo>
                        <a:pt x="56998" y="44036"/>
                        <a:pt x="57033" y="44036"/>
                        <a:pt x="57033" y="44036"/>
                      </a:cubicBezTo>
                      <a:cubicBezTo>
                        <a:pt x="57033" y="44036"/>
                        <a:pt x="57033" y="44036"/>
                        <a:pt x="57067" y="44002"/>
                      </a:cubicBezTo>
                      <a:lnTo>
                        <a:pt x="57102" y="44002"/>
                      </a:lnTo>
                      <a:cubicBezTo>
                        <a:pt x="57102" y="43967"/>
                        <a:pt x="57102" y="43967"/>
                        <a:pt x="57102" y="43967"/>
                      </a:cubicBezTo>
                      <a:cubicBezTo>
                        <a:pt x="57137" y="43967"/>
                        <a:pt x="57137" y="43967"/>
                        <a:pt x="57137" y="43933"/>
                      </a:cubicBezTo>
                      <a:cubicBezTo>
                        <a:pt x="57171" y="43933"/>
                        <a:pt x="57171" y="43898"/>
                        <a:pt x="57171" y="43898"/>
                      </a:cubicBezTo>
                      <a:cubicBezTo>
                        <a:pt x="57171" y="43898"/>
                        <a:pt x="57206" y="43898"/>
                        <a:pt x="57206" y="43863"/>
                      </a:cubicBezTo>
                      <a:cubicBezTo>
                        <a:pt x="57206" y="43829"/>
                        <a:pt x="57206" y="43829"/>
                        <a:pt x="57206" y="43829"/>
                      </a:cubicBezTo>
                      <a:cubicBezTo>
                        <a:pt x="57206" y="43829"/>
                        <a:pt x="57206" y="43829"/>
                        <a:pt x="57206" y="43794"/>
                      </a:cubicBezTo>
                      <a:lnTo>
                        <a:pt x="57206" y="43414"/>
                      </a:lnTo>
                      <a:lnTo>
                        <a:pt x="57240" y="43414"/>
                      </a:lnTo>
                      <a:cubicBezTo>
                        <a:pt x="57275" y="43380"/>
                        <a:pt x="57344" y="43380"/>
                        <a:pt x="57378" y="43345"/>
                      </a:cubicBezTo>
                      <a:lnTo>
                        <a:pt x="57413" y="43345"/>
                      </a:lnTo>
                      <a:cubicBezTo>
                        <a:pt x="57448" y="43345"/>
                        <a:pt x="57482" y="43310"/>
                        <a:pt x="57517" y="43310"/>
                      </a:cubicBezTo>
                      <a:lnTo>
                        <a:pt x="57620" y="43310"/>
                      </a:lnTo>
                      <a:cubicBezTo>
                        <a:pt x="57620" y="43276"/>
                        <a:pt x="57655" y="43276"/>
                        <a:pt x="57655" y="43276"/>
                      </a:cubicBezTo>
                      <a:lnTo>
                        <a:pt x="57690" y="43276"/>
                      </a:lnTo>
                      <a:cubicBezTo>
                        <a:pt x="57690" y="43276"/>
                        <a:pt x="57724" y="43276"/>
                        <a:pt x="57724" y="43241"/>
                      </a:cubicBezTo>
                      <a:lnTo>
                        <a:pt x="57793" y="43241"/>
                      </a:lnTo>
                      <a:cubicBezTo>
                        <a:pt x="57793" y="43241"/>
                        <a:pt x="57793" y="43207"/>
                        <a:pt x="57793" y="43207"/>
                      </a:cubicBezTo>
                      <a:lnTo>
                        <a:pt x="57793" y="37365"/>
                      </a:lnTo>
                      <a:cubicBezTo>
                        <a:pt x="57828" y="37434"/>
                        <a:pt x="57862" y="37469"/>
                        <a:pt x="57862" y="37503"/>
                      </a:cubicBezTo>
                      <a:lnTo>
                        <a:pt x="57862" y="37607"/>
                      </a:lnTo>
                      <a:cubicBezTo>
                        <a:pt x="57932" y="37711"/>
                        <a:pt x="58173" y="38160"/>
                        <a:pt x="58588" y="38506"/>
                      </a:cubicBezTo>
                      <a:cubicBezTo>
                        <a:pt x="58657" y="38575"/>
                        <a:pt x="58692" y="38575"/>
                        <a:pt x="58761" y="38610"/>
                      </a:cubicBezTo>
                      <a:cubicBezTo>
                        <a:pt x="58761" y="38610"/>
                        <a:pt x="58796" y="38610"/>
                        <a:pt x="58796" y="38644"/>
                      </a:cubicBezTo>
                      <a:cubicBezTo>
                        <a:pt x="58830" y="38644"/>
                        <a:pt x="58865" y="38644"/>
                        <a:pt x="58899" y="38679"/>
                      </a:cubicBezTo>
                      <a:lnTo>
                        <a:pt x="58968" y="38679"/>
                      </a:lnTo>
                      <a:cubicBezTo>
                        <a:pt x="59003" y="38679"/>
                        <a:pt x="59003" y="38713"/>
                        <a:pt x="59038" y="38713"/>
                      </a:cubicBezTo>
                      <a:lnTo>
                        <a:pt x="59280" y="38713"/>
                      </a:lnTo>
                      <a:cubicBezTo>
                        <a:pt x="59314" y="38748"/>
                        <a:pt x="59349" y="38748"/>
                        <a:pt x="59349" y="38748"/>
                      </a:cubicBezTo>
                      <a:lnTo>
                        <a:pt x="59487" y="38748"/>
                      </a:lnTo>
                      <a:cubicBezTo>
                        <a:pt x="59522" y="38748"/>
                        <a:pt x="59556" y="38713"/>
                        <a:pt x="59591" y="38713"/>
                      </a:cubicBezTo>
                      <a:lnTo>
                        <a:pt x="59763" y="38713"/>
                      </a:lnTo>
                      <a:cubicBezTo>
                        <a:pt x="59763" y="38713"/>
                        <a:pt x="59798" y="38679"/>
                        <a:pt x="59833" y="38679"/>
                      </a:cubicBezTo>
                      <a:lnTo>
                        <a:pt x="59936" y="38679"/>
                      </a:lnTo>
                      <a:cubicBezTo>
                        <a:pt x="59971" y="38644"/>
                        <a:pt x="60005" y="38644"/>
                        <a:pt x="60075" y="38610"/>
                      </a:cubicBezTo>
                      <a:lnTo>
                        <a:pt x="60109" y="38610"/>
                      </a:lnTo>
                      <a:cubicBezTo>
                        <a:pt x="60109" y="38610"/>
                        <a:pt x="60144" y="38575"/>
                        <a:pt x="60144" y="38575"/>
                      </a:cubicBezTo>
                      <a:cubicBezTo>
                        <a:pt x="60213" y="38540"/>
                        <a:pt x="60317" y="38471"/>
                        <a:pt x="60973" y="38091"/>
                      </a:cubicBezTo>
                      <a:lnTo>
                        <a:pt x="61008" y="38091"/>
                      </a:lnTo>
                      <a:cubicBezTo>
                        <a:pt x="61042" y="38056"/>
                        <a:pt x="61077" y="38056"/>
                        <a:pt x="61112" y="38056"/>
                      </a:cubicBezTo>
                      <a:cubicBezTo>
                        <a:pt x="61146" y="38022"/>
                        <a:pt x="61181" y="38022"/>
                        <a:pt x="61250" y="37987"/>
                      </a:cubicBezTo>
                      <a:cubicBezTo>
                        <a:pt x="61284" y="37987"/>
                        <a:pt x="61319" y="37987"/>
                        <a:pt x="61388" y="37953"/>
                      </a:cubicBezTo>
                      <a:lnTo>
                        <a:pt x="61423" y="37953"/>
                      </a:lnTo>
                      <a:cubicBezTo>
                        <a:pt x="61457" y="37953"/>
                        <a:pt x="61526" y="37953"/>
                        <a:pt x="61561" y="37918"/>
                      </a:cubicBezTo>
                      <a:lnTo>
                        <a:pt x="61837" y="37918"/>
                      </a:lnTo>
                      <a:lnTo>
                        <a:pt x="61907" y="37884"/>
                      </a:lnTo>
                      <a:lnTo>
                        <a:pt x="62148" y="37884"/>
                      </a:lnTo>
                      <a:cubicBezTo>
                        <a:pt x="62183" y="37884"/>
                        <a:pt x="62218" y="37884"/>
                        <a:pt x="62252" y="37849"/>
                      </a:cubicBezTo>
                      <a:lnTo>
                        <a:pt x="62632" y="37849"/>
                      </a:lnTo>
                      <a:cubicBezTo>
                        <a:pt x="62667" y="37849"/>
                        <a:pt x="62736" y="37815"/>
                        <a:pt x="62771" y="37815"/>
                      </a:cubicBezTo>
                      <a:lnTo>
                        <a:pt x="63704" y="37815"/>
                      </a:lnTo>
                      <a:cubicBezTo>
                        <a:pt x="63738" y="37815"/>
                        <a:pt x="63808" y="37780"/>
                        <a:pt x="63842" y="37780"/>
                      </a:cubicBezTo>
                      <a:cubicBezTo>
                        <a:pt x="63877" y="37780"/>
                        <a:pt x="63911" y="37745"/>
                        <a:pt x="63980" y="37745"/>
                      </a:cubicBezTo>
                      <a:cubicBezTo>
                        <a:pt x="64050" y="37711"/>
                        <a:pt x="64153" y="37676"/>
                        <a:pt x="64326" y="37607"/>
                      </a:cubicBezTo>
                      <a:cubicBezTo>
                        <a:pt x="64395" y="37573"/>
                        <a:pt x="64430" y="37573"/>
                        <a:pt x="64499" y="37538"/>
                      </a:cubicBezTo>
                      <a:cubicBezTo>
                        <a:pt x="64533" y="37538"/>
                        <a:pt x="64568" y="37538"/>
                        <a:pt x="64637" y="37503"/>
                      </a:cubicBezTo>
                      <a:lnTo>
                        <a:pt x="64775" y="37503"/>
                      </a:lnTo>
                      <a:cubicBezTo>
                        <a:pt x="64810" y="37503"/>
                        <a:pt x="64810" y="37469"/>
                        <a:pt x="64845" y="37469"/>
                      </a:cubicBezTo>
                      <a:lnTo>
                        <a:pt x="65294" y="37469"/>
                      </a:lnTo>
                      <a:cubicBezTo>
                        <a:pt x="65294" y="37503"/>
                        <a:pt x="65328" y="37503"/>
                        <a:pt x="65328" y="37503"/>
                      </a:cubicBezTo>
                      <a:lnTo>
                        <a:pt x="65501" y="37503"/>
                      </a:lnTo>
                      <a:cubicBezTo>
                        <a:pt x="65501" y="37503"/>
                        <a:pt x="65536" y="37503"/>
                        <a:pt x="65570" y="37538"/>
                      </a:cubicBezTo>
                      <a:lnTo>
                        <a:pt x="65709" y="37538"/>
                      </a:lnTo>
                      <a:cubicBezTo>
                        <a:pt x="65743" y="37538"/>
                        <a:pt x="65743" y="37538"/>
                        <a:pt x="65778" y="37573"/>
                      </a:cubicBezTo>
                      <a:lnTo>
                        <a:pt x="65951" y="37573"/>
                      </a:lnTo>
                      <a:cubicBezTo>
                        <a:pt x="66054" y="37607"/>
                        <a:pt x="66193" y="37642"/>
                        <a:pt x="66296" y="37642"/>
                      </a:cubicBezTo>
                      <a:cubicBezTo>
                        <a:pt x="66365" y="37642"/>
                        <a:pt x="66400" y="37676"/>
                        <a:pt x="66469" y="37676"/>
                      </a:cubicBezTo>
                      <a:cubicBezTo>
                        <a:pt x="66573" y="37676"/>
                        <a:pt x="66642" y="37676"/>
                        <a:pt x="66711" y="37711"/>
                      </a:cubicBezTo>
                      <a:lnTo>
                        <a:pt x="66884" y="37711"/>
                      </a:lnTo>
                      <a:cubicBezTo>
                        <a:pt x="66953" y="37745"/>
                        <a:pt x="66988" y="37745"/>
                        <a:pt x="67057" y="37745"/>
                      </a:cubicBezTo>
                      <a:cubicBezTo>
                        <a:pt x="67126" y="37780"/>
                        <a:pt x="67195" y="37780"/>
                        <a:pt x="67264" y="37780"/>
                      </a:cubicBezTo>
                      <a:cubicBezTo>
                        <a:pt x="67299" y="37815"/>
                        <a:pt x="67368" y="37815"/>
                        <a:pt x="67437" y="37849"/>
                      </a:cubicBezTo>
                      <a:cubicBezTo>
                        <a:pt x="67541" y="37884"/>
                        <a:pt x="67610" y="37918"/>
                        <a:pt x="67713" y="37953"/>
                      </a:cubicBezTo>
                      <a:lnTo>
                        <a:pt x="67748" y="37953"/>
                      </a:lnTo>
                      <a:cubicBezTo>
                        <a:pt x="67783" y="37953"/>
                        <a:pt x="67817" y="37987"/>
                        <a:pt x="67852" y="37987"/>
                      </a:cubicBezTo>
                      <a:cubicBezTo>
                        <a:pt x="67886" y="38022"/>
                        <a:pt x="67921" y="38022"/>
                        <a:pt x="67990" y="38056"/>
                      </a:cubicBezTo>
                      <a:cubicBezTo>
                        <a:pt x="68059" y="38091"/>
                        <a:pt x="68094" y="38091"/>
                        <a:pt x="68128" y="38126"/>
                      </a:cubicBezTo>
                      <a:cubicBezTo>
                        <a:pt x="68197" y="38126"/>
                        <a:pt x="68232" y="38160"/>
                        <a:pt x="68301" y="38160"/>
                      </a:cubicBezTo>
                      <a:cubicBezTo>
                        <a:pt x="68301" y="38160"/>
                        <a:pt x="68301" y="38160"/>
                        <a:pt x="68336" y="38195"/>
                      </a:cubicBezTo>
                      <a:cubicBezTo>
                        <a:pt x="68370" y="38195"/>
                        <a:pt x="68439" y="38229"/>
                        <a:pt x="68508" y="38229"/>
                      </a:cubicBezTo>
                      <a:cubicBezTo>
                        <a:pt x="68508" y="38264"/>
                        <a:pt x="68508" y="38264"/>
                        <a:pt x="68543" y="38264"/>
                      </a:cubicBezTo>
                      <a:cubicBezTo>
                        <a:pt x="68578" y="38264"/>
                        <a:pt x="68647" y="38298"/>
                        <a:pt x="68716" y="38298"/>
                      </a:cubicBezTo>
                      <a:cubicBezTo>
                        <a:pt x="68716" y="38333"/>
                        <a:pt x="68750" y="38333"/>
                        <a:pt x="68750" y="38333"/>
                      </a:cubicBezTo>
                      <a:cubicBezTo>
                        <a:pt x="68785" y="38333"/>
                        <a:pt x="68820" y="38333"/>
                        <a:pt x="68854" y="38368"/>
                      </a:cubicBezTo>
                      <a:lnTo>
                        <a:pt x="68923" y="38368"/>
                      </a:lnTo>
                      <a:cubicBezTo>
                        <a:pt x="68992" y="38402"/>
                        <a:pt x="69027" y="38402"/>
                        <a:pt x="69096" y="38437"/>
                      </a:cubicBezTo>
                      <a:cubicBezTo>
                        <a:pt x="69234" y="38471"/>
                        <a:pt x="69373" y="38506"/>
                        <a:pt x="69476" y="38540"/>
                      </a:cubicBezTo>
                      <a:cubicBezTo>
                        <a:pt x="69545" y="38540"/>
                        <a:pt x="69580" y="38575"/>
                        <a:pt x="69615" y="38575"/>
                      </a:cubicBezTo>
                      <a:cubicBezTo>
                        <a:pt x="69615" y="38575"/>
                        <a:pt x="69649" y="38575"/>
                        <a:pt x="69684" y="38610"/>
                      </a:cubicBezTo>
                      <a:lnTo>
                        <a:pt x="69718" y="38610"/>
                      </a:lnTo>
                      <a:cubicBezTo>
                        <a:pt x="69753" y="38610"/>
                        <a:pt x="69822" y="38644"/>
                        <a:pt x="69857" y="38644"/>
                      </a:cubicBezTo>
                      <a:lnTo>
                        <a:pt x="69891" y="38644"/>
                      </a:lnTo>
                      <a:cubicBezTo>
                        <a:pt x="69891" y="38679"/>
                        <a:pt x="69926" y="38679"/>
                        <a:pt x="69960" y="38679"/>
                      </a:cubicBezTo>
                      <a:cubicBezTo>
                        <a:pt x="69995" y="38713"/>
                        <a:pt x="70029" y="38713"/>
                        <a:pt x="70064" y="38713"/>
                      </a:cubicBezTo>
                      <a:cubicBezTo>
                        <a:pt x="70064" y="38713"/>
                        <a:pt x="70098" y="38748"/>
                        <a:pt x="70098" y="38748"/>
                      </a:cubicBezTo>
                      <a:lnTo>
                        <a:pt x="70168" y="38748"/>
                      </a:lnTo>
                      <a:cubicBezTo>
                        <a:pt x="70168" y="38748"/>
                        <a:pt x="70202" y="38782"/>
                        <a:pt x="70202" y="38782"/>
                      </a:cubicBezTo>
                      <a:lnTo>
                        <a:pt x="70271" y="38782"/>
                      </a:lnTo>
                      <a:cubicBezTo>
                        <a:pt x="70271" y="38782"/>
                        <a:pt x="70271" y="38817"/>
                        <a:pt x="70306" y="38817"/>
                      </a:cubicBezTo>
                      <a:lnTo>
                        <a:pt x="70410" y="38817"/>
                      </a:lnTo>
                      <a:cubicBezTo>
                        <a:pt x="70410" y="38851"/>
                        <a:pt x="70410" y="38851"/>
                        <a:pt x="70410" y="38851"/>
                      </a:cubicBezTo>
                      <a:lnTo>
                        <a:pt x="70513" y="38851"/>
                      </a:lnTo>
                      <a:cubicBezTo>
                        <a:pt x="70513" y="38851"/>
                        <a:pt x="70548" y="38851"/>
                        <a:pt x="70582" y="38886"/>
                      </a:cubicBezTo>
                      <a:lnTo>
                        <a:pt x="70617" y="38886"/>
                      </a:lnTo>
                      <a:cubicBezTo>
                        <a:pt x="70652" y="38886"/>
                        <a:pt x="70686" y="38886"/>
                        <a:pt x="70755" y="38921"/>
                      </a:cubicBezTo>
                      <a:lnTo>
                        <a:pt x="70928" y="38921"/>
                      </a:lnTo>
                      <a:cubicBezTo>
                        <a:pt x="70997" y="38955"/>
                        <a:pt x="71066" y="38955"/>
                        <a:pt x="71101" y="38955"/>
                      </a:cubicBezTo>
                      <a:lnTo>
                        <a:pt x="71274" y="38955"/>
                      </a:lnTo>
                      <a:cubicBezTo>
                        <a:pt x="71308" y="38990"/>
                        <a:pt x="71377" y="38990"/>
                        <a:pt x="71446" y="38990"/>
                      </a:cubicBezTo>
                      <a:lnTo>
                        <a:pt x="71619" y="38990"/>
                      </a:lnTo>
                      <a:cubicBezTo>
                        <a:pt x="71688" y="38955"/>
                        <a:pt x="71723" y="38955"/>
                        <a:pt x="71792" y="38955"/>
                      </a:cubicBezTo>
                      <a:cubicBezTo>
                        <a:pt x="71861" y="38955"/>
                        <a:pt x="71965" y="38921"/>
                        <a:pt x="72034" y="38921"/>
                      </a:cubicBezTo>
                      <a:lnTo>
                        <a:pt x="72172" y="38921"/>
                      </a:lnTo>
                      <a:lnTo>
                        <a:pt x="72172" y="38817"/>
                      </a:lnTo>
                      <a:cubicBezTo>
                        <a:pt x="72449" y="38610"/>
                        <a:pt x="72518" y="38229"/>
                        <a:pt x="72795" y="37953"/>
                      </a:cubicBezTo>
                      <a:lnTo>
                        <a:pt x="72795" y="38126"/>
                      </a:lnTo>
                      <a:lnTo>
                        <a:pt x="72967" y="38126"/>
                      </a:lnTo>
                      <a:cubicBezTo>
                        <a:pt x="73002" y="38126"/>
                        <a:pt x="73002" y="38126"/>
                        <a:pt x="73036" y="38160"/>
                      </a:cubicBezTo>
                      <a:lnTo>
                        <a:pt x="73175" y="38160"/>
                      </a:lnTo>
                      <a:cubicBezTo>
                        <a:pt x="73209" y="38160"/>
                        <a:pt x="73209" y="38160"/>
                        <a:pt x="73244" y="38195"/>
                      </a:cubicBezTo>
                      <a:lnTo>
                        <a:pt x="73348" y="38195"/>
                      </a:lnTo>
                      <a:cubicBezTo>
                        <a:pt x="73417" y="38195"/>
                        <a:pt x="73451" y="38229"/>
                        <a:pt x="73486" y="38229"/>
                      </a:cubicBezTo>
                      <a:lnTo>
                        <a:pt x="73520" y="38229"/>
                      </a:lnTo>
                      <a:cubicBezTo>
                        <a:pt x="73590" y="38264"/>
                        <a:pt x="73659" y="38264"/>
                        <a:pt x="73693" y="38264"/>
                      </a:cubicBezTo>
                      <a:lnTo>
                        <a:pt x="74903" y="38264"/>
                      </a:lnTo>
                      <a:cubicBezTo>
                        <a:pt x="74938" y="38264"/>
                        <a:pt x="74938" y="38264"/>
                        <a:pt x="74972" y="38298"/>
                      </a:cubicBezTo>
                      <a:cubicBezTo>
                        <a:pt x="75007" y="38298"/>
                        <a:pt x="75076" y="38333"/>
                        <a:pt x="75180" y="38402"/>
                      </a:cubicBezTo>
                      <a:cubicBezTo>
                        <a:pt x="75283" y="38471"/>
                        <a:pt x="75456" y="38540"/>
                        <a:pt x="75733" y="38644"/>
                      </a:cubicBezTo>
                      <a:cubicBezTo>
                        <a:pt x="75802" y="38679"/>
                        <a:pt x="75905" y="38713"/>
                        <a:pt x="75975" y="38748"/>
                      </a:cubicBezTo>
                      <a:cubicBezTo>
                        <a:pt x="76009" y="38748"/>
                        <a:pt x="76044" y="38748"/>
                        <a:pt x="76044" y="38782"/>
                      </a:cubicBezTo>
                      <a:cubicBezTo>
                        <a:pt x="76113" y="38782"/>
                        <a:pt x="76147" y="38817"/>
                        <a:pt x="76216" y="38851"/>
                      </a:cubicBezTo>
                      <a:cubicBezTo>
                        <a:pt x="76251" y="38851"/>
                        <a:pt x="76286" y="38886"/>
                        <a:pt x="76286" y="38886"/>
                      </a:cubicBezTo>
                      <a:cubicBezTo>
                        <a:pt x="76355" y="38921"/>
                        <a:pt x="76389" y="38955"/>
                        <a:pt x="76424" y="38990"/>
                      </a:cubicBezTo>
                      <a:cubicBezTo>
                        <a:pt x="76458" y="38990"/>
                        <a:pt x="76493" y="39024"/>
                        <a:pt x="76528" y="39024"/>
                      </a:cubicBezTo>
                      <a:cubicBezTo>
                        <a:pt x="76562" y="39059"/>
                        <a:pt x="76597" y="39093"/>
                        <a:pt x="76631" y="39128"/>
                      </a:cubicBezTo>
                      <a:cubicBezTo>
                        <a:pt x="76666" y="39128"/>
                        <a:pt x="76700" y="39163"/>
                        <a:pt x="76735" y="39197"/>
                      </a:cubicBezTo>
                      <a:cubicBezTo>
                        <a:pt x="76770" y="39232"/>
                        <a:pt x="76839" y="39266"/>
                        <a:pt x="76873" y="39301"/>
                      </a:cubicBezTo>
                      <a:cubicBezTo>
                        <a:pt x="76908" y="39335"/>
                        <a:pt x="76977" y="39370"/>
                        <a:pt x="77011" y="39405"/>
                      </a:cubicBezTo>
                      <a:cubicBezTo>
                        <a:pt x="77081" y="39439"/>
                        <a:pt x="77115" y="39474"/>
                        <a:pt x="77150" y="39508"/>
                      </a:cubicBezTo>
                      <a:cubicBezTo>
                        <a:pt x="77184" y="39543"/>
                        <a:pt x="77253" y="39577"/>
                        <a:pt x="77288" y="39612"/>
                      </a:cubicBezTo>
                      <a:cubicBezTo>
                        <a:pt x="77323" y="39612"/>
                        <a:pt x="77357" y="39646"/>
                        <a:pt x="77392" y="39646"/>
                      </a:cubicBezTo>
                      <a:cubicBezTo>
                        <a:pt x="77461" y="39716"/>
                        <a:pt x="77530" y="39785"/>
                        <a:pt x="77634" y="39854"/>
                      </a:cubicBezTo>
                      <a:lnTo>
                        <a:pt x="77634" y="46525"/>
                      </a:lnTo>
                      <a:cubicBezTo>
                        <a:pt x="77634" y="46559"/>
                        <a:pt x="77634" y="46594"/>
                        <a:pt x="77634" y="46594"/>
                      </a:cubicBezTo>
                      <a:cubicBezTo>
                        <a:pt x="77634" y="46629"/>
                        <a:pt x="77668" y="46663"/>
                        <a:pt x="77668" y="46663"/>
                      </a:cubicBezTo>
                      <a:cubicBezTo>
                        <a:pt x="77703" y="46698"/>
                        <a:pt x="77703" y="46698"/>
                        <a:pt x="77737" y="46698"/>
                      </a:cubicBezTo>
                      <a:cubicBezTo>
                        <a:pt x="77737" y="46732"/>
                        <a:pt x="77772" y="46732"/>
                        <a:pt x="77806" y="46732"/>
                      </a:cubicBezTo>
                      <a:lnTo>
                        <a:pt x="77876" y="46732"/>
                      </a:lnTo>
                      <a:cubicBezTo>
                        <a:pt x="77910" y="46767"/>
                        <a:pt x="77945" y="46767"/>
                        <a:pt x="77979" y="46767"/>
                      </a:cubicBezTo>
                      <a:lnTo>
                        <a:pt x="78048" y="46767"/>
                      </a:lnTo>
                      <a:cubicBezTo>
                        <a:pt x="78048" y="46767"/>
                        <a:pt x="78083" y="46767"/>
                        <a:pt x="78118" y="46801"/>
                      </a:cubicBezTo>
                      <a:lnTo>
                        <a:pt x="78187" y="46801"/>
                      </a:lnTo>
                      <a:cubicBezTo>
                        <a:pt x="78187" y="46801"/>
                        <a:pt x="78221" y="46836"/>
                        <a:pt x="78221" y="46836"/>
                      </a:cubicBezTo>
                      <a:cubicBezTo>
                        <a:pt x="78290" y="46871"/>
                        <a:pt x="78290" y="46940"/>
                        <a:pt x="78325" y="46974"/>
                      </a:cubicBezTo>
                      <a:cubicBezTo>
                        <a:pt x="78360" y="46974"/>
                        <a:pt x="78360" y="47009"/>
                        <a:pt x="78394" y="47009"/>
                      </a:cubicBezTo>
                      <a:cubicBezTo>
                        <a:pt x="78429" y="47009"/>
                        <a:pt x="78429" y="47009"/>
                        <a:pt x="78429" y="47043"/>
                      </a:cubicBezTo>
                      <a:lnTo>
                        <a:pt x="78843" y="47043"/>
                      </a:lnTo>
                      <a:cubicBezTo>
                        <a:pt x="78878" y="47043"/>
                        <a:pt x="78913" y="47043"/>
                        <a:pt x="78913" y="47009"/>
                      </a:cubicBezTo>
                      <a:lnTo>
                        <a:pt x="79051" y="47009"/>
                      </a:lnTo>
                      <a:cubicBezTo>
                        <a:pt x="79051" y="47009"/>
                        <a:pt x="79051" y="47009"/>
                        <a:pt x="79085" y="46974"/>
                      </a:cubicBezTo>
                      <a:cubicBezTo>
                        <a:pt x="79120" y="46974"/>
                        <a:pt x="79155" y="46974"/>
                        <a:pt x="79224" y="46940"/>
                      </a:cubicBezTo>
                      <a:cubicBezTo>
                        <a:pt x="79258" y="46940"/>
                        <a:pt x="79327" y="46940"/>
                        <a:pt x="79396" y="46905"/>
                      </a:cubicBezTo>
                      <a:lnTo>
                        <a:pt x="79777" y="46905"/>
                      </a:lnTo>
                      <a:cubicBezTo>
                        <a:pt x="79846" y="46905"/>
                        <a:pt x="79915" y="46905"/>
                        <a:pt x="79984" y="46940"/>
                      </a:cubicBezTo>
                      <a:lnTo>
                        <a:pt x="80157" y="46940"/>
                      </a:lnTo>
                      <a:cubicBezTo>
                        <a:pt x="80157" y="46940"/>
                        <a:pt x="80157" y="46905"/>
                        <a:pt x="80191" y="46905"/>
                      </a:cubicBezTo>
                      <a:lnTo>
                        <a:pt x="80295" y="46905"/>
                      </a:lnTo>
                      <a:cubicBezTo>
                        <a:pt x="80295" y="46905"/>
                        <a:pt x="80330" y="46871"/>
                        <a:pt x="80364" y="46871"/>
                      </a:cubicBezTo>
                      <a:lnTo>
                        <a:pt x="80399" y="46871"/>
                      </a:lnTo>
                      <a:cubicBezTo>
                        <a:pt x="80399" y="46871"/>
                        <a:pt x="80399" y="46836"/>
                        <a:pt x="80433" y="46801"/>
                      </a:cubicBezTo>
                      <a:cubicBezTo>
                        <a:pt x="80433" y="46801"/>
                        <a:pt x="80433" y="46767"/>
                        <a:pt x="80433" y="46767"/>
                      </a:cubicBezTo>
                      <a:lnTo>
                        <a:pt x="80433" y="46663"/>
                      </a:lnTo>
                      <a:cubicBezTo>
                        <a:pt x="80433" y="46663"/>
                        <a:pt x="80433" y="46663"/>
                        <a:pt x="80468" y="46629"/>
                      </a:cubicBezTo>
                      <a:cubicBezTo>
                        <a:pt x="80468" y="46629"/>
                        <a:pt x="80503" y="46629"/>
                        <a:pt x="80503" y="46594"/>
                      </a:cubicBezTo>
                      <a:lnTo>
                        <a:pt x="80606" y="46594"/>
                      </a:lnTo>
                      <a:cubicBezTo>
                        <a:pt x="80641" y="46559"/>
                        <a:pt x="80675" y="46559"/>
                        <a:pt x="80710" y="46559"/>
                      </a:cubicBezTo>
                      <a:cubicBezTo>
                        <a:pt x="80745" y="46525"/>
                        <a:pt x="80745" y="46525"/>
                        <a:pt x="80779" y="46525"/>
                      </a:cubicBezTo>
                      <a:cubicBezTo>
                        <a:pt x="80779" y="46525"/>
                        <a:pt x="80779" y="46490"/>
                        <a:pt x="80779" y="46490"/>
                      </a:cubicBezTo>
                      <a:lnTo>
                        <a:pt x="80814" y="46490"/>
                      </a:lnTo>
                      <a:cubicBezTo>
                        <a:pt x="80814" y="46490"/>
                        <a:pt x="80814" y="46456"/>
                        <a:pt x="80814" y="46456"/>
                      </a:cubicBezTo>
                      <a:cubicBezTo>
                        <a:pt x="80848" y="46456"/>
                        <a:pt x="80848" y="46456"/>
                        <a:pt x="80848" y="46421"/>
                      </a:cubicBezTo>
                      <a:cubicBezTo>
                        <a:pt x="80848" y="46421"/>
                        <a:pt x="80848" y="46387"/>
                        <a:pt x="80848" y="46387"/>
                      </a:cubicBezTo>
                      <a:lnTo>
                        <a:pt x="80848" y="42585"/>
                      </a:lnTo>
                      <a:cubicBezTo>
                        <a:pt x="81263" y="42896"/>
                        <a:pt x="81712" y="43310"/>
                        <a:pt x="82093" y="43656"/>
                      </a:cubicBezTo>
                      <a:cubicBezTo>
                        <a:pt x="82300" y="43863"/>
                        <a:pt x="82404" y="43967"/>
                        <a:pt x="82438" y="44071"/>
                      </a:cubicBezTo>
                      <a:lnTo>
                        <a:pt x="82438" y="45419"/>
                      </a:lnTo>
                      <a:cubicBezTo>
                        <a:pt x="82438" y="45488"/>
                        <a:pt x="82680" y="45592"/>
                        <a:pt x="82715" y="45592"/>
                      </a:cubicBezTo>
                      <a:cubicBezTo>
                        <a:pt x="82715" y="45592"/>
                        <a:pt x="83060" y="45661"/>
                        <a:pt x="83302" y="45695"/>
                      </a:cubicBezTo>
                      <a:cubicBezTo>
                        <a:pt x="83371" y="45730"/>
                        <a:pt x="83441" y="45730"/>
                        <a:pt x="83475" y="45730"/>
                      </a:cubicBezTo>
                      <a:lnTo>
                        <a:pt x="83613" y="45730"/>
                      </a:lnTo>
                      <a:cubicBezTo>
                        <a:pt x="83613" y="45730"/>
                        <a:pt x="83648" y="45695"/>
                        <a:pt x="83648" y="45695"/>
                      </a:cubicBezTo>
                      <a:cubicBezTo>
                        <a:pt x="83683" y="45695"/>
                        <a:pt x="83717" y="45695"/>
                        <a:pt x="83752" y="45661"/>
                      </a:cubicBezTo>
                      <a:cubicBezTo>
                        <a:pt x="83786" y="45661"/>
                        <a:pt x="83786" y="45661"/>
                        <a:pt x="83821" y="45626"/>
                      </a:cubicBezTo>
                      <a:cubicBezTo>
                        <a:pt x="83821" y="45626"/>
                        <a:pt x="83855" y="45626"/>
                        <a:pt x="83890" y="45592"/>
                      </a:cubicBezTo>
                      <a:cubicBezTo>
                        <a:pt x="83925" y="45592"/>
                        <a:pt x="83959" y="45557"/>
                        <a:pt x="83994" y="45488"/>
                      </a:cubicBezTo>
                      <a:cubicBezTo>
                        <a:pt x="83994" y="45488"/>
                        <a:pt x="83994" y="44900"/>
                        <a:pt x="83994" y="44900"/>
                      </a:cubicBezTo>
                      <a:cubicBezTo>
                        <a:pt x="84063" y="44900"/>
                        <a:pt x="84132" y="44900"/>
                        <a:pt x="84166" y="44866"/>
                      </a:cubicBezTo>
                      <a:lnTo>
                        <a:pt x="84547" y="44866"/>
                      </a:lnTo>
                      <a:cubicBezTo>
                        <a:pt x="84581" y="44866"/>
                        <a:pt x="84616" y="44900"/>
                        <a:pt x="84650" y="44900"/>
                      </a:cubicBezTo>
                      <a:lnTo>
                        <a:pt x="84754" y="44900"/>
                      </a:lnTo>
                      <a:cubicBezTo>
                        <a:pt x="84754" y="44935"/>
                        <a:pt x="84754" y="44935"/>
                        <a:pt x="84754" y="44935"/>
                      </a:cubicBezTo>
                      <a:lnTo>
                        <a:pt x="84823" y="44935"/>
                      </a:lnTo>
                      <a:cubicBezTo>
                        <a:pt x="84823" y="44935"/>
                        <a:pt x="84823" y="44969"/>
                        <a:pt x="84823" y="44969"/>
                      </a:cubicBezTo>
                      <a:lnTo>
                        <a:pt x="84823" y="45419"/>
                      </a:lnTo>
                      <a:lnTo>
                        <a:pt x="84892" y="45419"/>
                      </a:lnTo>
                      <a:cubicBezTo>
                        <a:pt x="84927" y="45453"/>
                        <a:pt x="84927" y="45453"/>
                        <a:pt x="84927" y="45453"/>
                      </a:cubicBezTo>
                      <a:lnTo>
                        <a:pt x="85480" y="45453"/>
                      </a:lnTo>
                      <a:cubicBezTo>
                        <a:pt x="85480" y="45453"/>
                        <a:pt x="85480" y="45453"/>
                        <a:pt x="85515" y="45488"/>
                      </a:cubicBezTo>
                      <a:lnTo>
                        <a:pt x="85549" y="45488"/>
                      </a:lnTo>
                      <a:lnTo>
                        <a:pt x="85549" y="49359"/>
                      </a:lnTo>
                      <a:cubicBezTo>
                        <a:pt x="85549" y="49394"/>
                        <a:pt x="85549" y="49428"/>
                        <a:pt x="85584" y="49498"/>
                      </a:cubicBezTo>
                      <a:cubicBezTo>
                        <a:pt x="85584" y="49498"/>
                        <a:pt x="85584" y="49532"/>
                        <a:pt x="85618" y="49532"/>
                      </a:cubicBezTo>
                      <a:lnTo>
                        <a:pt x="85653" y="49532"/>
                      </a:lnTo>
                      <a:cubicBezTo>
                        <a:pt x="85653" y="49532"/>
                        <a:pt x="85687" y="49532"/>
                        <a:pt x="85687" y="49567"/>
                      </a:cubicBezTo>
                      <a:lnTo>
                        <a:pt x="86068" y="49567"/>
                      </a:lnTo>
                      <a:cubicBezTo>
                        <a:pt x="86068" y="49532"/>
                        <a:pt x="86102" y="49532"/>
                        <a:pt x="86102" y="49532"/>
                      </a:cubicBezTo>
                      <a:lnTo>
                        <a:pt x="86206" y="49532"/>
                      </a:lnTo>
                      <a:cubicBezTo>
                        <a:pt x="86240" y="49498"/>
                        <a:pt x="86275" y="49498"/>
                        <a:pt x="86310" y="49498"/>
                      </a:cubicBezTo>
                      <a:cubicBezTo>
                        <a:pt x="86344" y="49463"/>
                        <a:pt x="86379" y="49463"/>
                        <a:pt x="86379" y="49463"/>
                      </a:cubicBezTo>
                      <a:lnTo>
                        <a:pt x="86655" y="49463"/>
                      </a:lnTo>
                      <a:cubicBezTo>
                        <a:pt x="86724" y="49463"/>
                        <a:pt x="86759" y="49463"/>
                        <a:pt x="86828" y="49498"/>
                      </a:cubicBezTo>
                      <a:lnTo>
                        <a:pt x="87208" y="49498"/>
                      </a:lnTo>
                      <a:cubicBezTo>
                        <a:pt x="87243" y="49498"/>
                        <a:pt x="87277" y="49498"/>
                        <a:pt x="87346" y="49463"/>
                      </a:cubicBezTo>
                      <a:cubicBezTo>
                        <a:pt x="87416" y="49463"/>
                        <a:pt x="87450" y="49463"/>
                        <a:pt x="87519" y="49428"/>
                      </a:cubicBezTo>
                      <a:lnTo>
                        <a:pt x="87588" y="49428"/>
                      </a:lnTo>
                      <a:cubicBezTo>
                        <a:pt x="87623" y="49394"/>
                        <a:pt x="87658" y="49394"/>
                        <a:pt x="87692" y="49394"/>
                      </a:cubicBezTo>
                      <a:cubicBezTo>
                        <a:pt x="87727" y="49359"/>
                        <a:pt x="87727" y="49359"/>
                        <a:pt x="87727" y="49359"/>
                      </a:cubicBezTo>
                      <a:cubicBezTo>
                        <a:pt x="87761" y="49359"/>
                        <a:pt x="87796" y="49325"/>
                        <a:pt x="87796" y="49325"/>
                      </a:cubicBezTo>
                      <a:cubicBezTo>
                        <a:pt x="87830" y="49325"/>
                        <a:pt x="87830" y="49325"/>
                        <a:pt x="87830" y="49290"/>
                      </a:cubicBezTo>
                      <a:cubicBezTo>
                        <a:pt x="87865" y="49290"/>
                        <a:pt x="87900" y="49256"/>
                        <a:pt x="87900" y="49256"/>
                      </a:cubicBezTo>
                      <a:cubicBezTo>
                        <a:pt x="87934" y="49256"/>
                        <a:pt x="87934" y="49221"/>
                        <a:pt x="87969" y="49186"/>
                      </a:cubicBezTo>
                      <a:lnTo>
                        <a:pt x="87969" y="44728"/>
                      </a:lnTo>
                      <a:cubicBezTo>
                        <a:pt x="88003" y="44693"/>
                        <a:pt x="88072" y="44693"/>
                        <a:pt x="88107" y="44693"/>
                      </a:cubicBezTo>
                      <a:lnTo>
                        <a:pt x="88556" y="44693"/>
                      </a:lnTo>
                      <a:cubicBezTo>
                        <a:pt x="88625" y="44693"/>
                        <a:pt x="88660" y="44728"/>
                        <a:pt x="88729" y="44728"/>
                      </a:cubicBezTo>
                      <a:cubicBezTo>
                        <a:pt x="88764" y="44728"/>
                        <a:pt x="88798" y="44762"/>
                        <a:pt x="88867" y="44762"/>
                      </a:cubicBezTo>
                      <a:cubicBezTo>
                        <a:pt x="88867" y="44797"/>
                        <a:pt x="88867" y="44797"/>
                        <a:pt x="88902" y="44797"/>
                      </a:cubicBezTo>
                      <a:lnTo>
                        <a:pt x="88902" y="48875"/>
                      </a:lnTo>
                      <a:cubicBezTo>
                        <a:pt x="88902" y="48910"/>
                        <a:pt x="88902" y="48910"/>
                        <a:pt x="88902" y="48944"/>
                      </a:cubicBezTo>
                      <a:lnTo>
                        <a:pt x="88936" y="48944"/>
                      </a:lnTo>
                      <a:cubicBezTo>
                        <a:pt x="88936" y="48979"/>
                        <a:pt x="88936" y="48979"/>
                        <a:pt x="88971" y="49014"/>
                      </a:cubicBezTo>
                      <a:cubicBezTo>
                        <a:pt x="89006" y="49014"/>
                        <a:pt x="89006" y="49014"/>
                        <a:pt x="89006" y="49048"/>
                      </a:cubicBezTo>
                      <a:lnTo>
                        <a:pt x="89248" y="49048"/>
                      </a:lnTo>
                      <a:cubicBezTo>
                        <a:pt x="89282" y="49014"/>
                        <a:pt x="89317" y="49014"/>
                        <a:pt x="89386" y="49014"/>
                      </a:cubicBezTo>
                      <a:cubicBezTo>
                        <a:pt x="89420" y="48979"/>
                        <a:pt x="89490" y="48979"/>
                        <a:pt x="89559" y="48944"/>
                      </a:cubicBezTo>
                      <a:cubicBezTo>
                        <a:pt x="89628" y="48944"/>
                        <a:pt x="89697" y="48944"/>
                        <a:pt x="89801" y="48910"/>
                      </a:cubicBezTo>
                      <a:cubicBezTo>
                        <a:pt x="89835" y="48875"/>
                        <a:pt x="89904" y="48875"/>
                        <a:pt x="89939" y="48875"/>
                      </a:cubicBezTo>
                      <a:cubicBezTo>
                        <a:pt x="89973" y="48841"/>
                        <a:pt x="89973" y="48841"/>
                        <a:pt x="89973" y="48841"/>
                      </a:cubicBezTo>
                      <a:cubicBezTo>
                        <a:pt x="90043" y="48841"/>
                        <a:pt x="90077" y="48841"/>
                        <a:pt x="90146" y="48806"/>
                      </a:cubicBezTo>
                      <a:lnTo>
                        <a:pt x="90181" y="48806"/>
                      </a:lnTo>
                      <a:cubicBezTo>
                        <a:pt x="90250" y="48772"/>
                        <a:pt x="90319" y="48772"/>
                        <a:pt x="90354" y="48737"/>
                      </a:cubicBezTo>
                      <a:lnTo>
                        <a:pt x="90388" y="48737"/>
                      </a:lnTo>
                      <a:cubicBezTo>
                        <a:pt x="90457" y="48737"/>
                        <a:pt x="90492" y="48703"/>
                        <a:pt x="90561" y="48703"/>
                      </a:cubicBezTo>
                      <a:lnTo>
                        <a:pt x="90630" y="48668"/>
                      </a:lnTo>
                      <a:cubicBezTo>
                        <a:pt x="90768" y="48633"/>
                        <a:pt x="90872" y="48599"/>
                        <a:pt x="91010" y="48564"/>
                      </a:cubicBezTo>
                      <a:lnTo>
                        <a:pt x="91079" y="48564"/>
                      </a:lnTo>
                      <a:cubicBezTo>
                        <a:pt x="91149" y="48530"/>
                        <a:pt x="91183" y="48530"/>
                        <a:pt x="91252" y="48495"/>
                      </a:cubicBezTo>
                      <a:lnTo>
                        <a:pt x="91287" y="48495"/>
                      </a:lnTo>
                      <a:cubicBezTo>
                        <a:pt x="91356" y="48461"/>
                        <a:pt x="91391" y="48461"/>
                        <a:pt x="91460" y="48426"/>
                      </a:cubicBezTo>
                      <a:lnTo>
                        <a:pt x="91529" y="48426"/>
                      </a:lnTo>
                      <a:cubicBezTo>
                        <a:pt x="91563" y="48391"/>
                        <a:pt x="91633" y="48391"/>
                        <a:pt x="91667" y="48391"/>
                      </a:cubicBezTo>
                      <a:cubicBezTo>
                        <a:pt x="91702" y="48391"/>
                        <a:pt x="91702" y="48357"/>
                        <a:pt x="91702" y="48357"/>
                      </a:cubicBezTo>
                      <a:cubicBezTo>
                        <a:pt x="91771" y="48357"/>
                        <a:pt x="91840" y="48322"/>
                        <a:pt x="91909" y="48322"/>
                      </a:cubicBezTo>
                      <a:cubicBezTo>
                        <a:pt x="91909" y="48322"/>
                        <a:pt x="91909" y="48322"/>
                        <a:pt x="91944" y="48288"/>
                      </a:cubicBezTo>
                      <a:cubicBezTo>
                        <a:pt x="91978" y="48288"/>
                        <a:pt x="92013" y="48288"/>
                        <a:pt x="92082" y="48253"/>
                      </a:cubicBezTo>
                      <a:lnTo>
                        <a:pt x="92116" y="48253"/>
                      </a:lnTo>
                      <a:cubicBezTo>
                        <a:pt x="92151" y="48219"/>
                        <a:pt x="92220" y="48219"/>
                        <a:pt x="92255" y="48219"/>
                      </a:cubicBezTo>
                      <a:cubicBezTo>
                        <a:pt x="92255" y="48219"/>
                        <a:pt x="92289" y="48184"/>
                        <a:pt x="92289" y="48184"/>
                      </a:cubicBezTo>
                      <a:cubicBezTo>
                        <a:pt x="92324" y="48184"/>
                        <a:pt x="92358" y="48184"/>
                        <a:pt x="92393" y="48149"/>
                      </a:cubicBezTo>
                      <a:lnTo>
                        <a:pt x="92428" y="48149"/>
                      </a:lnTo>
                      <a:cubicBezTo>
                        <a:pt x="92462" y="48149"/>
                        <a:pt x="92497" y="48115"/>
                        <a:pt x="92566" y="48115"/>
                      </a:cubicBezTo>
                      <a:cubicBezTo>
                        <a:pt x="92600" y="48115"/>
                        <a:pt x="92600" y="48080"/>
                        <a:pt x="92635" y="48080"/>
                      </a:cubicBezTo>
                      <a:lnTo>
                        <a:pt x="92669" y="48080"/>
                      </a:lnTo>
                      <a:cubicBezTo>
                        <a:pt x="92669" y="48080"/>
                        <a:pt x="92704" y="48046"/>
                        <a:pt x="92739" y="48046"/>
                      </a:cubicBezTo>
                      <a:cubicBezTo>
                        <a:pt x="92773" y="48046"/>
                        <a:pt x="92808" y="48011"/>
                        <a:pt x="92842" y="48011"/>
                      </a:cubicBezTo>
                      <a:lnTo>
                        <a:pt x="93084" y="48011"/>
                      </a:lnTo>
                      <a:cubicBezTo>
                        <a:pt x="93119" y="48011"/>
                        <a:pt x="93153" y="48011"/>
                        <a:pt x="93188" y="48046"/>
                      </a:cubicBezTo>
                      <a:lnTo>
                        <a:pt x="93257" y="48046"/>
                      </a:lnTo>
                      <a:cubicBezTo>
                        <a:pt x="93292" y="48080"/>
                        <a:pt x="93292" y="48080"/>
                        <a:pt x="93326" y="48115"/>
                      </a:cubicBezTo>
                      <a:lnTo>
                        <a:pt x="93361" y="48115"/>
                      </a:lnTo>
                      <a:cubicBezTo>
                        <a:pt x="93395" y="48149"/>
                        <a:pt x="93464" y="48149"/>
                        <a:pt x="93499" y="48184"/>
                      </a:cubicBezTo>
                      <a:cubicBezTo>
                        <a:pt x="93534" y="48219"/>
                        <a:pt x="93568" y="48219"/>
                        <a:pt x="93603" y="48253"/>
                      </a:cubicBezTo>
                      <a:cubicBezTo>
                        <a:pt x="93637" y="48253"/>
                        <a:pt x="93637" y="48288"/>
                        <a:pt x="93672" y="48288"/>
                      </a:cubicBezTo>
                      <a:cubicBezTo>
                        <a:pt x="93706" y="48322"/>
                        <a:pt x="93776" y="48357"/>
                        <a:pt x="93810" y="48357"/>
                      </a:cubicBezTo>
                      <a:cubicBezTo>
                        <a:pt x="93845" y="48391"/>
                        <a:pt x="93879" y="48391"/>
                        <a:pt x="93879" y="48391"/>
                      </a:cubicBezTo>
                      <a:lnTo>
                        <a:pt x="93948" y="48391"/>
                      </a:lnTo>
                      <a:cubicBezTo>
                        <a:pt x="93948" y="48426"/>
                        <a:pt x="93948" y="48426"/>
                        <a:pt x="93983" y="48426"/>
                      </a:cubicBezTo>
                      <a:cubicBezTo>
                        <a:pt x="94018" y="48426"/>
                        <a:pt x="94018" y="48426"/>
                        <a:pt x="94052" y="48461"/>
                      </a:cubicBezTo>
                      <a:lnTo>
                        <a:pt x="94501" y="48461"/>
                      </a:lnTo>
                      <a:cubicBezTo>
                        <a:pt x="94501" y="48461"/>
                        <a:pt x="94536" y="48461"/>
                        <a:pt x="94571" y="48426"/>
                      </a:cubicBezTo>
                      <a:lnTo>
                        <a:pt x="94605" y="48426"/>
                      </a:lnTo>
                      <a:cubicBezTo>
                        <a:pt x="94640" y="48426"/>
                        <a:pt x="94674" y="48391"/>
                        <a:pt x="94709" y="48391"/>
                      </a:cubicBezTo>
                      <a:cubicBezTo>
                        <a:pt x="94743" y="48357"/>
                        <a:pt x="94813" y="48357"/>
                        <a:pt x="94882" y="48322"/>
                      </a:cubicBezTo>
                      <a:cubicBezTo>
                        <a:pt x="94882" y="48322"/>
                        <a:pt x="94916" y="48322"/>
                        <a:pt x="94951" y="48288"/>
                      </a:cubicBezTo>
                      <a:lnTo>
                        <a:pt x="95020" y="48288"/>
                      </a:lnTo>
                      <a:cubicBezTo>
                        <a:pt x="95020" y="48288"/>
                        <a:pt x="95054" y="48253"/>
                        <a:pt x="95054" y="48253"/>
                      </a:cubicBezTo>
                      <a:lnTo>
                        <a:pt x="95089" y="48253"/>
                      </a:lnTo>
                      <a:cubicBezTo>
                        <a:pt x="95124" y="48219"/>
                        <a:pt x="95193" y="48219"/>
                        <a:pt x="95227" y="48184"/>
                      </a:cubicBezTo>
                      <a:lnTo>
                        <a:pt x="95262" y="48184"/>
                      </a:lnTo>
                      <a:cubicBezTo>
                        <a:pt x="95296" y="48149"/>
                        <a:pt x="95331" y="48149"/>
                        <a:pt x="95400" y="48115"/>
                      </a:cubicBezTo>
                      <a:cubicBezTo>
                        <a:pt x="95400" y="48115"/>
                        <a:pt x="95435" y="48115"/>
                        <a:pt x="95435" y="48080"/>
                      </a:cubicBezTo>
                      <a:cubicBezTo>
                        <a:pt x="95469" y="48080"/>
                        <a:pt x="95538" y="48046"/>
                        <a:pt x="95573" y="48046"/>
                      </a:cubicBezTo>
                      <a:cubicBezTo>
                        <a:pt x="95608" y="48011"/>
                        <a:pt x="95608" y="48011"/>
                        <a:pt x="95642" y="48011"/>
                      </a:cubicBezTo>
                      <a:cubicBezTo>
                        <a:pt x="95677" y="47977"/>
                        <a:pt x="95746" y="47977"/>
                        <a:pt x="95780" y="47942"/>
                      </a:cubicBezTo>
                      <a:cubicBezTo>
                        <a:pt x="95815" y="47942"/>
                        <a:pt x="95849" y="47942"/>
                        <a:pt x="95849" y="47908"/>
                      </a:cubicBezTo>
                      <a:cubicBezTo>
                        <a:pt x="95919" y="47908"/>
                        <a:pt x="95953" y="47873"/>
                        <a:pt x="96022" y="47873"/>
                      </a:cubicBezTo>
                      <a:cubicBezTo>
                        <a:pt x="96057" y="47873"/>
                        <a:pt x="96057" y="47838"/>
                        <a:pt x="96091" y="47838"/>
                      </a:cubicBezTo>
                      <a:cubicBezTo>
                        <a:pt x="96161" y="47838"/>
                        <a:pt x="96230" y="47804"/>
                        <a:pt x="96299" y="47804"/>
                      </a:cubicBezTo>
                      <a:cubicBezTo>
                        <a:pt x="96299" y="47769"/>
                        <a:pt x="96299" y="47769"/>
                        <a:pt x="96333" y="47769"/>
                      </a:cubicBezTo>
                      <a:cubicBezTo>
                        <a:pt x="96403" y="47769"/>
                        <a:pt x="96472" y="47735"/>
                        <a:pt x="96575" y="47735"/>
                      </a:cubicBezTo>
                      <a:lnTo>
                        <a:pt x="96817" y="47735"/>
                      </a:lnTo>
                      <a:cubicBezTo>
                        <a:pt x="96886" y="47769"/>
                        <a:pt x="96956" y="47769"/>
                        <a:pt x="97025" y="47804"/>
                      </a:cubicBezTo>
                      <a:cubicBezTo>
                        <a:pt x="97094" y="47804"/>
                        <a:pt x="97163" y="47838"/>
                        <a:pt x="97267" y="47838"/>
                      </a:cubicBezTo>
                      <a:cubicBezTo>
                        <a:pt x="97301" y="47873"/>
                        <a:pt x="97336" y="47873"/>
                        <a:pt x="97370" y="47873"/>
                      </a:cubicBezTo>
                      <a:lnTo>
                        <a:pt x="97543" y="47873"/>
                      </a:lnTo>
                      <a:cubicBezTo>
                        <a:pt x="97543" y="47908"/>
                        <a:pt x="97578" y="47908"/>
                        <a:pt x="97578" y="47908"/>
                      </a:cubicBezTo>
                      <a:lnTo>
                        <a:pt x="97958" y="47908"/>
                      </a:lnTo>
                      <a:cubicBezTo>
                        <a:pt x="97958" y="47873"/>
                        <a:pt x="97958" y="47873"/>
                        <a:pt x="97993" y="47873"/>
                      </a:cubicBezTo>
                      <a:lnTo>
                        <a:pt x="98062" y="47873"/>
                      </a:lnTo>
                      <a:cubicBezTo>
                        <a:pt x="98062" y="47873"/>
                        <a:pt x="98062" y="47873"/>
                        <a:pt x="98131" y="47838"/>
                      </a:cubicBezTo>
                      <a:lnTo>
                        <a:pt x="98165" y="47838"/>
                      </a:lnTo>
                      <a:cubicBezTo>
                        <a:pt x="98165" y="47838"/>
                        <a:pt x="98165" y="47838"/>
                        <a:pt x="98200" y="47769"/>
                      </a:cubicBezTo>
                      <a:cubicBezTo>
                        <a:pt x="98200" y="47735"/>
                        <a:pt x="98234" y="47735"/>
                        <a:pt x="98234" y="47735"/>
                      </a:cubicBezTo>
                      <a:cubicBezTo>
                        <a:pt x="98234" y="47700"/>
                        <a:pt x="98234" y="47700"/>
                        <a:pt x="98234" y="47700"/>
                      </a:cubicBezTo>
                      <a:cubicBezTo>
                        <a:pt x="98234" y="47700"/>
                        <a:pt x="98234" y="47666"/>
                        <a:pt x="98234" y="47666"/>
                      </a:cubicBezTo>
                      <a:cubicBezTo>
                        <a:pt x="98234" y="47631"/>
                        <a:pt x="98234" y="47631"/>
                        <a:pt x="98234" y="47596"/>
                      </a:cubicBezTo>
                      <a:lnTo>
                        <a:pt x="98269" y="47596"/>
                      </a:lnTo>
                      <a:cubicBezTo>
                        <a:pt x="98269" y="47596"/>
                        <a:pt x="98269" y="47562"/>
                        <a:pt x="98269" y="47562"/>
                      </a:cubicBezTo>
                      <a:cubicBezTo>
                        <a:pt x="98269" y="47562"/>
                        <a:pt x="98269" y="47527"/>
                        <a:pt x="98304" y="47527"/>
                      </a:cubicBezTo>
                      <a:cubicBezTo>
                        <a:pt x="98304" y="47527"/>
                        <a:pt x="98304" y="47493"/>
                        <a:pt x="98304" y="47493"/>
                      </a:cubicBezTo>
                      <a:cubicBezTo>
                        <a:pt x="98338" y="47458"/>
                        <a:pt x="98373" y="47458"/>
                        <a:pt x="98407" y="47424"/>
                      </a:cubicBezTo>
                      <a:cubicBezTo>
                        <a:pt x="98442" y="47424"/>
                        <a:pt x="98476" y="47389"/>
                        <a:pt x="98476" y="47389"/>
                      </a:cubicBezTo>
                      <a:lnTo>
                        <a:pt x="98511" y="47389"/>
                      </a:lnTo>
                      <a:cubicBezTo>
                        <a:pt x="98546" y="47389"/>
                        <a:pt x="98580" y="47354"/>
                        <a:pt x="98580" y="47354"/>
                      </a:cubicBezTo>
                      <a:lnTo>
                        <a:pt x="98753" y="47354"/>
                      </a:lnTo>
                      <a:cubicBezTo>
                        <a:pt x="98788" y="47320"/>
                        <a:pt x="98822" y="47320"/>
                        <a:pt x="98857" y="47320"/>
                      </a:cubicBezTo>
                      <a:lnTo>
                        <a:pt x="99375" y="47320"/>
                      </a:lnTo>
                      <a:cubicBezTo>
                        <a:pt x="99479" y="47320"/>
                        <a:pt x="99583" y="47285"/>
                        <a:pt x="99686" y="47285"/>
                      </a:cubicBezTo>
                      <a:lnTo>
                        <a:pt x="99824" y="47285"/>
                      </a:lnTo>
                      <a:cubicBezTo>
                        <a:pt x="99859" y="47285"/>
                        <a:pt x="99894" y="47320"/>
                        <a:pt x="99928" y="47320"/>
                      </a:cubicBezTo>
                      <a:cubicBezTo>
                        <a:pt x="99963" y="47320"/>
                        <a:pt x="99997" y="47320"/>
                        <a:pt x="100032" y="47354"/>
                      </a:cubicBezTo>
                      <a:lnTo>
                        <a:pt x="100066" y="47354"/>
                      </a:lnTo>
                      <a:cubicBezTo>
                        <a:pt x="100101" y="47354"/>
                        <a:pt x="100136" y="47354"/>
                        <a:pt x="100136" y="47389"/>
                      </a:cubicBezTo>
                      <a:lnTo>
                        <a:pt x="100205" y="47389"/>
                      </a:lnTo>
                      <a:cubicBezTo>
                        <a:pt x="100239" y="47424"/>
                        <a:pt x="100239" y="47424"/>
                        <a:pt x="100239" y="47424"/>
                      </a:cubicBezTo>
                      <a:cubicBezTo>
                        <a:pt x="100274" y="47424"/>
                        <a:pt x="100308" y="47458"/>
                        <a:pt x="100343" y="47458"/>
                      </a:cubicBezTo>
                      <a:cubicBezTo>
                        <a:pt x="100343" y="47458"/>
                        <a:pt x="100378" y="47458"/>
                        <a:pt x="100378" y="47493"/>
                      </a:cubicBezTo>
                      <a:cubicBezTo>
                        <a:pt x="100412" y="47493"/>
                        <a:pt x="100447" y="47527"/>
                        <a:pt x="100516" y="47527"/>
                      </a:cubicBezTo>
                      <a:cubicBezTo>
                        <a:pt x="100550" y="47562"/>
                        <a:pt x="100619" y="47596"/>
                        <a:pt x="100654" y="47631"/>
                      </a:cubicBezTo>
                      <a:cubicBezTo>
                        <a:pt x="101242" y="47873"/>
                        <a:pt x="101103" y="47769"/>
                        <a:pt x="101864" y="48391"/>
                      </a:cubicBezTo>
                      <a:cubicBezTo>
                        <a:pt x="102486" y="48875"/>
                        <a:pt x="102521" y="49014"/>
                        <a:pt x="103004" y="49601"/>
                      </a:cubicBezTo>
                      <a:lnTo>
                        <a:pt x="103004" y="53922"/>
                      </a:lnTo>
                      <a:cubicBezTo>
                        <a:pt x="103004" y="53956"/>
                        <a:pt x="103004" y="53956"/>
                        <a:pt x="103039" y="53991"/>
                      </a:cubicBezTo>
                      <a:cubicBezTo>
                        <a:pt x="103039" y="53991"/>
                        <a:pt x="103074" y="53991"/>
                        <a:pt x="103108" y="54026"/>
                      </a:cubicBezTo>
                      <a:lnTo>
                        <a:pt x="103177" y="54026"/>
                      </a:lnTo>
                      <a:cubicBezTo>
                        <a:pt x="103177" y="54026"/>
                        <a:pt x="103212" y="54060"/>
                        <a:pt x="103246" y="54060"/>
                      </a:cubicBezTo>
                      <a:cubicBezTo>
                        <a:pt x="103281" y="54060"/>
                        <a:pt x="103316" y="54060"/>
                        <a:pt x="103350" y="54095"/>
                      </a:cubicBezTo>
                      <a:lnTo>
                        <a:pt x="103454" y="54095"/>
                      </a:lnTo>
                      <a:cubicBezTo>
                        <a:pt x="103488" y="54129"/>
                        <a:pt x="103523" y="54129"/>
                        <a:pt x="103523" y="54129"/>
                      </a:cubicBezTo>
                      <a:lnTo>
                        <a:pt x="103592" y="54129"/>
                      </a:lnTo>
                      <a:cubicBezTo>
                        <a:pt x="103592" y="54129"/>
                        <a:pt x="103627" y="54129"/>
                        <a:pt x="103661" y="54164"/>
                      </a:cubicBezTo>
                      <a:cubicBezTo>
                        <a:pt x="103730" y="54164"/>
                        <a:pt x="103799" y="54164"/>
                        <a:pt x="103869" y="54198"/>
                      </a:cubicBezTo>
                      <a:lnTo>
                        <a:pt x="103938" y="54198"/>
                      </a:lnTo>
                      <a:cubicBezTo>
                        <a:pt x="103972" y="54198"/>
                        <a:pt x="104041" y="54233"/>
                        <a:pt x="104111" y="54233"/>
                      </a:cubicBezTo>
                      <a:cubicBezTo>
                        <a:pt x="104145" y="54233"/>
                        <a:pt x="104180" y="54233"/>
                        <a:pt x="104214" y="54267"/>
                      </a:cubicBezTo>
                      <a:cubicBezTo>
                        <a:pt x="104283" y="54267"/>
                        <a:pt x="104387" y="54267"/>
                        <a:pt x="104456" y="54302"/>
                      </a:cubicBezTo>
                      <a:cubicBezTo>
                        <a:pt x="104560" y="54302"/>
                        <a:pt x="104698" y="54337"/>
                        <a:pt x="104836" y="54371"/>
                      </a:cubicBezTo>
                      <a:lnTo>
                        <a:pt x="105009" y="54371"/>
                      </a:lnTo>
                      <a:cubicBezTo>
                        <a:pt x="105044" y="54406"/>
                        <a:pt x="105044" y="54406"/>
                        <a:pt x="105078" y="54406"/>
                      </a:cubicBezTo>
                      <a:lnTo>
                        <a:pt x="105113" y="54406"/>
                      </a:lnTo>
                      <a:cubicBezTo>
                        <a:pt x="105148" y="54440"/>
                        <a:pt x="105148" y="54440"/>
                        <a:pt x="105182" y="54440"/>
                      </a:cubicBezTo>
                      <a:lnTo>
                        <a:pt x="105217" y="54440"/>
                      </a:lnTo>
                      <a:cubicBezTo>
                        <a:pt x="105251" y="54475"/>
                        <a:pt x="105251" y="54475"/>
                        <a:pt x="105251" y="54475"/>
                      </a:cubicBezTo>
                      <a:cubicBezTo>
                        <a:pt x="105286" y="54475"/>
                        <a:pt x="105320" y="54509"/>
                        <a:pt x="105355" y="54509"/>
                      </a:cubicBezTo>
                      <a:cubicBezTo>
                        <a:pt x="105389" y="54544"/>
                        <a:pt x="105424" y="54544"/>
                        <a:pt x="105459" y="54579"/>
                      </a:cubicBezTo>
                      <a:cubicBezTo>
                        <a:pt x="105493" y="54613"/>
                        <a:pt x="105493" y="54613"/>
                        <a:pt x="105528" y="54648"/>
                      </a:cubicBezTo>
                      <a:cubicBezTo>
                        <a:pt x="105528" y="54682"/>
                        <a:pt x="105562" y="54682"/>
                        <a:pt x="105562" y="54717"/>
                      </a:cubicBezTo>
                      <a:cubicBezTo>
                        <a:pt x="105597" y="54751"/>
                        <a:pt x="105597" y="54751"/>
                        <a:pt x="105597" y="54786"/>
                      </a:cubicBezTo>
                      <a:cubicBezTo>
                        <a:pt x="105597" y="54786"/>
                        <a:pt x="105631" y="54821"/>
                        <a:pt x="105631" y="54855"/>
                      </a:cubicBezTo>
                      <a:cubicBezTo>
                        <a:pt x="105666" y="54855"/>
                        <a:pt x="105666" y="54890"/>
                        <a:pt x="105701" y="54924"/>
                      </a:cubicBezTo>
                      <a:cubicBezTo>
                        <a:pt x="105701" y="54924"/>
                        <a:pt x="105735" y="54959"/>
                        <a:pt x="105735" y="54959"/>
                      </a:cubicBezTo>
                      <a:cubicBezTo>
                        <a:pt x="105770" y="54993"/>
                        <a:pt x="105804" y="54993"/>
                        <a:pt x="105839" y="55028"/>
                      </a:cubicBezTo>
                      <a:cubicBezTo>
                        <a:pt x="105839" y="55028"/>
                        <a:pt x="105873" y="55028"/>
                        <a:pt x="105943" y="55062"/>
                      </a:cubicBezTo>
                      <a:cubicBezTo>
                        <a:pt x="105977" y="55062"/>
                        <a:pt x="105977" y="55062"/>
                        <a:pt x="106012" y="55097"/>
                      </a:cubicBezTo>
                      <a:lnTo>
                        <a:pt x="106703" y="55097"/>
                      </a:lnTo>
                      <a:cubicBezTo>
                        <a:pt x="106772" y="55097"/>
                        <a:pt x="106807" y="55097"/>
                        <a:pt x="106876" y="55132"/>
                      </a:cubicBezTo>
                      <a:lnTo>
                        <a:pt x="107809" y="55132"/>
                      </a:lnTo>
                      <a:cubicBezTo>
                        <a:pt x="107844" y="55132"/>
                        <a:pt x="107878" y="55132"/>
                        <a:pt x="107913" y="55166"/>
                      </a:cubicBezTo>
                      <a:lnTo>
                        <a:pt x="108224" y="55166"/>
                      </a:lnTo>
                      <a:cubicBezTo>
                        <a:pt x="108258" y="55166"/>
                        <a:pt x="108293" y="55166"/>
                        <a:pt x="108328" y="55201"/>
                      </a:cubicBezTo>
                      <a:lnTo>
                        <a:pt x="108500" y="55201"/>
                      </a:lnTo>
                      <a:cubicBezTo>
                        <a:pt x="108535" y="55201"/>
                        <a:pt x="108569" y="55201"/>
                        <a:pt x="108569" y="55235"/>
                      </a:cubicBezTo>
                      <a:lnTo>
                        <a:pt x="108708" y="55235"/>
                      </a:lnTo>
                      <a:cubicBezTo>
                        <a:pt x="108708" y="55235"/>
                        <a:pt x="108742" y="55235"/>
                        <a:pt x="108742" y="55270"/>
                      </a:cubicBezTo>
                      <a:lnTo>
                        <a:pt x="108811" y="55270"/>
                      </a:lnTo>
                      <a:cubicBezTo>
                        <a:pt x="108811" y="55270"/>
                        <a:pt x="108846" y="55304"/>
                        <a:pt x="108881" y="55304"/>
                      </a:cubicBezTo>
                      <a:cubicBezTo>
                        <a:pt x="108881" y="55339"/>
                        <a:pt x="108915" y="55339"/>
                        <a:pt x="108950" y="55374"/>
                      </a:cubicBezTo>
                      <a:cubicBezTo>
                        <a:pt x="108950" y="55374"/>
                        <a:pt x="108950" y="55408"/>
                        <a:pt x="108984" y="55408"/>
                      </a:cubicBezTo>
                      <a:cubicBezTo>
                        <a:pt x="108984" y="55443"/>
                        <a:pt x="109019" y="55443"/>
                        <a:pt x="109019" y="55477"/>
                      </a:cubicBezTo>
                      <a:cubicBezTo>
                        <a:pt x="109053" y="55477"/>
                        <a:pt x="109053" y="55512"/>
                        <a:pt x="109088" y="55546"/>
                      </a:cubicBezTo>
                      <a:cubicBezTo>
                        <a:pt x="109122" y="55581"/>
                        <a:pt x="109122" y="55581"/>
                        <a:pt x="109157" y="55616"/>
                      </a:cubicBezTo>
                      <a:cubicBezTo>
                        <a:pt x="109192" y="55650"/>
                        <a:pt x="109192" y="55650"/>
                        <a:pt x="109226" y="55685"/>
                      </a:cubicBezTo>
                      <a:cubicBezTo>
                        <a:pt x="109226" y="55685"/>
                        <a:pt x="109261" y="55685"/>
                        <a:pt x="109261" y="55719"/>
                      </a:cubicBezTo>
                      <a:cubicBezTo>
                        <a:pt x="109295" y="55719"/>
                        <a:pt x="109330" y="55754"/>
                        <a:pt x="109364" y="55788"/>
                      </a:cubicBezTo>
                      <a:cubicBezTo>
                        <a:pt x="109399" y="55823"/>
                        <a:pt x="109468" y="55857"/>
                        <a:pt x="109503" y="55892"/>
                      </a:cubicBezTo>
                      <a:lnTo>
                        <a:pt x="109606" y="55892"/>
                      </a:lnTo>
                      <a:cubicBezTo>
                        <a:pt x="109606" y="55892"/>
                        <a:pt x="109606" y="55927"/>
                        <a:pt x="109641" y="55927"/>
                      </a:cubicBezTo>
                      <a:lnTo>
                        <a:pt x="110159" y="55927"/>
                      </a:lnTo>
                      <a:cubicBezTo>
                        <a:pt x="110229" y="55927"/>
                        <a:pt x="110263" y="55927"/>
                        <a:pt x="110332" y="55892"/>
                      </a:cubicBezTo>
                      <a:lnTo>
                        <a:pt x="110436" y="55892"/>
                      </a:lnTo>
                      <a:cubicBezTo>
                        <a:pt x="110471" y="55927"/>
                        <a:pt x="110505" y="55927"/>
                        <a:pt x="110505" y="55927"/>
                      </a:cubicBezTo>
                      <a:lnTo>
                        <a:pt x="110609" y="55927"/>
                      </a:lnTo>
                      <a:cubicBezTo>
                        <a:pt x="110643" y="55927"/>
                        <a:pt x="110643" y="55927"/>
                        <a:pt x="110643" y="55961"/>
                      </a:cubicBezTo>
                      <a:lnTo>
                        <a:pt x="110712" y="55961"/>
                      </a:lnTo>
                      <a:cubicBezTo>
                        <a:pt x="110712" y="55961"/>
                        <a:pt x="110712" y="55996"/>
                        <a:pt x="110747" y="55996"/>
                      </a:cubicBezTo>
                      <a:lnTo>
                        <a:pt x="110782" y="55996"/>
                      </a:lnTo>
                      <a:cubicBezTo>
                        <a:pt x="110782" y="56030"/>
                        <a:pt x="110816" y="56030"/>
                        <a:pt x="110816" y="56030"/>
                      </a:cubicBezTo>
                      <a:cubicBezTo>
                        <a:pt x="110851" y="56030"/>
                        <a:pt x="110851" y="56065"/>
                        <a:pt x="110885" y="56065"/>
                      </a:cubicBezTo>
                      <a:cubicBezTo>
                        <a:pt x="110885" y="56065"/>
                        <a:pt x="110920" y="56065"/>
                        <a:pt x="110920" y="56099"/>
                      </a:cubicBezTo>
                      <a:lnTo>
                        <a:pt x="110954" y="56099"/>
                      </a:lnTo>
                      <a:cubicBezTo>
                        <a:pt x="110954" y="56099"/>
                        <a:pt x="110989" y="56099"/>
                        <a:pt x="110989" y="56134"/>
                      </a:cubicBezTo>
                      <a:lnTo>
                        <a:pt x="111024" y="56134"/>
                      </a:lnTo>
                      <a:cubicBezTo>
                        <a:pt x="111058" y="56134"/>
                        <a:pt x="111058" y="56169"/>
                        <a:pt x="111093" y="56169"/>
                      </a:cubicBezTo>
                      <a:lnTo>
                        <a:pt x="111127" y="56169"/>
                      </a:lnTo>
                      <a:cubicBezTo>
                        <a:pt x="111127" y="56169"/>
                        <a:pt x="111162" y="56203"/>
                        <a:pt x="111162" y="56203"/>
                      </a:cubicBezTo>
                      <a:lnTo>
                        <a:pt x="111196" y="56203"/>
                      </a:lnTo>
                      <a:cubicBezTo>
                        <a:pt x="111266" y="56238"/>
                        <a:pt x="111300" y="56272"/>
                        <a:pt x="111369" y="56272"/>
                      </a:cubicBezTo>
                      <a:cubicBezTo>
                        <a:pt x="111438" y="56307"/>
                        <a:pt x="111473" y="56307"/>
                        <a:pt x="111507" y="56341"/>
                      </a:cubicBezTo>
                      <a:cubicBezTo>
                        <a:pt x="111577" y="56341"/>
                        <a:pt x="111611" y="56376"/>
                        <a:pt x="111646" y="56376"/>
                      </a:cubicBezTo>
                      <a:cubicBezTo>
                        <a:pt x="111646" y="56376"/>
                        <a:pt x="111646" y="56376"/>
                        <a:pt x="111646" y="56411"/>
                      </a:cubicBezTo>
                      <a:lnTo>
                        <a:pt x="111680" y="56411"/>
                      </a:lnTo>
                      <a:lnTo>
                        <a:pt x="111680" y="57275"/>
                      </a:lnTo>
                      <a:cubicBezTo>
                        <a:pt x="111680" y="57344"/>
                        <a:pt x="111680" y="57413"/>
                        <a:pt x="111749" y="57517"/>
                      </a:cubicBezTo>
                      <a:lnTo>
                        <a:pt x="111819" y="57517"/>
                      </a:lnTo>
                      <a:cubicBezTo>
                        <a:pt x="111819" y="57517"/>
                        <a:pt x="111819" y="57482"/>
                        <a:pt x="111853" y="57482"/>
                      </a:cubicBezTo>
                      <a:lnTo>
                        <a:pt x="111991" y="57482"/>
                      </a:lnTo>
                      <a:cubicBezTo>
                        <a:pt x="112026" y="57447"/>
                        <a:pt x="112061" y="57447"/>
                        <a:pt x="112095" y="57447"/>
                      </a:cubicBezTo>
                      <a:cubicBezTo>
                        <a:pt x="112130" y="57447"/>
                        <a:pt x="112164" y="57413"/>
                        <a:pt x="112199" y="57413"/>
                      </a:cubicBezTo>
                      <a:lnTo>
                        <a:pt x="112268" y="57413"/>
                      </a:lnTo>
                      <a:cubicBezTo>
                        <a:pt x="112302" y="57413"/>
                        <a:pt x="112372" y="57378"/>
                        <a:pt x="112441" y="57378"/>
                      </a:cubicBezTo>
                      <a:lnTo>
                        <a:pt x="112475" y="57378"/>
                      </a:lnTo>
                      <a:cubicBezTo>
                        <a:pt x="112510" y="57378"/>
                        <a:pt x="112579" y="57378"/>
                        <a:pt x="112614" y="57344"/>
                      </a:cubicBezTo>
                      <a:lnTo>
                        <a:pt x="112925" y="57344"/>
                      </a:lnTo>
                      <a:cubicBezTo>
                        <a:pt x="112959" y="57378"/>
                        <a:pt x="112994" y="57378"/>
                        <a:pt x="113028" y="57378"/>
                      </a:cubicBezTo>
                      <a:cubicBezTo>
                        <a:pt x="113063" y="57413"/>
                        <a:pt x="113097" y="57413"/>
                        <a:pt x="113132" y="57447"/>
                      </a:cubicBezTo>
                      <a:cubicBezTo>
                        <a:pt x="113167" y="57447"/>
                        <a:pt x="113167" y="57482"/>
                        <a:pt x="113201" y="57482"/>
                      </a:cubicBezTo>
                      <a:cubicBezTo>
                        <a:pt x="113201" y="57482"/>
                        <a:pt x="113201" y="57482"/>
                        <a:pt x="113201" y="57517"/>
                      </a:cubicBezTo>
                      <a:cubicBezTo>
                        <a:pt x="113236" y="57517"/>
                        <a:pt x="113236" y="57551"/>
                        <a:pt x="113270" y="57551"/>
                      </a:cubicBezTo>
                      <a:cubicBezTo>
                        <a:pt x="113305" y="57586"/>
                        <a:pt x="113339" y="57620"/>
                        <a:pt x="113374" y="57620"/>
                      </a:cubicBezTo>
                      <a:cubicBezTo>
                        <a:pt x="113374" y="57620"/>
                        <a:pt x="113374" y="57655"/>
                        <a:pt x="113374" y="57655"/>
                      </a:cubicBezTo>
                      <a:cubicBezTo>
                        <a:pt x="113409" y="57655"/>
                        <a:pt x="113443" y="57689"/>
                        <a:pt x="113478" y="57689"/>
                      </a:cubicBezTo>
                      <a:cubicBezTo>
                        <a:pt x="113478" y="57724"/>
                        <a:pt x="113478" y="57724"/>
                        <a:pt x="113512" y="57724"/>
                      </a:cubicBezTo>
                      <a:cubicBezTo>
                        <a:pt x="113547" y="57759"/>
                        <a:pt x="113581" y="57759"/>
                        <a:pt x="113651" y="57793"/>
                      </a:cubicBezTo>
                      <a:cubicBezTo>
                        <a:pt x="113651" y="57793"/>
                        <a:pt x="113685" y="57828"/>
                        <a:pt x="113720" y="57828"/>
                      </a:cubicBezTo>
                      <a:lnTo>
                        <a:pt x="113754" y="57828"/>
                      </a:lnTo>
                      <a:cubicBezTo>
                        <a:pt x="113754" y="57862"/>
                        <a:pt x="113789" y="57862"/>
                        <a:pt x="113823" y="57862"/>
                      </a:cubicBezTo>
                      <a:lnTo>
                        <a:pt x="113858" y="57862"/>
                      </a:lnTo>
                      <a:cubicBezTo>
                        <a:pt x="113892" y="57897"/>
                        <a:pt x="113892" y="57897"/>
                        <a:pt x="113892" y="57897"/>
                      </a:cubicBezTo>
                      <a:lnTo>
                        <a:pt x="113962" y="57897"/>
                      </a:lnTo>
                      <a:cubicBezTo>
                        <a:pt x="113996" y="57931"/>
                        <a:pt x="114031" y="57931"/>
                        <a:pt x="114100" y="57931"/>
                      </a:cubicBezTo>
                      <a:lnTo>
                        <a:pt x="114169" y="57931"/>
                      </a:lnTo>
                      <a:cubicBezTo>
                        <a:pt x="114169" y="57931"/>
                        <a:pt x="114204" y="57966"/>
                        <a:pt x="114204" y="57966"/>
                      </a:cubicBezTo>
                      <a:lnTo>
                        <a:pt x="115033" y="57966"/>
                      </a:lnTo>
                      <a:cubicBezTo>
                        <a:pt x="115171" y="57966"/>
                        <a:pt x="115310" y="57966"/>
                        <a:pt x="115517" y="58000"/>
                      </a:cubicBezTo>
                      <a:cubicBezTo>
                        <a:pt x="115552" y="58000"/>
                        <a:pt x="115586" y="58000"/>
                        <a:pt x="115621" y="57966"/>
                      </a:cubicBezTo>
                      <a:lnTo>
                        <a:pt x="115932" y="57966"/>
                      </a:lnTo>
                      <a:cubicBezTo>
                        <a:pt x="115932" y="57931"/>
                        <a:pt x="115932" y="57931"/>
                        <a:pt x="115966" y="57931"/>
                      </a:cubicBezTo>
                      <a:lnTo>
                        <a:pt x="116001" y="57931"/>
                      </a:lnTo>
                      <a:cubicBezTo>
                        <a:pt x="116036" y="57931"/>
                        <a:pt x="116036" y="57897"/>
                        <a:pt x="116036" y="57897"/>
                      </a:cubicBezTo>
                      <a:cubicBezTo>
                        <a:pt x="116036" y="57897"/>
                        <a:pt x="116070" y="57897"/>
                        <a:pt x="116070" y="57862"/>
                      </a:cubicBezTo>
                      <a:lnTo>
                        <a:pt x="116105" y="57862"/>
                      </a:lnTo>
                      <a:cubicBezTo>
                        <a:pt x="116105" y="57828"/>
                        <a:pt x="116139" y="57828"/>
                        <a:pt x="116139" y="57828"/>
                      </a:cubicBezTo>
                      <a:cubicBezTo>
                        <a:pt x="116139" y="57793"/>
                        <a:pt x="116139" y="57793"/>
                        <a:pt x="116174" y="57759"/>
                      </a:cubicBezTo>
                      <a:cubicBezTo>
                        <a:pt x="116174" y="57759"/>
                        <a:pt x="116174" y="57724"/>
                        <a:pt x="116208" y="57724"/>
                      </a:cubicBezTo>
                      <a:cubicBezTo>
                        <a:pt x="116208" y="57689"/>
                        <a:pt x="116208" y="57689"/>
                        <a:pt x="116208" y="57655"/>
                      </a:cubicBezTo>
                      <a:lnTo>
                        <a:pt x="116243" y="57655"/>
                      </a:lnTo>
                      <a:cubicBezTo>
                        <a:pt x="116243" y="57620"/>
                        <a:pt x="116243" y="57586"/>
                        <a:pt x="116277" y="57586"/>
                      </a:cubicBezTo>
                      <a:cubicBezTo>
                        <a:pt x="116277" y="57551"/>
                        <a:pt x="116277" y="57551"/>
                        <a:pt x="116277" y="57551"/>
                      </a:cubicBezTo>
                      <a:cubicBezTo>
                        <a:pt x="116312" y="57551"/>
                        <a:pt x="116312" y="57517"/>
                        <a:pt x="116312" y="57517"/>
                      </a:cubicBezTo>
                      <a:cubicBezTo>
                        <a:pt x="116312" y="57517"/>
                        <a:pt x="116347" y="57482"/>
                        <a:pt x="116347" y="57482"/>
                      </a:cubicBezTo>
                      <a:cubicBezTo>
                        <a:pt x="116347" y="57482"/>
                        <a:pt x="116381" y="57482"/>
                        <a:pt x="116381" y="57447"/>
                      </a:cubicBezTo>
                      <a:cubicBezTo>
                        <a:pt x="116381" y="57447"/>
                        <a:pt x="116416" y="57413"/>
                        <a:pt x="116416" y="57413"/>
                      </a:cubicBezTo>
                      <a:cubicBezTo>
                        <a:pt x="116485" y="57378"/>
                        <a:pt x="116554" y="57309"/>
                        <a:pt x="116623" y="57275"/>
                      </a:cubicBezTo>
                      <a:cubicBezTo>
                        <a:pt x="116692" y="57240"/>
                        <a:pt x="116727" y="57206"/>
                        <a:pt x="116796" y="57171"/>
                      </a:cubicBezTo>
                      <a:cubicBezTo>
                        <a:pt x="116865" y="57136"/>
                        <a:pt x="116934" y="57067"/>
                        <a:pt x="117003" y="57033"/>
                      </a:cubicBezTo>
                      <a:cubicBezTo>
                        <a:pt x="117038" y="57033"/>
                        <a:pt x="117072" y="57033"/>
                        <a:pt x="117072" y="56998"/>
                      </a:cubicBezTo>
                      <a:cubicBezTo>
                        <a:pt x="117142" y="56998"/>
                        <a:pt x="117176" y="56964"/>
                        <a:pt x="117245" y="56929"/>
                      </a:cubicBezTo>
                      <a:cubicBezTo>
                        <a:pt x="117280" y="56929"/>
                        <a:pt x="117280" y="56894"/>
                        <a:pt x="117314" y="56894"/>
                      </a:cubicBezTo>
                      <a:cubicBezTo>
                        <a:pt x="117384" y="56860"/>
                        <a:pt x="117418" y="56860"/>
                        <a:pt x="117453" y="56825"/>
                      </a:cubicBezTo>
                      <a:cubicBezTo>
                        <a:pt x="117487" y="56825"/>
                        <a:pt x="117556" y="56791"/>
                        <a:pt x="117591" y="56791"/>
                      </a:cubicBezTo>
                      <a:cubicBezTo>
                        <a:pt x="117626" y="56756"/>
                        <a:pt x="117660" y="56756"/>
                        <a:pt x="117729" y="56722"/>
                      </a:cubicBezTo>
                      <a:cubicBezTo>
                        <a:pt x="117764" y="56722"/>
                        <a:pt x="117798" y="56722"/>
                        <a:pt x="117867" y="56687"/>
                      </a:cubicBezTo>
                      <a:cubicBezTo>
                        <a:pt x="117902" y="56687"/>
                        <a:pt x="117937" y="56687"/>
                        <a:pt x="117971" y="56652"/>
                      </a:cubicBezTo>
                      <a:lnTo>
                        <a:pt x="118109" y="56652"/>
                      </a:lnTo>
                      <a:cubicBezTo>
                        <a:pt x="118144" y="56618"/>
                        <a:pt x="118213" y="56618"/>
                        <a:pt x="118248" y="56618"/>
                      </a:cubicBezTo>
                      <a:cubicBezTo>
                        <a:pt x="118351" y="56618"/>
                        <a:pt x="118455" y="56583"/>
                        <a:pt x="118524" y="56583"/>
                      </a:cubicBezTo>
                      <a:lnTo>
                        <a:pt x="119596" y="56583"/>
                      </a:lnTo>
                      <a:cubicBezTo>
                        <a:pt x="119665" y="56583"/>
                        <a:pt x="119734" y="56583"/>
                        <a:pt x="119769" y="56618"/>
                      </a:cubicBezTo>
                      <a:lnTo>
                        <a:pt x="119941" y="56618"/>
                      </a:lnTo>
                      <a:cubicBezTo>
                        <a:pt x="120011" y="56618"/>
                        <a:pt x="120045" y="56618"/>
                        <a:pt x="120114" y="56652"/>
                      </a:cubicBezTo>
                      <a:lnTo>
                        <a:pt x="120252" y="56652"/>
                      </a:lnTo>
                      <a:cubicBezTo>
                        <a:pt x="120287" y="56687"/>
                        <a:pt x="120287" y="56687"/>
                        <a:pt x="120322" y="56687"/>
                      </a:cubicBezTo>
                      <a:cubicBezTo>
                        <a:pt x="120356" y="56687"/>
                        <a:pt x="120356" y="56722"/>
                        <a:pt x="120391" y="56722"/>
                      </a:cubicBezTo>
                      <a:cubicBezTo>
                        <a:pt x="120391" y="56722"/>
                        <a:pt x="120391" y="56722"/>
                        <a:pt x="120391" y="56756"/>
                      </a:cubicBezTo>
                      <a:cubicBezTo>
                        <a:pt x="120391" y="56756"/>
                        <a:pt x="120425" y="56756"/>
                        <a:pt x="120425" y="56791"/>
                      </a:cubicBezTo>
                      <a:cubicBezTo>
                        <a:pt x="120425" y="56791"/>
                        <a:pt x="120425" y="56791"/>
                        <a:pt x="120425" y="56825"/>
                      </a:cubicBezTo>
                      <a:cubicBezTo>
                        <a:pt x="120425" y="56825"/>
                        <a:pt x="120425" y="56825"/>
                        <a:pt x="120425" y="56860"/>
                      </a:cubicBezTo>
                      <a:cubicBezTo>
                        <a:pt x="120425" y="56894"/>
                        <a:pt x="120425" y="56894"/>
                        <a:pt x="120425" y="56929"/>
                      </a:cubicBezTo>
                      <a:cubicBezTo>
                        <a:pt x="120425" y="56929"/>
                        <a:pt x="120460" y="56964"/>
                        <a:pt x="120460" y="56998"/>
                      </a:cubicBezTo>
                      <a:cubicBezTo>
                        <a:pt x="120460" y="56998"/>
                        <a:pt x="120494" y="57033"/>
                        <a:pt x="120494" y="57067"/>
                      </a:cubicBezTo>
                      <a:cubicBezTo>
                        <a:pt x="120529" y="57067"/>
                        <a:pt x="120529" y="57102"/>
                        <a:pt x="120564" y="57136"/>
                      </a:cubicBezTo>
                      <a:cubicBezTo>
                        <a:pt x="120598" y="57136"/>
                        <a:pt x="120598" y="57171"/>
                        <a:pt x="120633" y="57171"/>
                      </a:cubicBezTo>
                      <a:cubicBezTo>
                        <a:pt x="120633" y="57171"/>
                        <a:pt x="120667" y="57171"/>
                        <a:pt x="120702" y="57206"/>
                      </a:cubicBezTo>
                      <a:lnTo>
                        <a:pt x="121186" y="57206"/>
                      </a:lnTo>
                      <a:cubicBezTo>
                        <a:pt x="121220" y="57240"/>
                        <a:pt x="121255" y="57240"/>
                        <a:pt x="121289" y="57240"/>
                      </a:cubicBezTo>
                      <a:cubicBezTo>
                        <a:pt x="121289" y="57275"/>
                        <a:pt x="121324" y="57275"/>
                        <a:pt x="121359" y="57309"/>
                      </a:cubicBezTo>
                      <a:cubicBezTo>
                        <a:pt x="121359" y="57309"/>
                        <a:pt x="121359" y="57344"/>
                        <a:pt x="121393" y="57378"/>
                      </a:cubicBezTo>
                      <a:cubicBezTo>
                        <a:pt x="121393" y="57378"/>
                        <a:pt x="121393" y="57413"/>
                        <a:pt x="121393" y="57447"/>
                      </a:cubicBezTo>
                      <a:cubicBezTo>
                        <a:pt x="121393" y="57482"/>
                        <a:pt x="121428" y="57551"/>
                        <a:pt x="121428" y="57586"/>
                      </a:cubicBezTo>
                      <a:cubicBezTo>
                        <a:pt x="121462" y="57620"/>
                        <a:pt x="121462" y="57655"/>
                        <a:pt x="121497" y="57655"/>
                      </a:cubicBezTo>
                      <a:cubicBezTo>
                        <a:pt x="121497" y="57689"/>
                        <a:pt x="121497" y="57689"/>
                        <a:pt x="121497" y="57689"/>
                      </a:cubicBezTo>
                      <a:cubicBezTo>
                        <a:pt x="121497" y="57689"/>
                        <a:pt x="121531" y="57724"/>
                        <a:pt x="121531" y="57724"/>
                      </a:cubicBezTo>
                      <a:cubicBezTo>
                        <a:pt x="121566" y="57759"/>
                        <a:pt x="121566" y="57759"/>
                        <a:pt x="121635" y="57793"/>
                      </a:cubicBezTo>
                      <a:lnTo>
                        <a:pt x="121704" y="57793"/>
                      </a:lnTo>
                      <a:cubicBezTo>
                        <a:pt x="121739" y="57793"/>
                        <a:pt x="121773" y="57793"/>
                        <a:pt x="121808" y="57828"/>
                      </a:cubicBezTo>
                      <a:lnTo>
                        <a:pt x="121912" y="57828"/>
                      </a:lnTo>
                      <a:cubicBezTo>
                        <a:pt x="121946" y="57828"/>
                        <a:pt x="121981" y="57862"/>
                        <a:pt x="122015" y="57862"/>
                      </a:cubicBezTo>
                      <a:lnTo>
                        <a:pt x="122050" y="57862"/>
                      </a:lnTo>
                      <a:cubicBezTo>
                        <a:pt x="122084" y="57897"/>
                        <a:pt x="122119" y="57897"/>
                        <a:pt x="122154" y="57931"/>
                      </a:cubicBezTo>
                      <a:cubicBezTo>
                        <a:pt x="122534" y="58104"/>
                        <a:pt x="122707" y="58519"/>
                        <a:pt x="123156" y="58968"/>
                      </a:cubicBezTo>
                      <a:cubicBezTo>
                        <a:pt x="123432" y="59279"/>
                        <a:pt x="123605" y="59383"/>
                        <a:pt x="123778" y="59487"/>
                      </a:cubicBezTo>
                      <a:lnTo>
                        <a:pt x="123778" y="60351"/>
                      </a:lnTo>
                      <a:cubicBezTo>
                        <a:pt x="123778" y="60420"/>
                        <a:pt x="123813" y="60489"/>
                        <a:pt x="123847" y="60627"/>
                      </a:cubicBezTo>
                      <a:cubicBezTo>
                        <a:pt x="123882" y="60627"/>
                        <a:pt x="123882" y="60662"/>
                        <a:pt x="123882" y="60697"/>
                      </a:cubicBezTo>
                      <a:lnTo>
                        <a:pt x="123916" y="60697"/>
                      </a:lnTo>
                      <a:cubicBezTo>
                        <a:pt x="123916" y="60731"/>
                        <a:pt x="123951" y="60731"/>
                        <a:pt x="123951" y="60731"/>
                      </a:cubicBezTo>
                      <a:cubicBezTo>
                        <a:pt x="123951" y="60731"/>
                        <a:pt x="123951" y="60766"/>
                        <a:pt x="123951" y="60766"/>
                      </a:cubicBezTo>
                      <a:cubicBezTo>
                        <a:pt x="123986" y="60766"/>
                        <a:pt x="123986" y="60800"/>
                        <a:pt x="124020" y="60800"/>
                      </a:cubicBezTo>
                      <a:cubicBezTo>
                        <a:pt x="124020" y="60800"/>
                        <a:pt x="124055" y="60800"/>
                        <a:pt x="124089" y="60835"/>
                      </a:cubicBezTo>
                      <a:lnTo>
                        <a:pt x="124124" y="60835"/>
                      </a:lnTo>
                      <a:cubicBezTo>
                        <a:pt x="124158" y="60835"/>
                        <a:pt x="124158" y="60869"/>
                        <a:pt x="124193" y="60869"/>
                      </a:cubicBezTo>
                      <a:lnTo>
                        <a:pt x="124262" y="60869"/>
                      </a:lnTo>
                      <a:cubicBezTo>
                        <a:pt x="124262" y="60904"/>
                        <a:pt x="124297" y="60904"/>
                        <a:pt x="124297" y="60904"/>
                      </a:cubicBezTo>
                      <a:cubicBezTo>
                        <a:pt x="124331" y="60904"/>
                        <a:pt x="124331" y="60939"/>
                        <a:pt x="124331" y="60939"/>
                      </a:cubicBezTo>
                      <a:cubicBezTo>
                        <a:pt x="124366" y="60973"/>
                        <a:pt x="124366" y="60973"/>
                        <a:pt x="124366" y="61008"/>
                      </a:cubicBezTo>
                      <a:cubicBezTo>
                        <a:pt x="124366" y="61042"/>
                        <a:pt x="124366" y="61042"/>
                        <a:pt x="124366" y="61077"/>
                      </a:cubicBezTo>
                      <a:cubicBezTo>
                        <a:pt x="124366" y="61422"/>
                        <a:pt x="124400" y="61630"/>
                        <a:pt x="124469" y="62010"/>
                      </a:cubicBezTo>
                      <a:cubicBezTo>
                        <a:pt x="124504" y="62356"/>
                        <a:pt x="124573" y="62459"/>
                        <a:pt x="124711" y="62701"/>
                      </a:cubicBezTo>
                      <a:cubicBezTo>
                        <a:pt x="124884" y="62978"/>
                        <a:pt x="125195" y="62874"/>
                        <a:pt x="125368" y="63220"/>
                      </a:cubicBezTo>
                      <a:cubicBezTo>
                        <a:pt x="125541" y="63531"/>
                        <a:pt x="125541" y="63842"/>
                        <a:pt x="125852" y="64291"/>
                      </a:cubicBezTo>
                      <a:cubicBezTo>
                        <a:pt x="125852" y="64326"/>
                        <a:pt x="125887" y="64360"/>
                        <a:pt x="125887" y="64395"/>
                      </a:cubicBezTo>
                      <a:cubicBezTo>
                        <a:pt x="125921" y="64395"/>
                        <a:pt x="125921" y="64395"/>
                        <a:pt x="125921" y="64430"/>
                      </a:cubicBezTo>
                      <a:cubicBezTo>
                        <a:pt x="125921" y="64430"/>
                        <a:pt x="125921" y="64430"/>
                        <a:pt x="125956" y="64464"/>
                      </a:cubicBezTo>
                      <a:cubicBezTo>
                        <a:pt x="125956" y="64464"/>
                        <a:pt x="125956" y="64499"/>
                        <a:pt x="125956" y="64499"/>
                      </a:cubicBezTo>
                      <a:cubicBezTo>
                        <a:pt x="125956" y="64499"/>
                        <a:pt x="125990" y="64533"/>
                        <a:pt x="125990" y="64533"/>
                      </a:cubicBezTo>
                      <a:cubicBezTo>
                        <a:pt x="125990" y="64568"/>
                        <a:pt x="125990" y="64568"/>
                        <a:pt x="125990" y="64568"/>
                      </a:cubicBezTo>
                      <a:cubicBezTo>
                        <a:pt x="126025" y="64568"/>
                        <a:pt x="126025" y="64568"/>
                        <a:pt x="126059" y="64637"/>
                      </a:cubicBezTo>
                      <a:lnTo>
                        <a:pt x="126129" y="64637"/>
                      </a:lnTo>
                      <a:cubicBezTo>
                        <a:pt x="126163" y="64672"/>
                        <a:pt x="126163" y="64672"/>
                        <a:pt x="126163" y="64672"/>
                      </a:cubicBezTo>
                      <a:lnTo>
                        <a:pt x="126232" y="64672"/>
                      </a:lnTo>
                      <a:cubicBezTo>
                        <a:pt x="126267" y="64672"/>
                        <a:pt x="126301" y="64706"/>
                        <a:pt x="126336" y="64706"/>
                      </a:cubicBezTo>
                      <a:cubicBezTo>
                        <a:pt x="126371" y="64741"/>
                        <a:pt x="126405" y="64741"/>
                        <a:pt x="126474" y="64775"/>
                      </a:cubicBezTo>
                      <a:cubicBezTo>
                        <a:pt x="126509" y="64775"/>
                        <a:pt x="126509" y="64775"/>
                        <a:pt x="126543" y="64810"/>
                      </a:cubicBezTo>
                      <a:cubicBezTo>
                        <a:pt x="127166" y="65052"/>
                        <a:pt x="127166" y="65190"/>
                        <a:pt x="128133" y="65605"/>
                      </a:cubicBezTo>
                      <a:cubicBezTo>
                        <a:pt x="129067" y="66020"/>
                        <a:pt x="128755" y="66089"/>
                        <a:pt x="129170" y="66642"/>
                      </a:cubicBezTo>
                      <a:cubicBezTo>
                        <a:pt x="129585" y="67195"/>
                        <a:pt x="129516" y="67229"/>
                        <a:pt x="129931" y="67921"/>
                      </a:cubicBezTo>
                      <a:cubicBezTo>
                        <a:pt x="130000" y="67990"/>
                        <a:pt x="130034" y="68024"/>
                        <a:pt x="130069" y="68093"/>
                      </a:cubicBezTo>
                      <a:cubicBezTo>
                        <a:pt x="130104" y="68128"/>
                        <a:pt x="130104" y="68163"/>
                        <a:pt x="130138" y="68197"/>
                      </a:cubicBezTo>
                      <a:cubicBezTo>
                        <a:pt x="130173" y="68232"/>
                        <a:pt x="130173" y="68232"/>
                        <a:pt x="130207" y="68266"/>
                      </a:cubicBezTo>
                      <a:cubicBezTo>
                        <a:pt x="130207" y="68266"/>
                        <a:pt x="130207" y="68301"/>
                        <a:pt x="130242" y="68301"/>
                      </a:cubicBezTo>
                      <a:cubicBezTo>
                        <a:pt x="130276" y="68335"/>
                        <a:pt x="130276" y="68335"/>
                        <a:pt x="130276" y="68335"/>
                      </a:cubicBezTo>
                      <a:lnTo>
                        <a:pt x="130311" y="68335"/>
                      </a:lnTo>
                      <a:cubicBezTo>
                        <a:pt x="130311" y="68335"/>
                        <a:pt x="130311" y="68370"/>
                        <a:pt x="130311" y="68370"/>
                      </a:cubicBezTo>
                      <a:lnTo>
                        <a:pt x="130380" y="68370"/>
                      </a:lnTo>
                      <a:cubicBezTo>
                        <a:pt x="130380" y="68370"/>
                        <a:pt x="130415" y="68405"/>
                        <a:pt x="130415" y="68405"/>
                      </a:cubicBezTo>
                      <a:lnTo>
                        <a:pt x="130484" y="68405"/>
                      </a:lnTo>
                      <a:cubicBezTo>
                        <a:pt x="130484" y="68405"/>
                        <a:pt x="130518" y="68439"/>
                        <a:pt x="130518" y="68439"/>
                      </a:cubicBezTo>
                      <a:cubicBezTo>
                        <a:pt x="130553" y="68474"/>
                        <a:pt x="130553" y="68474"/>
                        <a:pt x="130587" y="68508"/>
                      </a:cubicBezTo>
                      <a:cubicBezTo>
                        <a:pt x="130657" y="68577"/>
                        <a:pt x="130726" y="68750"/>
                        <a:pt x="130760" y="68923"/>
                      </a:cubicBezTo>
                      <a:cubicBezTo>
                        <a:pt x="130795" y="69234"/>
                        <a:pt x="130795" y="69614"/>
                        <a:pt x="130795" y="69925"/>
                      </a:cubicBezTo>
                      <a:cubicBezTo>
                        <a:pt x="130795" y="70444"/>
                        <a:pt x="130795" y="70548"/>
                        <a:pt x="130829" y="71066"/>
                      </a:cubicBezTo>
                      <a:cubicBezTo>
                        <a:pt x="130829" y="71585"/>
                        <a:pt x="131037" y="71619"/>
                        <a:pt x="131244" y="72034"/>
                      </a:cubicBezTo>
                      <a:cubicBezTo>
                        <a:pt x="131452" y="72414"/>
                        <a:pt x="131659" y="72380"/>
                        <a:pt x="131763" y="72829"/>
                      </a:cubicBezTo>
                      <a:cubicBezTo>
                        <a:pt x="131832" y="73313"/>
                        <a:pt x="132385" y="73486"/>
                        <a:pt x="133042" y="73866"/>
                      </a:cubicBezTo>
                      <a:cubicBezTo>
                        <a:pt x="133111" y="73935"/>
                        <a:pt x="133214" y="73970"/>
                        <a:pt x="133284" y="74004"/>
                      </a:cubicBezTo>
                      <a:cubicBezTo>
                        <a:pt x="133318" y="74004"/>
                        <a:pt x="133318" y="74004"/>
                        <a:pt x="133353" y="74039"/>
                      </a:cubicBezTo>
                      <a:cubicBezTo>
                        <a:pt x="133387" y="74039"/>
                        <a:pt x="133422" y="74073"/>
                        <a:pt x="133491" y="74073"/>
                      </a:cubicBezTo>
                      <a:cubicBezTo>
                        <a:pt x="133560" y="74108"/>
                        <a:pt x="133629" y="74142"/>
                        <a:pt x="133698" y="74177"/>
                      </a:cubicBezTo>
                      <a:lnTo>
                        <a:pt x="133767" y="74177"/>
                      </a:lnTo>
                      <a:cubicBezTo>
                        <a:pt x="133837" y="74211"/>
                        <a:pt x="133906" y="74211"/>
                        <a:pt x="133975" y="74246"/>
                      </a:cubicBezTo>
                      <a:cubicBezTo>
                        <a:pt x="134044" y="74246"/>
                        <a:pt x="134113" y="74281"/>
                        <a:pt x="134182" y="74281"/>
                      </a:cubicBezTo>
                      <a:cubicBezTo>
                        <a:pt x="134217" y="74315"/>
                        <a:pt x="134217" y="74315"/>
                        <a:pt x="134251" y="74315"/>
                      </a:cubicBezTo>
                      <a:cubicBezTo>
                        <a:pt x="134251" y="74315"/>
                        <a:pt x="134286" y="74315"/>
                        <a:pt x="134286" y="74350"/>
                      </a:cubicBezTo>
                      <a:cubicBezTo>
                        <a:pt x="134355" y="74350"/>
                        <a:pt x="134390" y="74384"/>
                        <a:pt x="134424" y="74384"/>
                      </a:cubicBezTo>
                      <a:cubicBezTo>
                        <a:pt x="134493" y="74419"/>
                        <a:pt x="134528" y="74488"/>
                        <a:pt x="134562" y="74557"/>
                      </a:cubicBezTo>
                      <a:cubicBezTo>
                        <a:pt x="134597" y="74557"/>
                        <a:pt x="134597" y="74557"/>
                        <a:pt x="134597" y="74592"/>
                      </a:cubicBezTo>
                      <a:cubicBezTo>
                        <a:pt x="134528" y="74592"/>
                        <a:pt x="134493" y="74626"/>
                        <a:pt x="134459" y="74661"/>
                      </a:cubicBezTo>
                      <a:lnTo>
                        <a:pt x="134424" y="74661"/>
                      </a:lnTo>
                      <a:cubicBezTo>
                        <a:pt x="134390" y="74730"/>
                        <a:pt x="134320" y="74765"/>
                        <a:pt x="134251" y="74799"/>
                      </a:cubicBezTo>
                      <a:lnTo>
                        <a:pt x="134217" y="74799"/>
                      </a:lnTo>
                      <a:cubicBezTo>
                        <a:pt x="134182" y="74834"/>
                        <a:pt x="134148" y="74868"/>
                        <a:pt x="134113" y="74903"/>
                      </a:cubicBezTo>
                      <a:lnTo>
                        <a:pt x="134079" y="74903"/>
                      </a:lnTo>
                      <a:cubicBezTo>
                        <a:pt x="134009" y="74937"/>
                        <a:pt x="133975" y="74972"/>
                        <a:pt x="133940" y="75006"/>
                      </a:cubicBezTo>
                      <a:cubicBezTo>
                        <a:pt x="133906" y="75041"/>
                        <a:pt x="133871" y="75041"/>
                        <a:pt x="133871" y="75076"/>
                      </a:cubicBezTo>
                      <a:cubicBezTo>
                        <a:pt x="133871" y="75076"/>
                        <a:pt x="133837" y="75076"/>
                        <a:pt x="133837" y="75110"/>
                      </a:cubicBezTo>
                      <a:cubicBezTo>
                        <a:pt x="133802" y="75145"/>
                        <a:pt x="133733" y="75179"/>
                        <a:pt x="133698" y="75214"/>
                      </a:cubicBezTo>
                      <a:cubicBezTo>
                        <a:pt x="133664" y="75248"/>
                        <a:pt x="133629" y="75283"/>
                        <a:pt x="133595" y="75283"/>
                      </a:cubicBezTo>
                      <a:cubicBezTo>
                        <a:pt x="133560" y="75318"/>
                        <a:pt x="133560" y="75352"/>
                        <a:pt x="133525" y="75352"/>
                      </a:cubicBezTo>
                      <a:cubicBezTo>
                        <a:pt x="133491" y="75387"/>
                        <a:pt x="133456" y="75421"/>
                        <a:pt x="133422" y="75456"/>
                      </a:cubicBezTo>
                      <a:cubicBezTo>
                        <a:pt x="133387" y="75456"/>
                        <a:pt x="133387" y="75490"/>
                        <a:pt x="133353" y="75525"/>
                      </a:cubicBezTo>
                      <a:cubicBezTo>
                        <a:pt x="133353" y="75525"/>
                        <a:pt x="133353" y="75560"/>
                        <a:pt x="133318" y="75594"/>
                      </a:cubicBezTo>
                      <a:cubicBezTo>
                        <a:pt x="133318" y="75594"/>
                        <a:pt x="133318" y="75629"/>
                        <a:pt x="133284" y="75663"/>
                      </a:cubicBezTo>
                      <a:cubicBezTo>
                        <a:pt x="133284" y="75698"/>
                        <a:pt x="133284" y="75732"/>
                        <a:pt x="133249" y="75767"/>
                      </a:cubicBezTo>
                      <a:cubicBezTo>
                        <a:pt x="133249" y="75767"/>
                        <a:pt x="133249" y="75767"/>
                        <a:pt x="133249" y="75801"/>
                      </a:cubicBezTo>
                      <a:cubicBezTo>
                        <a:pt x="133249" y="75836"/>
                        <a:pt x="133249" y="75871"/>
                        <a:pt x="133214" y="75940"/>
                      </a:cubicBezTo>
                      <a:cubicBezTo>
                        <a:pt x="133214" y="75940"/>
                        <a:pt x="133214" y="75974"/>
                        <a:pt x="133214" y="75974"/>
                      </a:cubicBezTo>
                      <a:cubicBezTo>
                        <a:pt x="133180" y="76078"/>
                        <a:pt x="133180" y="76147"/>
                        <a:pt x="133180" y="76216"/>
                      </a:cubicBezTo>
                      <a:cubicBezTo>
                        <a:pt x="133180" y="76216"/>
                        <a:pt x="133180" y="76251"/>
                        <a:pt x="133180" y="76285"/>
                      </a:cubicBezTo>
                      <a:cubicBezTo>
                        <a:pt x="133180" y="76320"/>
                        <a:pt x="133180" y="76355"/>
                        <a:pt x="133180" y="76389"/>
                      </a:cubicBezTo>
                      <a:cubicBezTo>
                        <a:pt x="133180" y="76458"/>
                        <a:pt x="133145" y="76493"/>
                        <a:pt x="133145" y="76527"/>
                      </a:cubicBezTo>
                      <a:cubicBezTo>
                        <a:pt x="133145" y="76562"/>
                        <a:pt x="133145" y="76562"/>
                        <a:pt x="133145" y="76596"/>
                      </a:cubicBezTo>
                      <a:cubicBezTo>
                        <a:pt x="133145" y="76631"/>
                        <a:pt x="133145" y="76631"/>
                        <a:pt x="133145" y="76666"/>
                      </a:cubicBezTo>
                      <a:cubicBezTo>
                        <a:pt x="133145" y="76700"/>
                        <a:pt x="133145" y="76700"/>
                        <a:pt x="133145" y="76735"/>
                      </a:cubicBezTo>
                      <a:cubicBezTo>
                        <a:pt x="133111" y="76735"/>
                        <a:pt x="133111" y="76769"/>
                        <a:pt x="133111" y="76769"/>
                      </a:cubicBezTo>
                      <a:cubicBezTo>
                        <a:pt x="133111" y="76804"/>
                        <a:pt x="133111" y="76838"/>
                        <a:pt x="133076" y="76873"/>
                      </a:cubicBezTo>
                      <a:cubicBezTo>
                        <a:pt x="133076" y="76908"/>
                        <a:pt x="133042" y="76942"/>
                        <a:pt x="133007" y="76977"/>
                      </a:cubicBezTo>
                      <a:cubicBezTo>
                        <a:pt x="133007" y="77011"/>
                        <a:pt x="133007" y="77011"/>
                        <a:pt x="133007" y="77011"/>
                      </a:cubicBezTo>
                      <a:cubicBezTo>
                        <a:pt x="132972" y="77046"/>
                        <a:pt x="132938" y="77080"/>
                        <a:pt x="132903" y="77115"/>
                      </a:cubicBezTo>
                      <a:cubicBezTo>
                        <a:pt x="132834" y="77184"/>
                        <a:pt x="132765" y="77253"/>
                        <a:pt x="132661" y="77322"/>
                      </a:cubicBezTo>
                      <a:cubicBezTo>
                        <a:pt x="132592" y="77426"/>
                        <a:pt x="132523" y="77495"/>
                        <a:pt x="132419" y="77564"/>
                      </a:cubicBezTo>
                      <a:cubicBezTo>
                        <a:pt x="132419" y="77599"/>
                        <a:pt x="132419" y="77599"/>
                        <a:pt x="132385" y="77599"/>
                      </a:cubicBezTo>
                      <a:cubicBezTo>
                        <a:pt x="132316" y="77703"/>
                        <a:pt x="132247" y="77737"/>
                        <a:pt x="132177" y="77806"/>
                      </a:cubicBezTo>
                      <a:cubicBezTo>
                        <a:pt x="132177" y="77841"/>
                        <a:pt x="132143" y="77841"/>
                        <a:pt x="132143" y="77875"/>
                      </a:cubicBezTo>
                      <a:cubicBezTo>
                        <a:pt x="132074" y="77944"/>
                        <a:pt x="131970" y="78014"/>
                        <a:pt x="131901" y="78083"/>
                      </a:cubicBezTo>
                      <a:cubicBezTo>
                        <a:pt x="131901" y="78083"/>
                        <a:pt x="131866" y="78083"/>
                        <a:pt x="131866" y="78117"/>
                      </a:cubicBezTo>
                      <a:cubicBezTo>
                        <a:pt x="131797" y="78186"/>
                        <a:pt x="131694" y="78221"/>
                        <a:pt x="131624" y="78290"/>
                      </a:cubicBezTo>
                      <a:cubicBezTo>
                        <a:pt x="131590" y="78290"/>
                        <a:pt x="131590" y="78325"/>
                        <a:pt x="131555" y="78359"/>
                      </a:cubicBezTo>
                      <a:cubicBezTo>
                        <a:pt x="131521" y="78359"/>
                        <a:pt x="131486" y="78394"/>
                        <a:pt x="131452" y="78428"/>
                      </a:cubicBezTo>
                      <a:cubicBezTo>
                        <a:pt x="131452" y="78463"/>
                        <a:pt x="131417" y="78463"/>
                        <a:pt x="131417" y="78498"/>
                      </a:cubicBezTo>
                      <a:cubicBezTo>
                        <a:pt x="131382" y="78532"/>
                        <a:pt x="131348" y="78532"/>
                        <a:pt x="131348" y="78567"/>
                      </a:cubicBezTo>
                      <a:cubicBezTo>
                        <a:pt x="131313" y="78601"/>
                        <a:pt x="131313" y="78601"/>
                        <a:pt x="131313" y="78601"/>
                      </a:cubicBezTo>
                      <a:cubicBezTo>
                        <a:pt x="131279" y="78636"/>
                        <a:pt x="131279" y="78636"/>
                        <a:pt x="131279" y="78636"/>
                      </a:cubicBezTo>
                      <a:lnTo>
                        <a:pt x="131244" y="78636"/>
                      </a:lnTo>
                      <a:cubicBezTo>
                        <a:pt x="131244" y="78670"/>
                        <a:pt x="131244" y="78670"/>
                        <a:pt x="131244" y="78670"/>
                      </a:cubicBezTo>
                      <a:lnTo>
                        <a:pt x="131175" y="78670"/>
                      </a:lnTo>
                      <a:cubicBezTo>
                        <a:pt x="131175" y="78705"/>
                        <a:pt x="131175" y="78705"/>
                        <a:pt x="131140" y="78705"/>
                      </a:cubicBezTo>
                      <a:cubicBezTo>
                        <a:pt x="131140" y="78705"/>
                        <a:pt x="131106" y="78705"/>
                        <a:pt x="131071" y="78739"/>
                      </a:cubicBezTo>
                      <a:lnTo>
                        <a:pt x="130968" y="78739"/>
                      </a:lnTo>
                      <a:cubicBezTo>
                        <a:pt x="130968" y="78739"/>
                        <a:pt x="130933" y="78739"/>
                        <a:pt x="130933" y="78774"/>
                      </a:cubicBezTo>
                      <a:lnTo>
                        <a:pt x="130691" y="78774"/>
                      </a:lnTo>
                      <a:cubicBezTo>
                        <a:pt x="130657" y="78774"/>
                        <a:pt x="130657" y="78774"/>
                        <a:pt x="130622" y="78809"/>
                      </a:cubicBezTo>
                      <a:lnTo>
                        <a:pt x="130276" y="78809"/>
                      </a:lnTo>
                      <a:cubicBezTo>
                        <a:pt x="129689" y="78809"/>
                        <a:pt x="129274" y="78843"/>
                        <a:pt x="128963" y="78843"/>
                      </a:cubicBezTo>
                      <a:lnTo>
                        <a:pt x="128721" y="78843"/>
                      </a:lnTo>
                      <a:cubicBezTo>
                        <a:pt x="128652" y="78809"/>
                        <a:pt x="128583" y="78809"/>
                        <a:pt x="128514" y="78809"/>
                      </a:cubicBezTo>
                      <a:lnTo>
                        <a:pt x="128479" y="78809"/>
                      </a:lnTo>
                      <a:cubicBezTo>
                        <a:pt x="128410" y="78809"/>
                        <a:pt x="128375" y="78809"/>
                        <a:pt x="128272" y="78774"/>
                      </a:cubicBezTo>
                      <a:cubicBezTo>
                        <a:pt x="128202" y="78774"/>
                        <a:pt x="128133" y="78739"/>
                        <a:pt x="128064" y="78739"/>
                      </a:cubicBezTo>
                      <a:cubicBezTo>
                        <a:pt x="127995" y="78705"/>
                        <a:pt x="127926" y="78705"/>
                        <a:pt x="127857" y="78670"/>
                      </a:cubicBezTo>
                      <a:cubicBezTo>
                        <a:pt x="127822" y="78670"/>
                        <a:pt x="127753" y="78636"/>
                        <a:pt x="127684" y="78636"/>
                      </a:cubicBezTo>
                      <a:cubicBezTo>
                        <a:pt x="127684" y="78636"/>
                        <a:pt x="127649" y="78636"/>
                        <a:pt x="127615" y="78601"/>
                      </a:cubicBezTo>
                      <a:lnTo>
                        <a:pt x="127615" y="69614"/>
                      </a:lnTo>
                      <a:cubicBezTo>
                        <a:pt x="127615" y="69476"/>
                        <a:pt x="127580" y="69303"/>
                        <a:pt x="127407" y="69200"/>
                      </a:cubicBezTo>
                      <a:cubicBezTo>
                        <a:pt x="127338" y="69165"/>
                        <a:pt x="127304" y="69130"/>
                        <a:pt x="127235" y="69096"/>
                      </a:cubicBezTo>
                      <a:cubicBezTo>
                        <a:pt x="127200" y="69096"/>
                        <a:pt x="127200" y="69096"/>
                        <a:pt x="127166" y="69061"/>
                      </a:cubicBezTo>
                      <a:cubicBezTo>
                        <a:pt x="127131" y="69061"/>
                        <a:pt x="127096" y="69027"/>
                        <a:pt x="127062" y="69027"/>
                      </a:cubicBezTo>
                      <a:cubicBezTo>
                        <a:pt x="127027" y="68992"/>
                        <a:pt x="126993" y="68992"/>
                        <a:pt x="126993" y="68958"/>
                      </a:cubicBezTo>
                      <a:cubicBezTo>
                        <a:pt x="126924" y="68958"/>
                        <a:pt x="126889" y="68958"/>
                        <a:pt x="126854" y="68923"/>
                      </a:cubicBezTo>
                      <a:cubicBezTo>
                        <a:pt x="126820" y="68923"/>
                        <a:pt x="126785" y="68888"/>
                        <a:pt x="126785" y="68888"/>
                      </a:cubicBezTo>
                      <a:cubicBezTo>
                        <a:pt x="126751" y="68854"/>
                        <a:pt x="126682" y="68854"/>
                        <a:pt x="126647" y="68819"/>
                      </a:cubicBezTo>
                      <a:cubicBezTo>
                        <a:pt x="126578" y="68819"/>
                        <a:pt x="126543" y="68785"/>
                        <a:pt x="126509" y="68785"/>
                      </a:cubicBezTo>
                      <a:cubicBezTo>
                        <a:pt x="126474" y="68750"/>
                        <a:pt x="126474" y="68750"/>
                        <a:pt x="126440" y="68750"/>
                      </a:cubicBezTo>
                      <a:cubicBezTo>
                        <a:pt x="126371" y="68716"/>
                        <a:pt x="126301" y="68681"/>
                        <a:pt x="126232" y="68647"/>
                      </a:cubicBezTo>
                      <a:cubicBezTo>
                        <a:pt x="126198" y="68647"/>
                        <a:pt x="126163" y="68647"/>
                        <a:pt x="126129" y="68612"/>
                      </a:cubicBezTo>
                      <a:cubicBezTo>
                        <a:pt x="126025" y="68577"/>
                        <a:pt x="125921" y="68543"/>
                        <a:pt x="125817" y="68474"/>
                      </a:cubicBezTo>
                      <a:cubicBezTo>
                        <a:pt x="125748" y="68439"/>
                        <a:pt x="125679" y="68405"/>
                        <a:pt x="125610" y="68370"/>
                      </a:cubicBezTo>
                      <a:lnTo>
                        <a:pt x="125541" y="68370"/>
                      </a:lnTo>
                      <a:cubicBezTo>
                        <a:pt x="125506" y="68335"/>
                        <a:pt x="125506" y="68335"/>
                        <a:pt x="125472" y="68335"/>
                      </a:cubicBezTo>
                      <a:cubicBezTo>
                        <a:pt x="125437" y="68335"/>
                        <a:pt x="125437" y="68301"/>
                        <a:pt x="125403" y="68301"/>
                      </a:cubicBezTo>
                      <a:lnTo>
                        <a:pt x="125368" y="68301"/>
                      </a:lnTo>
                      <a:cubicBezTo>
                        <a:pt x="125334" y="68266"/>
                        <a:pt x="125299" y="68266"/>
                        <a:pt x="125264" y="68266"/>
                      </a:cubicBezTo>
                      <a:cubicBezTo>
                        <a:pt x="125264" y="68266"/>
                        <a:pt x="125230" y="68266"/>
                        <a:pt x="125230" y="68232"/>
                      </a:cubicBezTo>
                      <a:lnTo>
                        <a:pt x="125195" y="68232"/>
                      </a:lnTo>
                      <a:cubicBezTo>
                        <a:pt x="125161" y="68232"/>
                        <a:pt x="125126" y="68197"/>
                        <a:pt x="125126" y="68197"/>
                      </a:cubicBezTo>
                      <a:cubicBezTo>
                        <a:pt x="125092" y="68163"/>
                        <a:pt x="125092" y="68163"/>
                        <a:pt x="125092" y="68128"/>
                      </a:cubicBezTo>
                      <a:lnTo>
                        <a:pt x="125092" y="78705"/>
                      </a:lnTo>
                      <a:lnTo>
                        <a:pt x="125022" y="78705"/>
                      </a:lnTo>
                      <a:cubicBezTo>
                        <a:pt x="124953" y="78705"/>
                        <a:pt x="124919" y="78739"/>
                        <a:pt x="124884" y="78739"/>
                      </a:cubicBezTo>
                      <a:lnTo>
                        <a:pt x="124158" y="78739"/>
                      </a:lnTo>
                      <a:cubicBezTo>
                        <a:pt x="124158" y="78774"/>
                        <a:pt x="124124" y="78774"/>
                        <a:pt x="124089" y="78774"/>
                      </a:cubicBezTo>
                      <a:lnTo>
                        <a:pt x="123640" y="78774"/>
                      </a:lnTo>
                      <a:cubicBezTo>
                        <a:pt x="123605" y="78739"/>
                        <a:pt x="123605" y="78739"/>
                        <a:pt x="123571" y="78739"/>
                      </a:cubicBezTo>
                      <a:lnTo>
                        <a:pt x="123363" y="78739"/>
                      </a:lnTo>
                      <a:cubicBezTo>
                        <a:pt x="123363" y="78739"/>
                        <a:pt x="123329" y="78705"/>
                        <a:pt x="123329" y="78705"/>
                      </a:cubicBezTo>
                      <a:lnTo>
                        <a:pt x="123260" y="78705"/>
                      </a:lnTo>
                      <a:cubicBezTo>
                        <a:pt x="123225" y="78705"/>
                        <a:pt x="123191" y="78705"/>
                        <a:pt x="123156" y="78670"/>
                      </a:cubicBezTo>
                      <a:lnTo>
                        <a:pt x="123087" y="78670"/>
                      </a:lnTo>
                      <a:cubicBezTo>
                        <a:pt x="123052" y="78670"/>
                        <a:pt x="122983" y="78636"/>
                        <a:pt x="122914" y="78636"/>
                      </a:cubicBezTo>
                      <a:cubicBezTo>
                        <a:pt x="122914" y="78601"/>
                        <a:pt x="122879" y="78601"/>
                        <a:pt x="122879" y="78601"/>
                      </a:cubicBezTo>
                      <a:cubicBezTo>
                        <a:pt x="122810" y="78601"/>
                        <a:pt x="122741" y="78567"/>
                        <a:pt x="122672" y="78532"/>
                      </a:cubicBezTo>
                      <a:cubicBezTo>
                        <a:pt x="122603" y="78532"/>
                        <a:pt x="122534" y="78498"/>
                        <a:pt x="122465" y="78463"/>
                      </a:cubicBezTo>
                      <a:lnTo>
                        <a:pt x="122396" y="78463"/>
                      </a:lnTo>
                      <a:cubicBezTo>
                        <a:pt x="122361" y="78428"/>
                        <a:pt x="122361" y="78428"/>
                        <a:pt x="122326" y="78428"/>
                      </a:cubicBezTo>
                      <a:cubicBezTo>
                        <a:pt x="122257" y="78394"/>
                        <a:pt x="122188" y="78394"/>
                        <a:pt x="122084" y="78359"/>
                      </a:cubicBezTo>
                      <a:cubicBezTo>
                        <a:pt x="122050" y="78359"/>
                        <a:pt x="121981" y="78359"/>
                        <a:pt x="121946" y="78325"/>
                      </a:cubicBezTo>
                      <a:cubicBezTo>
                        <a:pt x="121912" y="78325"/>
                        <a:pt x="121842" y="78325"/>
                        <a:pt x="121808" y="78290"/>
                      </a:cubicBezTo>
                      <a:cubicBezTo>
                        <a:pt x="121773" y="78290"/>
                        <a:pt x="121704" y="78290"/>
                        <a:pt x="121670" y="78256"/>
                      </a:cubicBezTo>
                      <a:cubicBezTo>
                        <a:pt x="121601" y="78256"/>
                        <a:pt x="121566" y="78256"/>
                        <a:pt x="121531" y="78221"/>
                      </a:cubicBezTo>
                      <a:lnTo>
                        <a:pt x="121497" y="78221"/>
                      </a:lnTo>
                      <a:cubicBezTo>
                        <a:pt x="121462" y="78221"/>
                        <a:pt x="121428" y="78186"/>
                        <a:pt x="121393" y="78186"/>
                      </a:cubicBezTo>
                      <a:cubicBezTo>
                        <a:pt x="121393" y="78152"/>
                        <a:pt x="121393" y="78152"/>
                        <a:pt x="121393" y="78152"/>
                      </a:cubicBezTo>
                      <a:cubicBezTo>
                        <a:pt x="121359" y="78152"/>
                        <a:pt x="121324" y="78117"/>
                        <a:pt x="121289" y="78083"/>
                      </a:cubicBezTo>
                      <a:cubicBezTo>
                        <a:pt x="121255" y="78048"/>
                        <a:pt x="121220" y="78014"/>
                        <a:pt x="121220" y="77979"/>
                      </a:cubicBezTo>
                      <a:cubicBezTo>
                        <a:pt x="121186" y="77910"/>
                        <a:pt x="121151" y="77841"/>
                        <a:pt x="121117" y="77806"/>
                      </a:cubicBezTo>
                      <a:lnTo>
                        <a:pt x="121117" y="73486"/>
                      </a:lnTo>
                      <a:cubicBezTo>
                        <a:pt x="121117" y="73486"/>
                        <a:pt x="121082" y="73520"/>
                        <a:pt x="121082" y="73520"/>
                      </a:cubicBezTo>
                      <a:cubicBezTo>
                        <a:pt x="121013" y="73555"/>
                        <a:pt x="120944" y="73589"/>
                        <a:pt x="120875" y="73624"/>
                      </a:cubicBezTo>
                      <a:cubicBezTo>
                        <a:pt x="120806" y="73658"/>
                        <a:pt x="120736" y="73693"/>
                        <a:pt x="120667" y="73693"/>
                      </a:cubicBezTo>
                      <a:cubicBezTo>
                        <a:pt x="120633" y="73728"/>
                        <a:pt x="120564" y="73728"/>
                        <a:pt x="120494" y="73762"/>
                      </a:cubicBezTo>
                      <a:cubicBezTo>
                        <a:pt x="120425" y="73762"/>
                        <a:pt x="120356" y="73797"/>
                        <a:pt x="120287" y="73797"/>
                      </a:cubicBezTo>
                      <a:cubicBezTo>
                        <a:pt x="120218" y="73797"/>
                        <a:pt x="120183" y="73831"/>
                        <a:pt x="120149" y="73831"/>
                      </a:cubicBezTo>
                      <a:lnTo>
                        <a:pt x="120114" y="73831"/>
                      </a:lnTo>
                      <a:cubicBezTo>
                        <a:pt x="120045" y="73866"/>
                        <a:pt x="120011" y="73866"/>
                        <a:pt x="119941" y="73900"/>
                      </a:cubicBezTo>
                      <a:cubicBezTo>
                        <a:pt x="119941" y="73900"/>
                        <a:pt x="119941" y="73900"/>
                        <a:pt x="119907" y="73935"/>
                      </a:cubicBezTo>
                      <a:cubicBezTo>
                        <a:pt x="119803" y="73970"/>
                        <a:pt x="119734" y="74004"/>
                        <a:pt x="119665" y="74039"/>
                      </a:cubicBezTo>
                      <a:cubicBezTo>
                        <a:pt x="119630" y="74073"/>
                        <a:pt x="119630" y="74073"/>
                        <a:pt x="119630" y="74073"/>
                      </a:cubicBezTo>
                      <a:cubicBezTo>
                        <a:pt x="119596" y="74108"/>
                        <a:pt x="119561" y="74108"/>
                        <a:pt x="119527" y="74142"/>
                      </a:cubicBezTo>
                      <a:lnTo>
                        <a:pt x="119492" y="74142"/>
                      </a:lnTo>
                      <a:cubicBezTo>
                        <a:pt x="119492" y="74177"/>
                        <a:pt x="119492" y="74177"/>
                        <a:pt x="119492" y="74177"/>
                      </a:cubicBezTo>
                      <a:cubicBezTo>
                        <a:pt x="119457" y="74211"/>
                        <a:pt x="119457" y="74211"/>
                        <a:pt x="119423" y="74211"/>
                      </a:cubicBezTo>
                      <a:cubicBezTo>
                        <a:pt x="119423" y="74246"/>
                        <a:pt x="119423" y="74246"/>
                        <a:pt x="119423" y="74246"/>
                      </a:cubicBezTo>
                      <a:cubicBezTo>
                        <a:pt x="119388" y="74281"/>
                        <a:pt x="119388" y="74281"/>
                        <a:pt x="119354" y="74281"/>
                      </a:cubicBezTo>
                      <a:cubicBezTo>
                        <a:pt x="119354" y="74315"/>
                        <a:pt x="119354" y="74315"/>
                        <a:pt x="119354" y="74315"/>
                      </a:cubicBezTo>
                      <a:cubicBezTo>
                        <a:pt x="119319" y="74350"/>
                        <a:pt x="119319" y="74350"/>
                        <a:pt x="119319" y="74384"/>
                      </a:cubicBezTo>
                      <a:cubicBezTo>
                        <a:pt x="119319" y="74384"/>
                        <a:pt x="119319" y="74384"/>
                        <a:pt x="119285" y="74419"/>
                      </a:cubicBezTo>
                      <a:cubicBezTo>
                        <a:pt x="119285" y="74419"/>
                        <a:pt x="119285" y="74453"/>
                        <a:pt x="119285" y="74453"/>
                      </a:cubicBezTo>
                      <a:cubicBezTo>
                        <a:pt x="119285" y="74453"/>
                        <a:pt x="119285" y="74488"/>
                        <a:pt x="119285" y="74488"/>
                      </a:cubicBezTo>
                      <a:lnTo>
                        <a:pt x="119285" y="75318"/>
                      </a:lnTo>
                      <a:cubicBezTo>
                        <a:pt x="119250" y="75352"/>
                        <a:pt x="119216" y="75387"/>
                        <a:pt x="119181" y="75421"/>
                      </a:cubicBezTo>
                      <a:cubicBezTo>
                        <a:pt x="119112" y="75456"/>
                        <a:pt x="119077" y="75490"/>
                        <a:pt x="119043" y="75525"/>
                      </a:cubicBezTo>
                      <a:cubicBezTo>
                        <a:pt x="119008" y="75560"/>
                        <a:pt x="118939" y="75594"/>
                        <a:pt x="118904" y="75629"/>
                      </a:cubicBezTo>
                      <a:cubicBezTo>
                        <a:pt x="118870" y="75629"/>
                        <a:pt x="118870" y="75663"/>
                        <a:pt x="118835" y="75663"/>
                      </a:cubicBezTo>
                      <a:cubicBezTo>
                        <a:pt x="118801" y="75698"/>
                        <a:pt x="118766" y="75732"/>
                        <a:pt x="118697" y="75767"/>
                      </a:cubicBezTo>
                      <a:cubicBezTo>
                        <a:pt x="118697" y="75767"/>
                        <a:pt x="118662" y="75767"/>
                        <a:pt x="118662" y="75801"/>
                      </a:cubicBezTo>
                      <a:cubicBezTo>
                        <a:pt x="118593" y="75836"/>
                        <a:pt x="118524" y="75871"/>
                        <a:pt x="118455" y="75940"/>
                      </a:cubicBezTo>
                      <a:cubicBezTo>
                        <a:pt x="118421" y="75940"/>
                        <a:pt x="118421" y="75940"/>
                        <a:pt x="118386" y="75974"/>
                      </a:cubicBezTo>
                      <a:cubicBezTo>
                        <a:pt x="118317" y="76009"/>
                        <a:pt x="118248" y="76043"/>
                        <a:pt x="118213" y="76078"/>
                      </a:cubicBezTo>
                      <a:cubicBezTo>
                        <a:pt x="118179" y="76113"/>
                        <a:pt x="118144" y="76113"/>
                        <a:pt x="118109" y="76147"/>
                      </a:cubicBezTo>
                      <a:cubicBezTo>
                        <a:pt x="118040" y="76182"/>
                        <a:pt x="117971" y="76216"/>
                        <a:pt x="117902" y="76251"/>
                      </a:cubicBezTo>
                      <a:cubicBezTo>
                        <a:pt x="117867" y="76285"/>
                        <a:pt x="117867" y="76320"/>
                        <a:pt x="117833" y="76320"/>
                      </a:cubicBezTo>
                      <a:cubicBezTo>
                        <a:pt x="117729" y="76389"/>
                        <a:pt x="117660" y="76424"/>
                        <a:pt x="117556" y="76493"/>
                      </a:cubicBezTo>
                      <a:lnTo>
                        <a:pt x="117522" y="76493"/>
                      </a:lnTo>
                      <a:cubicBezTo>
                        <a:pt x="117418" y="76562"/>
                        <a:pt x="117314" y="76631"/>
                        <a:pt x="117211" y="76700"/>
                      </a:cubicBezTo>
                      <a:cubicBezTo>
                        <a:pt x="117176" y="76735"/>
                        <a:pt x="117142" y="76735"/>
                        <a:pt x="117107" y="76769"/>
                      </a:cubicBezTo>
                      <a:cubicBezTo>
                        <a:pt x="117038" y="76804"/>
                        <a:pt x="116969" y="76838"/>
                        <a:pt x="116865" y="76908"/>
                      </a:cubicBezTo>
                      <a:cubicBezTo>
                        <a:pt x="116831" y="76908"/>
                        <a:pt x="116796" y="76942"/>
                        <a:pt x="116761" y="76977"/>
                      </a:cubicBezTo>
                      <a:lnTo>
                        <a:pt x="116519" y="77115"/>
                      </a:lnTo>
                      <a:cubicBezTo>
                        <a:pt x="116485" y="77115"/>
                        <a:pt x="116450" y="77150"/>
                        <a:pt x="116416" y="77184"/>
                      </a:cubicBezTo>
                      <a:lnTo>
                        <a:pt x="116277" y="77253"/>
                      </a:lnTo>
                      <a:cubicBezTo>
                        <a:pt x="116105" y="77357"/>
                        <a:pt x="115966" y="77461"/>
                        <a:pt x="115828" y="77530"/>
                      </a:cubicBezTo>
                      <a:cubicBezTo>
                        <a:pt x="115794" y="77564"/>
                        <a:pt x="115759" y="77564"/>
                        <a:pt x="115724" y="77599"/>
                      </a:cubicBezTo>
                      <a:cubicBezTo>
                        <a:pt x="115655" y="77633"/>
                        <a:pt x="115586" y="77668"/>
                        <a:pt x="115517" y="77703"/>
                      </a:cubicBezTo>
                      <a:cubicBezTo>
                        <a:pt x="115482" y="77737"/>
                        <a:pt x="115448" y="77772"/>
                        <a:pt x="115413" y="77772"/>
                      </a:cubicBezTo>
                      <a:cubicBezTo>
                        <a:pt x="115344" y="77806"/>
                        <a:pt x="115275" y="77875"/>
                        <a:pt x="115206" y="77910"/>
                      </a:cubicBezTo>
                      <a:cubicBezTo>
                        <a:pt x="115206" y="77910"/>
                        <a:pt x="115171" y="77944"/>
                        <a:pt x="115137" y="77944"/>
                      </a:cubicBezTo>
                      <a:cubicBezTo>
                        <a:pt x="115068" y="78014"/>
                        <a:pt x="114964" y="78048"/>
                        <a:pt x="114895" y="78117"/>
                      </a:cubicBezTo>
                      <a:lnTo>
                        <a:pt x="114860" y="78117"/>
                      </a:lnTo>
                      <a:cubicBezTo>
                        <a:pt x="114791" y="78152"/>
                        <a:pt x="114722" y="78186"/>
                        <a:pt x="114687" y="78221"/>
                      </a:cubicBezTo>
                      <a:cubicBezTo>
                        <a:pt x="114653" y="78256"/>
                        <a:pt x="114618" y="78256"/>
                        <a:pt x="114618" y="78290"/>
                      </a:cubicBezTo>
                      <a:cubicBezTo>
                        <a:pt x="114584" y="78290"/>
                        <a:pt x="114549" y="78325"/>
                        <a:pt x="114549" y="78325"/>
                      </a:cubicBezTo>
                      <a:cubicBezTo>
                        <a:pt x="114515" y="78359"/>
                        <a:pt x="114480" y="78359"/>
                        <a:pt x="114446" y="78394"/>
                      </a:cubicBezTo>
                      <a:cubicBezTo>
                        <a:pt x="114411" y="78394"/>
                        <a:pt x="114376" y="78428"/>
                        <a:pt x="114342" y="78463"/>
                      </a:cubicBezTo>
                      <a:cubicBezTo>
                        <a:pt x="114307" y="78463"/>
                        <a:pt x="114273" y="78498"/>
                        <a:pt x="114204" y="78532"/>
                      </a:cubicBezTo>
                      <a:cubicBezTo>
                        <a:pt x="114204" y="78532"/>
                        <a:pt x="114169" y="78567"/>
                        <a:pt x="114169" y="78567"/>
                      </a:cubicBezTo>
                      <a:cubicBezTo>
                        <a:pt x="114100" y="78601"/>
                        <a:pt x="114031" y="78636"/>
                        <a:pt x="113962" y="78670"/>
                      </a:cubicBezTo>
                      <a:cubicBezTo>
                        <a:pt x="113927" y="78705"/>
                        <a:pt x="113858" y="78739"/>
                        <a:pt x="113789" y="78774"/>
                      </a:cubicBezTo>
                      <a:cubicBezTo>
                        <a:pt x="113789" y="78774"/>
                        <a:pt x="113754" y="78809"/>
                        <a:pt x="113754" y="78809"/>
                      </a:cubicBezTo>
                      <a:cubicBezTo>
                        <a:pt x="113720" y="78843"/>
                        <a:pt x="113685" y="78843"/>
                        <a:pt x="113616" y="78878"/>
                      </a:cubicBezTo>
                      <a:cubicBezTo>
                        <a:pt x="113616" y="78878"/>
                        <a:pt x="113581" y="78912"/>
                        <a:pt x="113581" y="78912"/>
                      </a:cubicBezTo>
                      <a:cubicBezTo>
                        <a:pt x="113512" y="78947"/>
                        <a:pt x="113478" y="78947"/>
                        <a:pt x="113443" y="78981"/>
                      </a:cubicBezTo>
                      <a:cubicBezTo>
                        <a:pt x="113409" y="79016"/>
                        <a:pt x="113339" y="79016"/>
                        <a:pt x="113305" y="79051"/>
                      </a:cubicBezTo>
                      <a:cubicBezTo>
                        <a:pt x="113305" y="79051"/>
                        <a:pt x="113270" y="79085"/>
                        <a:pt x="113270" y="79085"/>
                      </a:cubicBezTo>
                      <a:cubicBezTo>
                        <a:pt x="113236" y="79085"/>
                        <a:pt x="113201" y="79120"/>
                        <a:pt x="113167" y="79120"/>
                      </a:cubicBezTo>
                      <a:cubicBezTo>
                        <a:pt x="113167" y="79120"/>
                        <a:pt x="113167" y="79154"/>
                        <a:pt x="113132" y="79154"/>
                      </a:cubicBezTo>
                      <a:cubicBezTo>
                        <a:pt x="113132" y="79154"/>
                        <a:pt x="113097" y="79189"/>
                        <a:pt x="113063" y="79189"/>
                      </a:cubicBezTo>
                      <a:cubicBezTo>
                        <a:pt x="113063" y="79189"/>
                        <a:pt x="113063" y="79189"/>
                        <a:pt x="113028" y="79223"/>
                      </a:cubicBezTo>
                      <a:cubicBezTo>
                        <a:pt x="112994" y="79223"/>
                        <a:pt x="112959" y="79258"/>
                        <a:pt x="112925" y="79293"/>
                      </a:cubicBezTo>
                      <a:cubicBezTo>
                        <a:pt x="112890" y="79327"/>
                        <a:pt x="112890" y="79327"/>
                        <a:pt x="112890" y="79327"/>
                      </a:cubicBezTo>
                      <a:cubicBezTo>
                        <a:pt x="112890" y="79327"/>
                        <a:pt x="112890" y="79327"/>
                        <a:pt x="112856" y="79362"/>
                      </a:cubicBezTo>
                      <a:cubicBezTo>
                        <a:pt x="112856" y="79362"/>
                        <a:pt x="112856" y="79396"/>
                        <a:pt x="112821" y="79431"/>
                      </a:cubicBezTo>
                      <a:lnTo>
                        <a:pt x="112821" y="79846"/>
                      </a:lnTo>
                      <a:cubicBezTo>
                        <a:pt x="112752" y="79846"/>
                        <a:pt x="112683" y="79880"/>
                        <a:pt x="112614" y="79880"/>
                      </a:cubicBezTo>
                      <a:cubicBezTo>
                        <a:pt x="112579" y="79880"/>
                        <a:pt x="112579" y="79880"/>
                        <a:pt x="112544" y="79915"/>
                      </a:cubicBezTo>
                      <a:cubicBezTo>
                        <a:pt x="112510" y="79915"/>
                        <a:pt x="112475" y="79915"/>
                        <a:pt x="112406" y="79949"/>
                      </a:cubicBezTo>
                      <a:cubicBezTo>
                        <a:pt x="112337" y="79949"/>
                        <a:pt x="112302" y="79984"/>
                        <a:pt x="112268" y="79984"/>
                      </a:cubicBezTo>
                      <a:lnTo>
                        <a:pt x="112199" y="79984"/>
                      </a:lnTo>
                      <a:cubicBezTo>
                        <a:pt x="112199" y="80018"/>
                        <a:pt x="112164" y="80018"/>
                        <a:pt x="112130" y="80018"/>
                      </a:cubicBezTo>
                      <a:lnTo>
                        <a:pt x="112095" y="80018"/>
                      </a:lnTo>
                      <a:cubicBezTo>
                        <a:pt x="112061" y="80053"/>
                        <a:pt x="112026" y="80053"/>
                        <a:pt x="111991" y="80053"/>
                      </a:cubicBezTo>
                      <a:cubicBezTo>
                        <a:pt x="111991" y="80053"/>
                        <a:pt x="111991" y="80053"/>
                        <a:pt x="111991" y="80088"/>
                      </a:cubicBezTo>
                      <a:lnTo>
                        <a:pt x="111957" y="80088"/>
                      </a:lnTo>
                      <a:cubicBezTo>
                        <a:pt x="111922" y="80088"/>
                        <a:pt x="111922" y="80088"/>
                        <a:pt x="111888" y="80122"/>
                      </a:cubicBezTo>
                      <a:lnTo>
                        <a:pt x="111853" y="80122"/>
                      </a:lnTo>
                      <a:cubicBezTo>
                        <a:pt x="111853" y="80122"/>
                        <a:pt x="111853" y="80157"/>
                        <a:pt x="111819" y="80191"/>
                      </a:cubicBezTo>
                      <a:lnTo>
                        <a:pt x="111819" y="80295"/>
                      </a:lnTo>
                      <a:cubicBezTo>
                        <a:pt x="111819" y="80329"/>
                        <a:pt x="111819" y="80329"/>
                        <a:pt x="111819" y="80364"/>
                      </a:cubicBezTo>
                      <a:cubicBezTo>
                        <a:pt x="111819" y="80399"/>
                        <a:pt x="111819" y="80399"/>
                        <a:pt x="111819" y="80433"/>
                      </a:cubicBezTo>
                      <a:cubicBezTo>
                        <a:pt x="111784" y="80468"/>
                        <a:pt x="111784" y="80468"/>
                        <a:pt x="111784" y="80468"/>
                      </a:cubicBezTo>
                      <a:cubicBezTo>
                        <a:pt x="111784" y="80468"/>
                        <a:pt x="111784" y="80502"/>
                        <a:pt x="111749" y="80502"/>
                      </a:cubicBezTo>
                      <a:cubicBezTo>
                        <a:pt x="111749" y="80537"/>
                        <a:pt x="111749" y="80537"/>
                        <a:pt x="111715" y="80571"/>
                      </a:cubicBezTo>
                      <a:cubicBezTo>
                        <a:pt x="111715" y="80571"/>
                        <a:pt x="111680" y="80606"/>
                        <a:pt x="111680" y="80606"/>
                      </a:cubicBezTo>
                      <a:cubicBezTo>
                        <a:pt x="111646" y="80606"/>
                        <a:pt x="111646" y="80606"/>
                        <a:pt x="111646" y="80641"/>
                      </a:cubicBezTo>
                      <a:lnTo>
                        <a:pt x="111611" y="80641"/>
                      </a:lnTo>
                      <a:cubicBezTo>
                        <a:pt x="111611" y="80122"/>
                        <a:pt x="111715" y="76009"/>
                        <a:pt x="111577" y="75974"/>
                      </a:cubicBezTo>
                      <a:cubicBezTo>
                        <a:pt x="111438" y="75974"/>
                        <a:pt x="111266" y="76009"/>
                        <a:pt x="111127" y="76113"/>
                      </a:cubicBezTo>
                      <a:cubicBezTo>
                        <a:pt x="110643" y="76424"/>
                        <a:pt x="110747" y="76977"/>
                        <a:pt x="110747" y="77461"/>
                      </a:cubicBezTo>
                      <a:lnTo>
                        <a:pt x="110747" y="78981"/>
                      </a:lnTo>
                      <a:lnTo>
                        <a:pt x="110747" y="81090"/>
                      </a:lnTo>
                      <a:cubicBezTo>
                        <a:pt x="110747" y="81090"/>
                        <a:pt x="110712" y="81090"/>
                        <a:pt x="110712" y="81124"/>
                      </a:cubicBezTo>
                      <a:cubicBezTo>
                        <a:pt x="110712" y="81124"/>
                        <a:pt x="110678" y="81159"/>
                        <a:pt x="110678" y="81159"/>
                      </a:cubicBezTo>
                      <a:cubicBezTo>
                        <a:pt x="110678" y="81194"/>
                        <a:pt x="110643" y="81228"/>
                        <a:pt x="110643" y="81228"/>
                      </a:cubicBezTo>
                      <a:cubicBezTo>
                        <a:pt x="110643" y="81263"/>
                        <a:pt x="110643" y="81297"/>
                        <a:pt x="110643" y="81297"/>
                      </a:cubicBezTo>
                      <a:cubicBezTo>
                        <a:pt x="110643" y="81332"/>
                        <a:pt x="110643" y="81332"/>
                        <a:pt x="110609" y="81332"/>
                      </a:cubicBezTo>
                      <a:cubicBezTo>
                        <a:pt x="110609" y="81366"/>
                        <a:pt x="110609" y="81436"/>
                        <a:pt x="110609" y="81470"/>
                      </a:cubicBezTo>
                      <a:cubicBezTo>
                        <a:pt x="110574" y="81505"/>
                        <a:pt x="110574" y="81539"/>
                        <a:pt x="110574" y="81574"/>
                      </a:cubicBezTo>
                      <a:lnTo>
                        <a:pt x="110540" y="81574"/>
                      </a:lnTo>
                      <a:cubicBezTo>
                        <a:pt x="110540" y="81574"/>
                        <a:pt x="110540" y="81608"/>
                        <a:pt x="110540" y="81643"/>
                      </a:cubicBezTo>
                      <a:cubicBezTo>
                        <a:pt x="110540" y="81643"/>
                        <a:pt x="110505" y="81678"/>
                        <a:pt x="110505" y="81712"/>
                      </a:cubicBezTo>
                      <a:lnTo>
                        <a:pt x="110505" y="82542"/>
                      </a:lnTo>
                      <a:cubicBezTo>
                        <a:pt x="110505" y="82542"/>
                        <a:pt x="110471" y="82576"/>
                        <a:pt x="110471" y="82576"/>
                      </a:cubicBezTo>
                      <a:cubicBezTo>
                        <a:pt x="110471" y="82576"/>
                        <a:pt x="110436" y="82611"/>
                        <a:pt x="110436" y="82611"/>
                      </a:cubicBezTo>
                      <a:cubicBezTo>
                        <a:pt x="110401" y="82645"/>
                        <a:pt x="110367" y="82680"/>
                        <a:pt x="110298" y="82749"/>
                      </a:cubicBezTo>
                      <a:cubicBezTo>
                        <a:pt x="110229" y="82818"/>
                        <a:pt x="110125" y="82887"/>
                        <a:pt x="110056" y="82922"/>
                      </a:cubicBezTo>
                      <a:cubicBezTo>
                        <a:pt x="109987" y="82956"/>
                        <a:pt x="109952" y="82991"/>
                        <a:pt x="109917" y="83026"/>
                      </a:cubicBezTo>
                      <a:lnTo>
                        <a:pt x="109883" y="83026"/>
                      </a:lnTo>
                      <a:cubicBezTo>
                        <a:pt x="109848" y="83060"/>
                        <a:pt x="109814" y="83095"/>
                        <a:pt x="109779" y="83095"/>
                      </a:cubicBezTo>
                      <a:cubicBezTo>
                        <a:pt x="109745" y="83129"/>
                        <a:pt x="109710" y="83164"/>
                        <a:pt x="109676" y="83164"/>
                      </a:cubicBezTo>
                      <a:cubicBezTo>
                        <a:pt x="109676" y="83164"/>
                        <a:pt x="109676" y="83164"/>
                        <a:pt x="109676" y="83198"/>
                      </a:cubicBezTo>
                      <a:cubicBezTo>
                        <a:pt x="109641" y="83198"/>
                        <a:pt x="109606" y="83233"/>
                        <a:pt x="109606" y="83233"/>
                      </a:cubicBezTo>
                      <a:cubicBezTo>
                        <a:pt x="109572" y="83233"/>
                        <a:pt x="109572" y="83233"/>
                        <a:pt x="109537" y="83302"/>
                      </a:cubicBezTo>
                      <a:lnTo>
                        <a:pt x="109537" y="84166"/>
                      </a:lnTo>
                      <a:cubicBezTo>
                        <a:pt x="109468" y="84201"/>
                        <a:pt x="109399" y="84235"/>
                        <a:pt x="109295" y="84235"/>
                      </a:cubicBezTo>
                      <a:cubicBezTo>
                        <a:pt x="109295" y="84235"/>
                        <a:pt x="109295" y="84270"/>
                        <a:pt x="109295" y="84270"/>
                      </a:cubicBezTo>
                      <a:cubicBezTo>
                        <a:pt x="109192" y="84270"/>
                        <a:pt x="109088" y="84304"/>
                        <a:pt x="108984" y="84339"/>
                      </a:cubicBezTo>
                      <a:lnTo>
                        <a:pt x="108950" y="84339"/>
                      </a:lnTo>
                      <a:cubicBezTo>
                        <a:pt x="108881" y="84374"/>
                        <a:pt x="108846" y="84374"/>
                        <a:pt x="108811" y="84374"/>
                      </a:cubicBezTo>
                      <a:cubicBezTo>
                        <a:pt x="108742" y="84408"/>
                        <a:pt x="108708" y="84408"/>
                        <a:pt x="108673" y="84408"/>
                      </a:cubicBezTo>
                      <a:cubicBezTo>
                        <a:pt x="108639" y="84408"/>
                        <a:pt x="108639" y="84443"/>
                        <a:pt x="108604" y="84443"/>
                      </a:cubicBezTo>
                      <a:cubicBezTo>
                        <a:pt x="108535" y="84443"/>
                        <a:pt x="108466" y="84477"/>
                        <a:pt x="108397" y="84512"/>
                      </a:cubicBezTo>
                      <a:lnTo>
                        <a:pt x="108362" y="84512"/>
                      </a:lnTo>
                      <a:cubicBezTo>
                        <a:pt x="108293" y="84546"/>
                        <a:pt x="108224" y="84546"/>
                        <a:pt x="108155" y="84581"/>
                      </a:cubicBezTo>
                      <a:lnTo>
                        <a:pt x="108120" y="84581"/>
                      </a:lnTo>
                      <a:cubicBezTo>
                        <a:pt x="108086" y="84616"/>
                        <a:pt x="108051" y="84616"/>
                        <a:pt x="108016" y="84650"/>
                      </a:cubicBezTo>
                      <a:cubicBezTo>
                        <a:pt x="108016" y="84650"/>
                        <a:pt x="107982" y="84650"/>
                        <a:pt x="107982" y="84685"/>
                      </a:cubicBezTo>
                      <a:lnTo>
                        <a:pt x="107947" y="84685"/>
                      </a:lnTo>
                      <a:cubicBezTo>
                        <a:pt x="107947" y="84685"/>
                        <a:pt x="107947" y="84685"/>
                        <a:pt x="107913" y="84719"/>
                      </a:cubicBezTo>
                      <a:cubicBezTo>
                        <a:pt x="107913" y="84719"/>
                        <a:pt x="107913" y="84719"/>
                        <a:pt x="107878" y="84754"/>
                      </a:cubicBezTo>
                      <a:cubicBezTo>
                        <a:pt x="107878" y="84754"/>
                        <a:pt x="107878" y="84788"/>
                        <a:pt x="107844" y="84788"/>
                      </a:cubicBezTo>
                      <a:cubicBezTo>
                        <a:pt x="107809" y="84823"/>
                        <a:pt x="107809" y="84857"/>
                        <a:pt x="107774" y="84892"/>
                      </a:cubicBezTo>
                      <a:cubicBezTo>
                        <a:pt x="107774" y="84892"/>
                        <a:pt x="107774" y="84927"/>
                        <a:pt x="107774" y="84927"/>
                      </a:cubicBezTo>
                      <a:cubicBezTo>
                        <a:pt x="107740" y="84961"/>
                        <a:pt x="107740" y="85030"/>
                        <a:pt x="107705" y="85065"/>
                      </a:cubicBezTo>
                      <a:cubicBezTo>
                        <a:pt x="107705" y="85099"/>
                        <a:pt x="107705" y="85099"/>
                        <a:pt x="107705" y="85099"/>
                      </a:cubicBezTo>
                      <a:cubicBezTo>
                        <a:pt x="107671" y="85203"/>
                        <a:pt x="107636" y="85272"/>
                        <a:pt x="107636" y="85376"/>
                      </a:cubicBezTo>
                      <a:cubicBezTo>
                        <a:pt x="107636" y="85376"/>
                        <a:pt x="107636" y="85376"/>
                        <a:pt x="107636" y="85411"/>
                      </a:cubicBezTo>
                      <a:cubicBezTo>
                        <a:pt x="107602" y="85480"/>
                        <a:pt x="107602" y="85618"/>
                        <a:pt x="107567" y="85722"/>
                      </a:cubicBezTo>
                      <a:cubicBezTo>
                        <a:pt x="107567" y="85825"/>
                        <a:pt x="107567" y="85929"/>
                        <a:pt x="107567" y="86033"/>
                      </a:cubicBezTo>
                      <a:lnTo>
                        <a:pt x="107567" y="96506"/>
                      </a:lnTo>
                      <a:cubicBezTo>
                        <a:pt x="107602" y="96402"/>
                        <a:pt x="107602" y="96299"/>
                        <a:pt x="107636" y="96195"/>
                      </a:cubicBezTo>
                      <a:cubicBezTo>
                        <a:pt x="107636" y="96195"/>
                        <a:pt x="107636" y="96160"/>
                        <a:pt x="107636" y="96160"/>
                      </a:cubicBezTo>
                      <a:cubicBezTo>
                        <a:pt x="107636" y="96091"/>
                        <a:pt x="107671" y="95987"/>
                        <a:pt x="107705" y="95918"/>
                      </a:cubicBezTo>
                      <a:cubicBezTo>
                        <a:pt x="107705" y="95884"/>
                        <a:pt x="107705" y="95884"/>
                        <a:pt x="107705" y="95884"/>
                      </a:cubicBezTo>
                      <a:cubicBezTo>
                        <a:pt x="107740" y="95815"/>
                        <a:pt x="107740" y="95780"/>
                        <a:pt x="107774" y="95711"/>
                      </a:cubicBezTo>
                      <a:cubicBezTo>
                        <a:pt x="107809" y="95711"/>
                        <a:pt x="107809" y="95676"/>
                        <a:pt x="107844" y="95642"/>
                      </a:cubicBezTo>
                      <a:lnTo>
                        <a:pt x="107844" y="97681"/>
                      </a:lnTo>
                      <a:cubicBezTo>
                        <a:pt x="107809" y="97716"/>
                        <a:pt x="107809" y="97716"/>
                        <a:pt x="107774" y="97716"/>
                      </a:cubicBezTo>
                      <a:cubicBezTo>
                        <a:pt x="107774" y="97716"/>
                        <a:pt x="107740" y="97750"/>
                        <a:pt x="107740" y="97750"/>
                      </a:cubicBezTo>
                      <a:cubicBezTo>
                        <a:pt x="107705" y="97785"/>
                        <a:pt x="107671" y="97785"/>
                        <a:pt x="107636" y="97819"/>
                      </a:cubicBezTo>
                      <a:cubicBezTo>
                        <a:pt x="107602" y="97819"/>
                        <a:pt x="107567" y="97854"/>
                        <a:pt x="107533" y="97854"/>
                      </a:cubicBezTo>
                      <a:lnTo>
                        <a:pt x="107429" y="97854"/>
                      </a:lnTo>
                      <a:cubicBezTo>
                        <a:pt x="107394" y="97888"/>
                        <a:pt x="107360" y="97888"/>
                        <a:pt x="107325" y="97888"/>
                      </a:cubicBezTo>
                      <a:cubicBezTo>
                        <a:pt x="107256" y="97888"/>
                        <a:pt x="107221" y="97888"/>
                        <a:pt x="107152" y="97854"/>
                      </a:cubicBezTo>
                      <a:lnTo>
                        <a:pt x="107014" y="97854"/>
                      </a:lnTo>
                      <a:cubicBezTo>
                        <a:pt x="107014" y="97819"/>
                        <a:pt x="107014" y="97819"/>
                        <a:pt x="106979" y="97819"/>
                      </a:cubicBezTo>
                      <a:cubicBezTo>
                        <a:pt x="106945" y="97819"/>
                        <a:pt x="106910" y="97819"/>
                        <a:pt x="106876" y="97785"/>
                      </a:cubicBezTo>
                      <a:cubicBezTo>
                        <a:pt x="106841" y="97785"/>
                        <a:pt x="106772" y="97750"/>
                        <a:pt x="106738" y="97716"/>
                      </a:cubicBezTo>
                      <a:cubicBezTo>
                        <a:pt x="106565" y="97612"/>
                        <a:pt x="106496" y="97474"/>
                        <a:pt x="106357" y="97335"/>
                      </a:cubicBezTo>
                      <a:cubicBezTo>
                        <a:pt x="106323" y="97301"/>
                        <a:pt x="106254" y="97266"/>
                        <a:pt x="106219" y="97232"/>
                      </a:cubicBezTo>
                      <a:cubicBezTo>
                        <a:pt x="106219" y="97232"/>
                        <a:pt x="106184" y="97232"/>
                        <a:pt x="106184" y="97197"/>
                      </a:cubicBezTo>
                      <a:cubicBezTo>
                        <a:pt x="106150" y="97197"/>
                        <a:pt x="106115" y="97163"/>
                        <a:pt x="106046" y="97163"/>
                      </a:cubicBezTo>
                      <a:cubicBezTo>
                        <a:pt x="106046" y="97163"/>
                        <a:pt x="106046" y="97128"/>
                        <a:pt x="106046" y="97128"/>
                      </a:cubicBezTo>
                      <a:lnTo>
                        <a:pt x="105977" y="97128"/>
                      </a:lnTo>
                      <a:cubicBezTo>
                        <a:pt x="105943" y="97093"/>
                        <a:pt x="105908" y="97093"/>
                        <a:pt x="105908" y="97093"/>
                      </a:cubicBezTo>
                      <a:lnTo>
                        <a:pt x="105804" y="97093"/>
                      </a:lnTo>
                      <a:cubicBezTo>
                        <a:pt x="105770" y="97059"/>
                        <a:pt x="105770" y="97059"/>
                        <a:pt x="105770" y="97059"/>
                      </a:cubicBezTo>
                      <a:lnTo>
                        <a:pt x="105562" y="97059"/>
                      </a:lnTo>
                      <a:cubicBezTo>
                        <a:pt x="105528" y="97059"/>
                        <a:pt x="105493" y="97093"/>
                        <a:pt x="105459" y="97093"/>
                      </a:cubicBezTo>
                      <a:lnTo>
                        <a:pt x="105424" y="97093"/>
                      </a:lnTo>
                      <a:cubicBezTo>
                        <a:pt x="105320" y="97093"/>
                        <a:pt x="105251" y="97128"/>
                        <a:pt x="105148" y="97128"/>
                      </a:cubicBezTo>
                      <a:cubicBezTo>
                        <a:pt x="105044" y="97163"/>
                        <a:pt x="104975" y="97197"/>
                        <a:pt x="104871" y="97197"/>
                      </a:cubicBezTo>
                      <a:cubicBezTo>
                        <a:pt x="104802" y="97232"/>
                        <a:pt x="104733" y="97232"/>
                        <a:pt x="104664" y="97232"/>
                      </a:cubicBezTo>
                      <a:lnTo>
                        <a:pt x="104249" y="97232"/>
                      </a:lnTo>
                      <a:cubicBezTo>
                        <a:pt x="104180" y="97232"/>
                        <a:pt x="104111" y="97197"/>
                        <a:pt x="104041" y="97197"/>
                      </a:cubicBezTo>
                      <a:lnTo>
                        <a:pt x="104007" y="97197"/>
                      </a:lnTo>
                      <a:cubicBezTo>
                        <a:pt x="103938" y="97163"/>
                        <a:pt x="103869" y="97163"/>
                        <a:pt x="103834" y="97128"/>
                      </a:cubicBezTo>
                      <a:lnTo>
                        <a:pt x="103799" y="97128"/>
                      </a:lnTo>
                      <a:cubicBezTo>
                        <a:pt x="103730" y="97093"/>
                        <a:pt x="103661" y="97093"/>
                        <a:pt x="103627" y="97059"/>
                      </a:cubicBezTo>
                      <a:cubicBezTo>
                        <a:pt x="103558" y="97024"/>
                        <a:pt x="103523" y="96990"/>
                        <a:pt x="103488" y="96955"/>
                      </a:cubicBezTo>
                      <a:cubicBezTo>
                        <a:pt x="103454" y="96921"/>
                        <a:pt x="103454" y="96921"/>
                        <a:pt x="103419" y="96921"/>
                      </a:cubicBezTo>
                      <a:cubicBezTo>
                        <a:pt x="103385" y="96886"/>
                        <a:pt x="103350" y="96852"/>
                        <a:pt x="103316" y="96817"/>
                      </a:cubicBezTo>
                      <a:cubicBezTo>
                        <a:pt x="103281" y="96782"/>
                        <a:pt x="103212" y="96748"/>
                        <a:pt x="103177" y="96713"/>
                      </a:cubicBezTo>
                      <a:cubicBezTo>
                        <a:pt x="103177" y="96713"/>
                        <a:pt x="103143" y="96679"/>
                        <a:pt x="103143" y="96679"/>
                      </a:cubicBezTo>
                      <a:cubicBezTo>
                        <a:pt x="103108" y="96644"/>
                        <a:pt x="103074" y="96644"/>
                        <a:pt x="103004" y="96610"/>
                      </a:cubicBezTo>
                      <a:lnTo>
                        <a:pt x="102970" y="96610"/>
                      </a:lnTo>
                      <a:cubicBezTo>
                        <a:pt x="102970" y="96610"/>
                        <a:pt x="102970" y="96610"/>
                        <a:pt x="102935" y="96575"/>
                      </a:cubicBezTo>
                      <a:lnTo>
                        <a:pt x="102866" y="96575"/>
                      </a:lnTo>
                      <a:cubicBezTo>
                        <a:pt x="102866" y="96575"/>
                        <a:pt x="102832" y="96540"/>
                        <a:pt x="102797" y="96540"/>
                      </a:cubicBezTo>
                      <a:lnTo>
                        <a:pt x="102451" y="96540"/>
                      </a:lnTo>
                      <a:cubicBezTo>
                        <a:pt x="102417" y="96575"/>
                        <a:pt x="102382" y="96575"/>
                        <a:pt x="102313" y="96575"/>
                      </a:cubicBezTo>
                      <a:cubicBezTo>
                        <a:pt x="102244" y="96610"/>
                        <a:pt x="102175" y="96610"/>
                        <a:pt x="102140" y="96644"/>
                      </a:cubicBezTo>
                      <a:cubicBezTo>
                        <a:pt x="102002" y="96679"/>
                        <a:pt x="101898" y="96713"/>
                        <a:pt x="101795" y="96748"/>
                      </a:cubicBezTo>
                      <a:cubicBezTo>
                        <a:pt x="101726" y="96782"/>
                        <a:pt x="101691" y="96782"/>
                        <a:pt x="101656" y="96817"/>
                      </a:cubicBezTo>
                      <a:cubicBezTo>
                        <a:pt x="101553" y="96852"/>
                        <a:pt x="101449" y="96886"/>
                        <a:pt x="101345" y="96886"/>
                      </a:cubicBezTo>
                      <a:cubicBezTo>
                        <a:pt x="101311" y="96921"/>
                        <a:pt x="101242" y="96921"/>
                        <a:pt x="101207" y="96921"/>
                      </a:cubicBezTo>
                      <a:cubicBezTo>
                        <a:pt x="101103" y="96955"/>
                        <a:pt x="101000" y="96990"/>
                        <a:pt x="100896" y="96990"/>
                      </a:cubicBezTo>
                      <a:cubicBezTo>
                        <a:pt x="100861" y="97024"/>
                        <a:pt x="100827" y="97024"/>
                        <a:pt x="100792" y="97024"/>
                      </a:cubicBezTo>
                      <a:cubicBezTo>
                        <a:pt x="100654" y="97024"/>
                        <a:pt x="100516" y="97059"/>
                        <a:pt x="100378" y="97059"/>
                      </a:cubicBezTo>
                      <a:lnTo>
                        <a:pt x="100239" y="97059"/>
                      </a:lnTo>
                      <a:cubicBezTo>
                        <a:pt x="100205" y="97059"/>
                        <a:pt x="100136" y="97024"/>
                        <a:pt x="100101" y="97024"/>
                      </a:cubicBezTo>
                      <a:lnTo>
                        <a:pt x="99928" y="97024"/>
                      </a:lnTo>
                      <a:cubicBezTo>
                        <a:pt x="99894" y="96990"/>
                        <a:pt x="99859" y="96990"/>
                        <a:pt x="99859" y="96990"/>
                      </a:cubicBezTo>
                      <a:lnTo>
                        <a:pt x="99824" y="96990"/>
                      </a:lnTo>
                      <a:cubicBezTo>
                        <a:pt x="99790" y="96990"/>
                        <a:pt x="99755" y="96955"/>
                        <a:pt x="99721" y="96955"/>
                      </a:cubicBezTo>
                      <a:lnTo>
                        <a:pt x="99686" y="96955"/>
                      </a:lnTo>
                      <a:cubicBezTo>
                        <a:pt x="99652" y="96955"/>
                        <a:pt x="99617" y="96921"/>
                        <a:pt x="99617" y="96921"/>
                      </a:cubicBezTo>
                      <a:cubicBezTo>
                        <a:pt x="99583" y="96921"/>
                        <a:pt x="99548" y="96886"/>
                        <a:pt x="99548" y="96886"/>
                      </a:cubicBezTo>
                      <a:lnTo>
                        <a:pt x="99513" y="96886"/>
                      </a:lnTo>
                      <a:cubicBezTo>
                        <a:pt x="99479" y="96852"/>
                        <a:pt x="99444" y="96817"/>
                        <a:pt x="99410" y="96817"/>
                      </a:cubicBezTo>
                      <a:cubicBezTo>
                        <a:pt x="99375" y="96782"/>
                        <a:pt x="99375" y="96782"/>
                        <a:pt x="99341" y="96748"/>
                      </a:cubicBezTo>
                      <a:cubicBezTo>
                        <a:pt x="99341" y="96748"/>
                        <a:pt x="99341" y="96748"/>
                        <a:pt x="99306" y="96713"/>
                      </a:cubicBezTo>
                      <a:cubicBezTo>
                        <a:pt x="99271" y="96713"/>
                        <a:pt x="99271" y="96679"/>
                        <a:pt x="99271" y="96679"/>
                      </a:cubicBezTo>
                      <a:lnTo>
                        <a:pt x="99237" y="96679"/>
                      </a:lnTo>
                      <a:cubicBezTo>
                        <a:pt x="99202" y="96644"/>
                        <a:pt x="99202" y="96644"/>
                        <a:pt x="99202" y="96644"/>
                      </a:cubicBezTo>
                      <a:lnTo>
                        <a:pt x="98926" y="96644"/>
                      </a:lnTo>
                      <a:cubicBezTo>
                        <a:pt x="98891" y="96679"/>
                        <a:pt x="98857" y="96679"/>
                        <a:pt x="98857" y="96679"/>
                      </a:cubicBezTo>
                      <a:lnTo>
                        <a:pt x="98822" y="96679"/>
                      </a:lnTo>
                      <a:cubicBezTo>
                        <a:pt x="98788" y="96679"/>
                        <a:pt x="98753" y="96713"/>
                        <a:pt x="98718" y="96713"/>
                      </a:cubicBezTo>
                      <a:cubicBezTo>
                        <a:pt x="98684" y="96713"/>
                        <a:pt x="98615" y="96748"/>
                        <a:pt x="98580" y="96748"/>
                      </a:cubicBezTo>
                      <a:cubicBezTo>
                        <a:pt x="98511" y="96748"/>
                        <a:pt x="98442" y="96782"/>
                        <a:pt x="98373" y="96782"/>
                      </a:cubicBezTo>
                      <a:cubicBezTo>
                        <a:pt x="98338" y="96782"/>
                        <a:pt x="98304" y="96782"/>
                        <a:pt x="98269" y="96817"/>
                      </a:cubicBezTo>
                      <a:lnTo>
                        <a:pt x="98096" y="96817"/>
                      </a:lnTo>
                      <a:cubicBezTo>
                        <a:pt x="98027" y="96817"/>
                        <a:pt x="97958" y="96817"/>
                        <a:pt x="97889" y="96782"/>
                      </a:cubicBezTo>
                      <a:cubicBezTo>
                        <a:pt x="97820" y="96782"/>
                        <a:pt x="97785" y="96782"/>
                        <a:pt x="97751" y="96748"/>
                      </a:cubicBezTo>
                      <a:cubicBezTo>
                        <a:pt x="97612" y="96679"/>
                        <a:pt x="97578" y="96540"/>
                        <a:pt x="97543" y="96471"/>
                      </a:cubicBezTo>
                      <a:cubicBezTo>
                        <a:pt x="97509" y="96437"/>
                        <a:pt x="97509" y="96402"/>
                        <a:pt x="97474" y="96368"/>
                      </a:cubicBezTo>
                      <a:cubicBezTo>
                        <a:pt x="97439" y="96333"/>
                        <a:pt x="97405" y="96333"/>
                        <a:pt x="97405" y="96299"/>
                      </a:cubicBezTo>
                      <a:lnTo>
                        <a:pt x="97370" y="96299"/>
                      </a:lnTo>
                      <a:cubicBezTo>
                        <a:pt x="97336" y="96264"/>
                        <a:pt x="97301" y="96229"/>
                        <a:pt x="97267" y="96229"/>
                      </a:cubicBezTo>
                      <a:cubicBezTo>
                        <a:pt x="97232" y="96195"/>
                        <a:pt x="97198" y="96160"/>
                        <a:pt x="97128" y="96160"/>
                      </a:cubicBezTo>
                      <a:lnTo>
                        <a:pt x="97094" y="96160"/>
                      </a:lnTo>
                      <a:cubicBezTo>
                        <a:pt x="97059" y="96126"/>
                        <a:pt x="97025" y="96126"/>
                        <a:pt x="96990" y="96091"/>
                      </a:cubicBezTo>
                      <a:lnTo>
                        <a:pt x="96956" y="96091"/>
                      </a:lnTo>
                      <a:cubicBezTo>
                        <a:pt x="96886" y="96091"/>
                        <a:pt x="96852" y="96057"/>
                        <a:pt x="96783" y="96057"/>
                      </a:cubicBezTo>
                      <a:cubicBezTo>
                        <a:pt x="96714" y="96022"/>
                        <a:pt x="96679" y="96022"/>
                        <a:pt x="96610" y="96022"/>
                      </a:cubicBezTo>
                      <a:lnTo>
                        <a:pt x="96575" y="96022"/>
                      </a:lnTo>
                      <a:cubicBezTo>
                        <a:pt x="96575" y="95987"/>
                        <a:pt x="96575" y="95987"/>
                        <a:pt x="96575" y="95987"/>
                      </a:cubicBezTo>
                      <a:lnTo>
                        <a:pt x="96403" y="95987"/>
                      </a:lnTo>
                      <a:cubicBezTo>
                        <a:pt x="96368" y="95987"/>
                        <a:pt x="96368" y="95987"/>
                        <a:pt x="96368" y="95953"/>
                      </a:cubicBezTo>
                      <a:lnTo>
                        <a:pt x="96091" y="95953"/>
                      </a:lnTo>
                      <a:cubicBezTo>
                        <a:pt x="96022" y="95918"/>
                        <a:pt x="95919" y="95918"/>
                        <a:pt x="95849" y="95918"/>
                      </a:cubicBezTo>
                      <a:lnTo>
                        <a:pt x="95054" y="95918"/>
                      </a:lnTo>
                      <a:cubicBezTo>
                        <a:pt x="94847" y="95884"/>
                        <a:pt x="94605" y="95884"/>
                        <a:pt x="94398" y="95884"/>
                      </a:cubicBezTo>
                      <a:lnTo>
                        <a:pt x="94294" y="95884"/>
                      </a:lnTo>
                      <a:cubicBezTo>
                        <a:pt x="94225" y="95884"/>
                        <a:pt x="94156" y="95849"/>
                        <a:pt x="94087" y="95849"/>
                      </a:cubicBezTo>
                      <a:lnTo>
                        <a:pt x="94052" y="95849"/>
                      </a:lnTo>
                      <a:cubicBezTo>
                        <a:pt x="93983" y="95849"/>
                        <a:pt x="93914" y="95849"/>
                        <a:pt x="93845" y="95815"/>
                      </a:cubicBezTo>
                      <a:lnTo>
                        <a:pt x="93776" y="95815"/>
                      </a:lnTo>
                      <a:cubicBezTo>
                        <a:pt x="93706" y="95815"/>
                        <a:pt x="93603" y="95780"/>
                        <a:pt x="93534" y="95780"/>
                      </a:cubicBezTo>
                      <a:cubicBezTo>
                        <a:pt x="93430" y="95745"/>
                        <a:pt x="93361" y="95711"/>
                        <a:pt x="93292" y="95711"/>
                      </a:cubicBezTo>
                      <a:cubicBezTo>
                        <a:pt x="93223" y="95676"/>
                        <a:pt x="93188" y="95642"/>
                        <a:pt x="93153" y="95642"/>
                      </a:cubicBezTo>
                      <a:cubicBezTo>
                        <a:pt x="93119" y="95607"/>
                        <a:pt x="93084" y="95607"/>
                        <a:pt x="93050" y="95607"/>
                      </a:cubicBezTo>
                      <a:cubicBezTo>
                        <a:pt x="93050" y="95573"/>
                        <a:pt x="93015" y="95573"/>
                        <a:pt x="92981" y="95538"/>
                      </a:cubicBezTo>
                      <a:cubicBezTo>
                        <a:pt x="92946" y="95538"/>
                        <a:pt x="92911" y="95538"/>
                        <a:pt x="92911" y="95504"/>
                      </a:cubicBezTo>
                      <a:cubicBezTo>
                        <a:pt x="92877" y="95504"/>
                        <a:pt x="92842" y="95469"/>
                        <a:pt x="92842" y="95469"/>
                      </a:cubicBezTo>
                      <a:cubicBezTo>
                        <a:pt x="92808" y="95434"/>
                        <a:pt x="92773" y="95434"/>
                        <a:pt x="92773" y="95400"/>
                      </a:cubicBezTo>
                      <a:cubicBezTo>
                        <a:pt x="92739" y="95400"/>
                        <a:pt x="92704" y="95365"/>
                        <a:pt x="92704" y="95365"/>
                      </a:cubicBezTo>
                      <a:cubicBezTo>
                        <a:pt x="92669" y="95331"/>
                        <a:pt x="92669" y="95331"/>
                        <a:pt x="92635" y="95296"/>
                      </a:cubicBezTo>
                      <a:cubicBezTo>
                        <a:pt x="92635" y="95296"/>
                        <a:pt x="92600" y="95262"/>
                        <a:pt x="92566" y="95227"/>
                      </a:cubicBezTo>
                      <a:lnTo>
                        <a:pt x="92531" y="95192"/>
                      </a:lnTo>
                      <a:cubicBezTo>
                        <a:pt x="92497" y="95158"/>
                        <a:pt x="92497" y="95158"/>
                        <a:pt x="92462" y="95123"/>
                      </a:cubicBezTo>
                      <a:cubicBezTo>
                        <a:pt x="92462" y="95123"/>
                        <a:pt x="92462" y="95089"/>
                        <a:pt x="92428" y="95089"/>
                      </a:cubicBezTo>
                      <a:cubicBezTo>
                        <a:pt x="92428" y="95054"/>
                        <a:pt x="92393" y="95020"/>
                        <a:pt x="92358" y="94985"/>
                      </a:cubicBezTo>
                      <a:cubicBezTo>
                        <a:pt x="92358" y="94985"/>
                        <a:pt x="92358" y="94985"/>
                        <a:pt x="92324" y="94950"/>
                      </a:cubicBezTo>
                      <a:cubicBezTo>
                        <a:pt x="92324" y="94916"/>
                        <a:pt x="92289" y="94881"/>
                        <a:pt x="92255" y="94847"/>
                      </a:cubicBezTo>
                      <a:cubicBezTo>
                        <a:pt x="91909" y="94432"/>
                        <a:pt x="91460" y="94017"/>
                        <a:pt x="90976" y="93602"/>
                      </a:cubicBezTo>
                      <a:cubicBezTo>
                        <a:pt x="90872" y="93499"/>
                        <a:pt x="90734" y="93430"/>
                        <a:pt x="90596" y="93326"/>
                      </a:cubicBezTo>
                      <a:cubicBezTo>
                        <a:pt x="90596" y="93326"/>
                        <a:pt x="90561" y="93291"/>
                        <a:pt x="90526" y="93291"/>
                      </a:cubicBezTo>
                      <a:cubicBezTo>
                        <a:pt x="90388" y="93188"/>
                        <a:pt x="90250" y="93119"/>
                        <a:pt x="90112" y="93015"/>
                      </a:cubicBezTo>
                      <a:cubicBezTo>
                        <a:pt x="90112" y="93015"/>
                        <a:pt x="90077" y="92980"/>
                        <a:pt x="90043" y="92980"/>
                      </a:cubicBezTo>
                      <a:cubicBezTo>
                        <a:pt x="89904" y="92911"/>
                        <a:pt x="89766" y="92807"/>
                        <a:pt x="89628" y="92738"/>
                      </a:cubicBezTo>
                      <a:cubicBezTo>
                        <a:pt x="89628" y="92738"/>
                        <a:pt x="89593" y="92738"/>
                        <a:pt x="89559" y="92704"/>
                      </a:cubicBezTo>
                      <a:cubicBezTo>
                        <a:pt x="89420" y="92635"/>
                        <a:pt x="89248" y="92565"/>
                        <a:pt x="89109" y="92496"/>
                      </a:cubicBezTo>
                      <a:cubicBezTo>
                        <a:pt x="89075" y="92462"/>
                        <a:pt x="89006" y="92462"/>
                        <a:pt x="88971" y="92427"/>
                      </a:cubicBezTo>
                      <a:cubicBezTo>
                        <a:pt x="88833" y="92358"/>
                        <a:pt x="88660" y="92289"/>
                        <a:pt x="88487" y="92220"/>
                      </a:cubicBezTo>
                      <a:cubicBezTo>
                        <a:pt x="88418" y="92185"/>
                        <a:pt x="88349" y="92151"/>
                        <a:pt x="88280" y="92151"/>
                      </a:cubicBezTo>
                      <a:cubicBezTo>
                        <a:pt x="88141" y="92082"/>
                        <a:pt x="88003" y="92047"/>
                        <a:pt x="87865" y="91978"/>
                      </a:cubicBezTo>
                      <a:cubicBezTo>
                        <a:pt x="87796" y="91943"/>
                        <a:pt x="87727" y="91943"/>
                        <a:pt x="87623" y="91909"/>
                      </a:cubicBezTo>
                      <a:cubicBezTo>
                        <a:pt x="87519" y="91874"/>
                        <a:pt x="87416" y="91840"/>
                        <a:pt x="87312" y="91805"/>
                      </a:cubicBezTo>
                      <a:cubicBezTo>
                        <a:pt x="87277" y="91805"/>
                        <a:pt x="87277" y="91770"/>
                        <a:pt x="87277" y="91770"/>
                      </a:cubicBezTo>
                      <a:cubicBezTo>
                        <a:pt x="87035" y="91701"/>
                        <a:pt x="86828" y="91667"/>
                        <a:pt x="86586" y="91598"/>
                      </a:cubicBezTo>
                      <a:cubicBezTo>
                        <a:pt x="86517" y="91563"/>
                        <a:pt x="86448" y="91563"/>
                        <a:pt x="86344" y="91529"/>
                      </a:cubicBezTo>
                      <a:lnTo>
                        <a:pt x="86240" y="91529"/>
                      </a:lnTo>
                      <a:cubicBezTo>
                        <a:pt x="85998" y="91459"/>
                        <a:pt x="85756" y="91390"/>
                        <a:pt x="85515" y="91356"/>
                      </a:cubicBezTo>
                      <a:lnTo>
                        <a:pt x="85480" y="91356"/>
                      </a:lnTo>
                      <a:cubicBezTo>
                        <a:pt x="85238" y="91287"/>
                        <a:pt x="84961" y="91252"/>
                        <a:pt x="84720" y="91217"/>
                      </a:cubicBezTo>
                      <a:lnTo>
                        <a:pt x="84616" y="91217"/>
                      </a:lnTo>
                      <a:cubicBezTo>
                        <a:pt x="84581" y="91183"/>
                        <a:pt x="84547" y="91183"/>
                        <a:pt x="84512" y="91183"/>
                      </a:cubicBezTo>
                      <a:cubicBezTo>
                        <a:pt x="84305" y="91148"/>
                        <a:pt x="84097" y="91148"/>
                        <a:pt x="83890" y="91114"/>
                      </a:cubicBezTo>
                      <a:lnTo>
                        <a:pt x="83752" y="91114"/>
                      </a:lnTo>
                      <a:cubicBezTo>
                        <a:pt x="83475" y="91079"/>
                        <a:pt x="83233" y="91045"/>
                        <a:pt x="82991" y="91045"/>
                      </a:cubicBezTo>
                      <a:lnTo>
                        <a:pt x="82818" y="91045"/>
                      </a:lnTo>
                      <a:cubicBezTo>
                        <a:pt x="82611" y="91010"/>
                        <a:pt x="82404" y="91010"/>
                        <a:pt x="82196" y="91010"/>
                      </a:cubicBezTo>
                      <a:lnTo>
                        <a:pt x="81194" y="91010"/>
                      </a:lnTo>
                      <a:cubicBezTo>
                        <a:pt x="81090" y="91010"/>
                        <a:pt x="80986" y="91010"/>
                        <a:pt x="80883" y="91045"/>
                      </a:cubicBezTo>
                      <a:cubicBezTo>
                        <a:pt x="80675" y="91045"/>
                        <a:pt x="80468" y="91045"/>
                        <a:pt x="80261" y="91079"/>
                      </a:cubicBezTo>
                      <a:cubicBezTo>
                        <a:pt x="80122" y="91079"/>
                        <a:pt x="80019" y="91079"/>
                        <a:pt x="79915" y="91114"/>
                      </a:cubicBezTo>
                      <a:cubicBezTo>
                        <a:pt x="79777" y="91114"/>
                        <a:pt x="79673" y="91114"/>
                        <a:pt x="79535" y="91148"/>
                      </a:cubicBezTo>
                      <a:lnTo>
                        <a:pt x="79431" y="91148"/>
                      </a:lnTo>
                      <a:cubicBezTo>
                        <a:pt x="79327" y="91148"/>
                        <a:pt x="79189" y="91148"/>
                        <a:pt x="79051" y="91183"/>
                      </a:cubicBezTo>
                      <a:lnTo>
                        <a:pt x="78843" y="91183"/>
                      </a:lnTo>
                      <a:cubicBezTo>
                        <a:pt x="78740" y="91183"/>
                        <a:pt x="78636" y="91183"/>
                        <a:pt x="78532" y="91148"/>
                      </a:cubicBezTo>
                      <a:lnTo>
                        <a:pt x="78498" y="91148"/>
                      </a:lnTo>
                      <a:cubicBezTo>
                        <a:pt x="78429" y="91148"/>
                        <a:pt x="78325" y="91148"/>
                        <a:pt x="78256" y="91114"/>
                      </a:cubicBezTo>
                      <a:cubicBezTo>
                        <a:pt x="78152" y="91114"/>
                        <a:pt x="78083" y="91079"/>
                        <a:pt x="78014" y="91079"/>
                      </a:cubicBezTo>
                      <a:cubicBezTo>
                        <a:pt x="78014" y="91079"/>
                        <a:pt x="77979" y="91079"/>
                        <a:pt x="77979" y="91045"/>
                      </a:cubicBezTo>
                      <a:cubicBezTo>
                        <a:pt x="77910" y="91045"/>
                        <a:pt x="77841" y="91010"/>
                        <a:pt x="77772" y="90975"/>
                      </a:cubicBezTo>
                      <a:cubicBezTo>
                        <a:pt x="77599" y="90803"/>
                        <a:pt x="77530" y="90630"/>
                        <a:pt x="77288" y="90492"/>
                      </a:cubicBezTo>
                      <a:lnTo>
                        <a:pt x="77253" y="90492"/>
                      </a:lnTo>
                      <a:cubicBezTo>
                        <a:pt x="77219" y="90492"/>
                        <a:pt x="77219" y="90457"/>
                        <a:pt x="77184" y="90457"/>
                      </a:cubicBezTo>
                      <a:lnTo>
                        <a:pt x="77115" y="90457"/>
                      </a:lnTo>
                      <a:cubicBezTo>
                        <a:pt x="77081" y="90422"/>
                        <a:pt x="77081" y="90422"/>
                        <a:pt x="77046" y="90422"/>
                      </a:cubicBezTo>
                      <a:lnTo>
                        <a:pt x="76873" y="90422"/>
                      </a:lnTo>
                      <a:cubicBezTo>
                        <a:pt x="76839" y="90388"/>
                        <a:pt x="76804" y="90388"/>
                        <a:pt x="76770" y="90388"/>
                      </a:cubicBezTo>
                      <a:lnTo>
                        <a:pt x="75594" y="90388"/>
                      </a:lnTo>
                      <a:cubicBezTo>
                        <a:pt x="75560" y="90388"/>
                        <a:pt x="75491" y="90388"/>
                        <a:pt x="75456" y="90353"/>
                      </a:cubicBezTo>
                      <a:cubicBezTo>
                        <a:pt x="75387" y="90353"/>
                        <a:pt x="75352" y="90353"/>
                        <a:pt x="75283" y="90319"/>
                      </a:cubicBezTo>
                      <a:cubicBezTo>
                        <a:pt x="75249" y="90319"/>
                        <a:pt x="75214" y="90284"/>
                        <a:pt x="75180" y="90284"/>
                      </a:cubicBezTo>
                      <a:cubicBezTo>
                        <a:pt x="75145" y="90284"/>
                        <a:pt x="75145" y="90250"/>
                        <a:pt x="75110" y="90250"/>
                      </a:cubicBezTo>
                      <a:cubicBezTo>
                        <a:pt x="75076" y="90250"/>
                        <a:pt x="75076" y="90215"/>
                        <a:pt x="75041" y="90215"/>
                      </a:cubicBezTo>
                      <a:cubicBezTo>
                        <a:pt x="75007" y="90180"/>
                        <a:pt x="74972" y="90180"/>
                        <a:pt x="74938" y="90146"/>
                      </a:cubicBezTo>
                      <a:cubicBezTo>
                        <a:pt x="74903" y="90146"/>
                        <a:pt x="74903" y="90111"/>
                        <a:pt x="74868" y="90111"/>
                      </a:cubicBezTo>
                      <a:cubicBezTo>
                        <a:pt x="74834" y="90111"/>
                        <a:pt x="74799" y="90077"/>
                        <a:pt x="74730" y="90042"/>
                      </a:cubicBezTo>
                      <a:cubicBezTo>
                        <a:pt x="74730" y="90042"/>
                        <a:pt x="74696" y="90042"/>
                        <a:pt x="74661" y="90008"/>
                      </a:cubicBezTo>
                      <a:lnTo>
                        <a:pt x="74592" y="90008"/>
                      </a:lnTo>
                      <a:cubicBezTo>
                        <a:pt x="74592" y="90008"/>
                        <a:pt x="74557" y="90008"/>
                        <a:pt x="74557" y="89973"/>
                      </a:cubicBezTo>
                      <a:lnTo>
                        <a:pt x="74385" y="89973"/>
                      </a:lnTo>
                      <a:cubicBezTo>
                        <a:pt x="74315" y="89939"/>
                        <a:pt x="74281" y="89939"/>
                        <a:pt x="74212" y="89939"/>
                      </a:cubicBezTo>
                      <a:lnTo>
                        <a:pt x="74177" y="89939"/>
                      </a:lnTo>
                      <a:cubicBezTo>
                        <a:pt x="74177" y="89939"/>
                        <a:pt x="74143" y="89939"/>
                        <a:pt x="74143" y="89904"/>
                      </a:cubicBezTo>
                      <a:lnTo>
                        <a:pt x="74004" y="89904"/>
                      </a:lnTo>
                      <a:cubicBezTo>
                        <a:pt x="73935" y="89904"/>
                        <a:pt x="73866" y="89869"/>
                        <a:pt x="73797" y="89869"/>
                      </a:cubicBezTo>
                      <a:cubicBezTo>
                        <a:pt x="73762" y="89869"/>
                        <a:pt x="73728" y="89869"/>
                        <a:pt x="73693" y="89835"/>
                      </a:cubicBezTo>
                      <a:lnTo>
                        <a:pt x="73659" y="89835"/>
                      </a:lnTo>
                      <a:cubicBezTo>
                        <a:pt x="73590" y="89835"/>
                        <a:pt x="73555" y="89800"/>
                        <a:pt x="73520" y="89800"/>
                      </a:cubicBezTo>
                      <a:cubicBezTo>
                        <a:pt x="73451" y="89800"/>
                        <a:pt x="73417" y="89766"/>
                        <a:pt x="73382" y="89731"/>
                      </a:cubicBezTo>
                      <a:lnTo>
                        <a:pt x="73313" y="89731"/>
                      </a:lnTo>
                      <a:cubicBezTo>
                        <a:pt x="73278" y="89697"/>
                        <a:pt x="73244" y="89697"/>
                        <a:pt x="73209" y="89662"/>
                      </a:cubicBezTo>
                      <a:cubicBezTo>
                        <a:pt x="73209" y="89662"/>
                        <a:pt x="73175" y="89662"/>
                        <a:pt x="73175" y="89627"/>
                      </a:cubicBezTo>
                      <a:cubicBezTo>
                        <a:pt x="73140" y="89627"/>
                        <a:pt x="73106" y="89593"/>
                        <a:pt x="73106" y="89593"/>
                      </a:cubicBezTo>
                      <a:cubicBezTo>
                        <a:pt x="73071" y="89558"/>
                        <a:pt x="73071" y="89558"/>
                        <a:pt x="73036" y="89558"/>
                      </a:cubicBezTo>
                      <a:cubicBezTo>
                        <a:pt x="73036" y="89524"/>
                        <a:pt x="73002" y="89524"/>
                        <a:pt x="73002" y="89489"/>
                      </a:cubicBezTo>
                      <a:cubicBezTo>
                        <a:pt x="72967" y="89489"/>
                        <a:pt x="72967" y="89455"/>
                        <a:pt x="72933" y="89455"/>
                      </a:cubicBezTo>
                      <a:cubicBezTo>
                        <a:pt x="72933" y="89420"/>
                        <a:pt x="72898" y="89420"/>
                        <a:pt x="72898" y="89386"/>
                      </a:cubicBezTo>
                      <a:lnTo>
                        <a:pt x="72864" y="89351"/>
                      </a:lnTo>
                      <a:cubicBezTo>
                        <a:pt x="72829" y="89316"/>
                        <a:pt x="72795" y="89282"/>
                        <a:pt x="72760" y="89247"/>
                      </a:cubicBezTo>
                      <a:cubicBezTo>
                        <a:pt x="72760" y="89247"/>
                        <a:pt x="72725" y="89213"/>
                        <a:pt x="72725" y="89213"/>
                      </a:cubicBezTo>
                      <a:cubicBezTo>
                        <a:pt x="72691" y="89178"/>
                        <a:pt x="72691" y="89178"/>
                        <a:pt x="72656" y="89178"/>
                      </a:cubicBezTo>
                      <a:cubicBezTo>
                        <a:pt x="72656" y="89144"/>
                        <a:pt x="72622" y="89109"/>
                        <a:pt x="72553" y="89074"/>
                      </a:cubicBezTo>
                      <a:cubicBezTo>
                        <a:pt x="72518" y="89040"/>
                        <a:pt x="72483" y="89005"/>
                        <a:pt x="72414" y="88936"/>
                      </a:cubicBezTo>
                      <a:lnTo>
                        <a:pt x="72380" y="88936"/>
                      </a:lnTo>
                      <a:cubicBezTo>
                        <a:pt x="72311" y="88902"/>
                        <a:pt x="72241" y="88867"/>
                        <a:pt x="72172" y="88832"/>
                      </a:cubicBezTo>
                      <a:cubicBezTo>
                        <a:pt x="72138" y="88798"/>
                        <a:pt x="72069" y="88763"/>
                        <a:pt x="72034" y="88763"/>
                      </a:cubicBezTo>
                      <a:cubicBezTo>
                        <a:pt x="72000" y="88729"/>
                        <a:pt x="72000" y="88729"/>
                        <a:pt x="71965" y="88729"/>
                      </a:cubicBezTo>
                      <a:cubicBezTo>
                        <a:pt x="71930" y="88729"/>
                        <a:pt x="71896" y="88694"/>
                        <a:pt x="71827" y="88694"/>
                      </a:cubicBezTo>
                      <a:cubicBezTo>
                        <a:pt x="71827" y="88694"/>
                        <a:pt x="71792" y="88660"/>
                        <a:pt x="71758" y="88660"/>
                      </a:cubicBezTo>
                      <a:lnTo>
                        <a:pt x="71723" y="88660"/>
                      </a:lnTo>
                      <a:cubicBezTo>
                        <a:pt x="71688" y="88625"/>
                        <a:pt x="71654" y="88625"/>
                        <a:pt x="71619" y="88625"/>
                      </a:cubicBezTo>
                      <a:cubicBezTo>
                        <a:pt x="71585" y="88625"/>
                        <a:pt x="71550" y="88591"/>
                        <a:pt x="71516" y="88591"/>
                      </a:cubicBezTo>
                      <a:lnTo>
                        <a:pt x="71446" y="88591"/>
                      </a:lnTo>
                      <a:cubicBezTo>
                        <a:pt x="71412" y="88556"/>
                        <a:pt x="71377" y="88556"/>
                        <a:pt x="71377" y="88556"/>
                      </a:cubicBezTo>
                      <a:lnTo>
                        <a:pt x="71308" y="88556"/>
                      </a:lnTo>
                      <a:cubicBezTo>
                        <a:pt x="71239" y="88521"/>
                        <a:pt x="71170" y="88521"/>
                        <a:pt x="71101" y="88521"/>
                      </a:cubicBezTo>
                      <a:lnTo>
                        <a:pt x="71066" y="88521"/>
                      </a:lnTo>
                      <a:cubicBezTo>
                        <a:pt x="71032" y="88487"/>
                        <a:pt x="70963" y="88487"/>
                        <a:pt x="70928" y="88487"/>
                      </a:cubicBezTo>
                      <a:lnTo>
                        <a:pt x="70237" y="88487"/>
                      </a:lnTo>
                      <a:cubicBezTo>
                        <a:pt x="70202" y="88487"/>
                        <a:pt x="70133" y="88452"/>
                        <a:pt x="70098" y="88452"/>
                      </a:cubicBezTo>
                      <a:lnTo>
                        <a:pt x="69891" y="88452"/>
                      </a:lnTo>
                      <a:cubicBezTo>
                        <a:pt x="69857" y="88418"/>
                        <a:pt x="69857" y="88418"/>
                        <a:pt x="69857" y="88418"/>
                      </a:cubicBezTo>
                      <a:cubicBezTo>
                        <a:pt x="69822" y="88418"/>
                        <a:pt x="69787" y="88383"/>
                        <a:pt x="69787" y="88383"/>
                      </a:cubicBezTo>
                      <a:lnTo>
                        <a:pt x="69753" y="88383"/>
                      </a:lnTo>
                      <a:cubicBezTo>
                        <a:pt x="69753" y="88349"/>
                        <a:pt x="69718" y="88349"/>
                        <a:pt x="69718" y="88349"/>
                      </a:cubicBezTo>
                      <a:cubicBezTo>
                        <a:pt x="69684" y="88314"/>
                        <a:pt x="69684" y="88314"/>
                        <a:pt x="69684" y="88314"/>
                      </a:cubicBezTo>
                      <a:lnTo>
                        <a:pt x="69649" y="88314"/>
                      </a:lnTo>
                      <a:cubicBezTo>
                        <a:pt x="69615" y="88279"/>
                        <a:pt x="69615" y="88279"/>
                        <a:pt x="69615" y="88279"/>
                      </a:cubicBezTo>
                      <a:lnTo>
                        <a:pt x="69580" y="88279"/>
                      </a:lnTo>
                      <a:cubicBezTo>
                        <a:pt x="69545" y="88279"/>
                        <a:pt x="69545" y="88245"/>
                        <a:pt x="69545" y="88245"/>
                      </a:cubicBezTo>
                      <a:lnTo>
                        <a:pt x="68543" y="88245"/>
                      </a:lnTo>
                      <a:cubicBezTo>
                        <a:pt x="68439" y="88210"/>
                        <a:pt x="68336" y="88210"/>
                        <a:pt x="68267" y="88176"/>
                      </a:cubicBezTo>
                      <a:lnTo>
                        <a:pt x="68197" y="88176"/>
                      </a:lnTo>
                      <a:cubicBezTo>
                        <a:pt x="68128" y="88141"/>
                        <a:pt x="68059" y="88107"/>
                        <a:pt x="67990" y="88107"/>
                      </a:cubicBezTo>
                      <a:cubicBezTo>
                        <a:pt x="67990" y="88072"/>
                        <a:pt x="67955" y="88072"/>
                        <a:pt x="67955" y="88072"/>
                      </a:cubicBezTo>
                      <a:cubicBezTo>
                        <a:pt x="67852" y="88037"/>
                        <a:pt x="67783" y="88003"/>
                        <a:pt x="67713" y="87968"/>
                      </a:cubicBezTo>
                      <a:cubicBezTo>
                        <a:pt x="67679" y="87934"/>
                        <a:pt x="67644" y="87934"/>
                        <a:pt x="67610" y="87899"/>
                      </a:cubicBezTo>
                      <a:cubicBezTo>
                        <a:pt x="67541" y="87865"/>
                        <a:pt x="67472" y="87830"/>
                        <a:pt x="67402" y="87830"/>
                      </a:cubicBezTo>
                      <a:cubicBezTo>
                        <a:pt x="67333" y="87796"/>
                        <a:pt x="67264" y="87761"/>
                        <a:pt x="67230" y="87726"/>
                      </a:cubicBezTo>
                      <a:cubicBezTo>
                        <a:pt x="67195" y="87726"/>
                        <a:pt x="67160" y="87692"/>
                        <a:pt x="67126" y="87692"/>
                      </a:cubicBezTo>
                      <a:cubicBezTo>
                        <a:pt x="67091" y="87692"/>
                        <a:pt x="67057" y="87657"/>
                        <a:pt x="67022" y="87657"/>
                      </a:cubicBezTo>
                      <a:cubicBezTo>
                        <a:pt x="67022" y="87623"/>
                        <a:pt x="66988" y="87623"/>
                        <a:pt x="66953" y="87623"/>
                      </a:cubicBezTo>
                      <a:cubicBezTo>
                        <a:pt x="66918" y="87623"/>
                        <a:pt x="66884" y="87588"/>
                        <a:pt x="66849" y="87588"/>
                      </a:cubicBezTo>
                      <a:cubicBezTo>
                        <a:pt x="66815" y="87588"/>
                        <a:pt x="66815" y="87554"/>
                        <a:pt x="66780" y="87554"/>
                      </a:cubicBezTo>
                      <a:cubicBezTo>
                        <a:pt x="66711" y="87554"/>
                        <a:pt x="66677" y="87519"/>
                        <a:pt x="66607" y="87519"/>
                      </a:cubicBezTo>
                      <a:cubicBezTo>
                        <a:pt x="66573" y="87484"/>
                        <a:pt x="66504" y="87484"/>
                        <a:pt x="66435" y="87484"/>
                      </a:cubicBezTo>
                      <a:cubicBezTo>
                        <a:pt x="66365" y="87450"/>
                        <a:pt x="66262" y="87450"/>
                        <a:pt x="66158" y="87415"/>
                      </a:cubicBezTo>
                      <a:cubicBezTo>
                        <a:pt x="66054" y="87415"/>
                        <a:pt x="65985" y="87381"/>
                        <a:pt x="65882" y="87381"/>
                      </a:cubicBezTo>
                      <a:cubicBezTo>
                        <a:pt x="65847" y="87381"/>
                        <a:pt x="65812" y="87381"/>
                        <a:pt x="65778" y="87346"/>
                      </a:cubicBezTo>
                      <a:lnTo>
                        <a:pt x="65709" y="87346"/>
                      </a:lnTo>
                      <a:cubicBezTo>
                        <a:pt x="65674" y="87346"/>
                        <a:pt x="65605" y="87312"/>
                        <a:pt x="65570" y="87312"/>
                      </a:cubicBezTo>
                      <a:lnTo>
                        <a:pt x="65536" y="87312"/>
                      </a:lnTo>
                      <a:cubicBezTo>
                        <a:pt x="65501" y="87277"/>
                        <a:pt x="65467" y="87277"/>
                        <a:pt x="65467" y="87277"/>
                      </a:cubicBezTo>
                      <a:cubicBezTo>
                        <a:pt x="65432" y="87242"/>
                        <a:pt x="65432" y="87242"/>
                        <a:pt x="65432" y="87242"/>
                      </a:cubicBezTo>
                      <a:cubicBezTo>
                        <a:pt x="65398" y="87208"/>
                        <a:pt x="65363" y="87208"/>
                        <a:pt x="65328" y="87173"/>
                      </a:cubicBezTo>
                      <a:cubicBezTo>
                        <a:pt x="65225" y="87104"/>
                        <a:pt x="65190" y="87001"/>
                        <a:pt x="65052" y="86931"/>
                      </a:cubicBezTo>
                      <a:cubicBezTo>
                        <a:pt x="65052" y="86897"/>
                        <a:pt x="65017" y="86897"/>
                        <a:pt x="64983" y="86897"/>
                      </a:cubicBezTo>
                      <a:cubicBezTo>
                        <a:pt x="64983" y="86897"/>
                        <a:pt x="64948" y="86862"/>
                        <a:pt x="64948" y="86862"/>
                      </a:cubicBezTo>
                      <a:lnTo>
                        <a:pt x="64914" y="86862"/>
                      </a:lnTo>
                      <a:cubicBezTo>
                        <a:pt x="64879" y="86862"/>
                        <a:pt x="64845" y="86862"/>
                        <a:pt x="64810" y="86828"/>
                      </a:cubicBezTo>
                      <a:cubicBezTo>
                        <a:pt x="64775" y="86828"/>
                        <a:pt x="64706" y="86828"/>
                        <a:pt x="64672" y="86793"/>
                      </a:cubicBezTo>
                      <a:cubicBezTo>
                        <a:pt x="64603" y="86793"/>
                        <a:pt x="64533" y="86793"/>
                        <a:pt x="64464" y="86759"/>
                      </a:cubicBezTo>
                      <a:cubicBezTo>
                        <a:pt x="64361" y="86759"/>
                        <a:pt x="64257" y="86724"/>
                        <a:pt x="64188" y="86689"/>
                      </a:cubicBezTo>
                      <a:cubicBezTo>
                        <a:pt x="64153" y="86689"/>
                        <a:pt x="64119" y="86655"/>
                        <a:pt x="64119" y="86655"/>
                      </a:cubicBezTo>
                      <a:cubicBezTo>
                        <a:pt x="64050" y="86620"/>
                        <a:pt x="63980" y="86620"/>
                        <a:pt x="63911" y="86586"/>
                      </a:cubicBezTo>
                      <a:cubicBezTo>
                        <a:pt x="63877" y="86551"/>
                        <a:pt x="63877" y="86551"/>
                        <a:pt x="63842" y="86551"/>
                      </a:cubicBezTo>
                      <a:cubicBezTo>
                        <a:pt x="63773" y="86517"/>
                        <a:pt x="63704" y="86447"/>
                        <a:pt x="63635" y="86413"/>
                      </a:cubicBezTo>
                      <a:lnTo>
                        <a:pt x="63600" y="86413"/>
                      </a:lnTo>
                      <a:cubicBezTo>
                        <a:pt x="63531" y="86378"/>
                        <a:pt x="63462" y="86309"/>
                        <a:pt x="63393" y="86275"/>
                      </a:cubicBezTo>
                      <a:cubicBezTo>
                        <a:pt x="63358" y="86240"/>
                        <a:pt x="63324" y="86206"/>
                        <a:pt x="63289" y="86206"/>
                      </a:cubicBezTo>
                      <a:cubicBezTo>
                        <a:pt x="63220" y="86171"/>
                        <a:pt x="63185" y="86136"/>
                        <a:pt x="63116" y="86067"/>
                      </a:cubicBezTo>
                      <a:lnTo>
                        <a:pt x="62978" y="85964"/>
                      </a:lnTo>
                      <a:cubicBezTo>
                        <a:pt x="62943" y="85964"/>
                        <a:pt x="62909" y="85929"/>
                        <a:pt x="62874" y="85929"/>
                      </a:cubicBezTo>
                      <a:cubicBezTo>
                        <a:pt x="62840" y="85894"/>
                        <a:pt x="62771" y="85860"/>
                        <a:pt x="62736" y="85825"/>
                      </a:cubicBezTo>
                      <a:cubicBezTo>
                        <a:pt x="62702" y="85791"/>
                        <a:pt x="62702" y="85791"/>
                        <a:pt x="62667" y="85756"/>
                      </a:cubicBezTo>
                      <a:cubicBezTo>
                        <a:pt x="62598" y="85722"/>
                        <a:pt x="62494" y="85687"/>
                        <a:pt x="62425" y="85652"/>
                      </a:cubicBezTo>
                      <a:cubicBezTo>
                        <a:pt x="62356" y="85618"/>
                        <a:pt x="62321" y="85583"/>
                        <a:pt x="62252" y="85583"/>
                      </a:cubicBezTo>
                      <a:cubicBezTo>
                        <a:pt x="62252" y="85583"/>
                        <a:pt x="62218" y="85583"/>
                        <a:pt x="62218" y="85549"/>
                      </a:cubicBezTo>
                      <a:cubicBezTo>
                        <a:pt x="62114" y="85514"/>
                        <a:pt x="62010" y="85480"/>
                        <a:pt x="61872" y="85445"/>
                      </a:cubicBezTo>
                      <a:lnTo>
                        <a:pt x="61837" y="85445"/>
                      </a:lnTo>
                      <a:cubicBezTo>
                        <a:pt x="61734" y="85411"/>
                        <a:pt x="61665" y="85376"/>
                        <a:pt x="61561" y="85376"/>
                      </a:cubicBezTo>
                      <a:cubicBezTo>
                        <a:pt x="61561" y="85341"/>
                        <a:pt x="61561" y="85341"/>
                        <a:pt x="61561" y="85341"/>
                      </a:cubicBezTo>
                      <a:lnTo>
                        <a:pt x="61423" y="85341"/>
                      </a:lnTo>
                      <a:cubicBezTo>
                        <a:pt x="61388" y="85307"/>
                        <a:pt x="61319" y="85307"/>
                        <a:pt x="61284" y="85307"/>
                      </a:cubicBezTo>
                      <a:cubicBezTo>
                        <a:pt x="61250" y="85307"/>
                        <a:pt x="61250" y="85272"/>
                        <a:pt x="61250" y="85272"/>
                      </a:cubicBezTo>
                      <a:lnTo>
                        <a:pt x="61077" y="85272"/>
                      </a:lnTo>
                      <a:cubicBezTo>
                        <a:pt x="61042" y="85238"/>
                        <a:pt x="61008" y="85238"/>
                        <a:pt x="60973" y="85238"/>
                      </a:cubicBezTo>
                      <a:lnTo>
                        <a:pt x="60939" y="85238"/>
                      </a:lnTo>
                      <a:cubicBezTo>
                        <a:pt x="60870" y="85238"/>
                        <a:pt x="60766" y="85203"/>
                        <a:pt x="60662" y="85203"/>
                      </a:cubicBezTo>
                      <a:cubicBezTo>
                        <a:pt x="60558" y="85203"/>
                        <a:pt x="60455" y="85203"/>
                        <a:pt x="60386" y="85169"/>
                      </a:cubicBezTo>
                      <a:lnTo>
                        <a:pt x="59729" y="85169"/>
                      </a:lnTo>
                      <a:cubicBezTo>
                        <a:pt x="59694" y="85169"/>
                        <a:pt x="59625" y="85169"/>
                        <a:pt x="59591" y="85203"/>
                      </a:cubicBezTo>
                      <a:lnTo>
                        <a:pt x="59383" y="85203"/>
                      </a:lnTo>
                      <a:lnTo>
                        <a:pt x="59383" y="75974"/>
                      </a:lnTo>
                      <a:cubicBezTo>
                        <a:pt x="59349" y="75871"/>
                        <a:pt x="59210" y="75801"/>
                        <a:pt x="59072" y="75698"/>
                      </a:cubicBezTo>
                      <a:cubicBezTo>
                        <a:pt x="59003" y="75629"/>
                        <a:pt x="58934" y="75594"/>
                        <a:pt x="58934" y="75525"/>
                      </a:cubicBezTo>
                      <a:lnTo>
                        <a:pt x="58934" y="85238"/>
                      </a:lnTo>
                      <a:lnTo>
                        <a:pt x="58899" y="85238"/>
                      </a:lnTo>
                      <a:cubicBezTo>
                        <a:pt x="58865" y="85238"/>
                        <a:pt x="58830" y="85272"/>
                        <a:pt x="58796" y="85272"/>
                      </a:cubicBezTo>
                      <a:lnTo>
                        <a:pt x="58554" y="85272"/>
                      </a:lnTo>
                      <a:cubicBezTo>
                        <a:pt x="58450" y="85272"/>
                        <a:pt x="58346" y="85272"/>
                        <a:pt x="58243" y="85238"/>
                      </a:cubicBezTo>
                      <a:lnTo>
                        <a:pt x="58104" y="85238"/>
                      </a:lnTo>
                      <a:cubicBezTo>
                        <a:pt x="58070" y="85203"/>
                        <a:pt x="58035" y="85203"/>
                        <a:pt x="57966" y="85203"/>
                      </a:cubicBezTo>
                      <a:cubicBezTo>
                        <a:pt x="57966" y="85203"/>
                        <a:pt x="57966" y="85169"/>
                        <a:pt x="57932" y="85169"/>
                      </a:cubicBezTo>
                      <a:lnTo>
                        <a:pt x="57862" y="85169"/>
                      </a:lnTo>
                      <a:cubicBezTo>
                        <a:pt x="57828" y="85134"/>
                        <a:pt x="57759" y="85099"/>
                        <a:pt x="57724" y="85099"/>
                      </a:cubicBezTo>
                      <a:cubicBezTo>
                        <a:pt x="57724" y="85065"/>
                        <a:pt x="57724" y="85065"/>
                        <a:pt x="57690" y="85065"/>
                      </a:cubicBezTo>
                      <a:cubicBezTo>
                        <a:pt x="57655" y="85030"/>
                        <a:pt x="57620" y="84996"/>
                        <a:pt x="57586" y="84996"/>
                      </a:cubicBezTo>
                      <a:cubicBezTo>
                        <a:pt x="57586" y="84961"/>
                        <a:pt x="57551" y="84961"/>
                        <a:pt x="57551" y="84961"/>
                      </a:cubicBezTo>
                      <a:cubicBezTo>
                        <a:pt x="57517" y="84927"/>
                        <a:pt x="57482" y="84927"/>
                        <a:pt x="57448" y="84892"/>
                      </a:cubicBezTo>
                      <a:cubicBezTo>
                        <a:pt x="57448" y="84892"/>
                        <a:pt x="57448" y="84857"/>
                        <a:pt x="57448" y="84857"/>
                      </a:cubicBezTo>
                      <a:cubicBezTo>
                        <a:pt x="57413" y="84823"/>
                        <a:pt x="57378" y="84788"/>
                        <a:pt x="57344" y="84754"/>
                      </a:cubicBezTo>
                      <a:cubicBezTo>
                        <a:pt x="57344" y="84754"/>
                        <a:pt x="57309" y="84754"/>
                        <a:pt x="57309" y="84719"/>
                      </a:cubicBezTo>
                      <a:cubicBezTo>
                        <a:pt x="57275" y="84719"/>
                        <a:pt x="57240" y="84685"/>
                        <a:pt x="57206" y="84650"/>
                      </a:cubicBezTo>
                      <a:lnTo>
                        <a:pt x="57102" y="84546"/>
                      </a:lnTo>
                      <a:cubicBezTo>
                        <a:pt x="57102" y="84546"/>
                        <a:pt x="57102" y="84512"/>
                        <a:pt x="57102" y="84512"/>
                      </a:cubicBezTo>
                      <a:cubicBezTo>
                        <a:pt x="57067" y="84477"/>
                        <a:pt x="57033" y="84443"/>
                        <a:pt x="56998" y="84408"/>
                      </a:cubicBezTo>
                      <a:lnTo>
                        <a:pt x="56964" y="84408"/>
                      </a:lnTo>
                      <a:cubicBezTo>
                        <a:pt x="56929" y="84374"/>
                        <a:pt x="56895" y="84339"/>
                        <a:pt x="56825" y="84304"/>
                      </a:cubicBezTo>
                      <a:cubicBezTo>
                        <a:pt x="56791" y="84270"/>
                        <a:pt x="56722" y="84270"/>
                        <a:pt x="56687" y="84235"/>
                      </a:cubicBezTo>
                      <a:cubicBezTo>
                        <a:pt x="56687" y="84235"/>
                        <a:pt x="56653" y="84201"/>
                        <a:pt x="56618" y="84201"/>
                      </a:cubicBezTo>
                      <a:cubicBezTo>
                        <a:pt x="56618" y="84201"/>
                        <a:pt x="56583" y="84166"/>
                        <a:pt x="56514" y="84166"/>
                      </a:cubicBezTo>
                      <a:cubicBezTo>
                        <a:pt x="56480" y="84132"/>
                        <a:pt x="56411" y="84097"/>
                        <a:pt x="56307" y="84097"/>
                      </a:cubicBezTo>
                      <a:cubicBezTo>
                        <a:pt x="56307" y="84097"/>
                        <a:pt x="56272" y="84062"/>
                        <a:pt x="56272" y="84062"/>
                      </a:cubicBezTo>
                      <a:cubicBezTo>
                        <a:pt x="56203" y="84062"/>
                        <a:pt x="56169" y="84062"/>
                        <a:pt x="56100" y="84028"/>
                      </a:cubicBezTo>
                      <a:lnTo>
                        <a:pt x="56030" y="84028"/>
                      </a:lnTo>
                      <a:cubicBezTo>
                        <a:pt x="55996" y="83993"/>
                        <a:pt x="55961" y="83993"/>
                        <a:pt x="55927" y="83993"/>
                      </a:cubicBezTo>
                      <a:lnTo>
                        <a:pt x="55892" y="83993"/>
                      </a:lnTo>
                      <a:cubicBezTo>
                        <a:pt x="55858" y="83993"/>
                        <a:pt x="55858" y="83993"/>
                        <a:pt x="55823" y="83959"/>
                      </a:cubicBezTo>
                      <a:lnTo>
                        <a:pt x="55616" y="83959"/>
                      </a:lnTo>
                      <a:cubicBezTo>
                        <a:pt x="55547" y="83924"/>
                        <a:pt x="55512" y="83924"/>
                        <a:pt x="55477" y="83924"/>
                      </a:cubicBezTo>
                      <a:lnTo>
                        <a:pt x="55305" y="83924"/>
                      </a:lnTo>
                      <a:cubicBezTo>
                        <a:pt x="55235" y="83890"/>
                        <a:pt x="55201" y="83890"/>
                        <a:pt x="55132" y="83890"/>
                      </a:cubicBezTo>
                      <a:lnTo>
                        <a:pt x="54129" y="83890"/>
                      </a:lnTo>
                      <a:cubicBezTo>
                        <a:pt x="53922" y="83890"/>
                        <a:pt x="53715" y="83924"/>
                        <a:pt x="53542" y="83924"/>
                      </a:cubicBezTo>
                      <a:cubicBezTo>
                        <a:pt x="53300" y="83924"/>
                        <a:pt x="53058" y="83959"/>
                        <a:pt x="52816" y="83959"/>
                      </a:cubicBezTo>
                      <a:lnTo>
                        <a:pt x="52643" y="83959"/>
                      </a:lnTo>
                      <a:cubicBezTo>
                        <a:pt x="52643" y="83959"/>
                        <a:pt x="52643" y="75317"/>
                        <a:pt x="52643" y="75283"/>
                      </a:cubicBezTo>
                      <a:cubicBezTo>
                        <a:pt x="52608" y="75283"/>
                        <a:pt x="52608" y="75283"/>
                        <a:pt x="52608" y="75318"/>
                      </a:cubicBezTo>
                      <a:lnTo>
                        <a:pt x="52574" y="75318"/>
                      </a:lnTo>
                      <a:cubicBezTo>
                        <a:pt x="52574" y="75318"/>
                        <a:pt x="52574" y="75352"/>
                        <a:pt x="52539" y="75352"/>
                      </a:cubicBezTo>
                      <a:cubicBezTo>
                        <a:pt x="52539" y="75352"/>
                        <a:pt x="52539" y="75352"/>
                        <a:pt x="52505" y="75421"/>
                      </a:cubicBezTo>
                      <a:lnTo>
                        <a:pt x="52505" y="83993"/>
                      </a:lnTo>
                      <a:lnTo>
                        <a:pt x="52159" y="83993"/>
                      </a:lnTo>
                      <a:cubicBezTo>
                        <a:pt x="52159" y="83993"/>
                        <a:pt x="52125" y="83993"/>
                        <a:pt x="52090" y="84028"/>
                      </a:cubicBezTo>
                      <a:lnTo>
                        <a:pt x="51952" y="84028"/>
                      </a:lnTo>
                      <a:cubicBezTo>
                        <a:pt x="51779" y="84028"/>
                        <a:pt x="51572" y="84062"/>
                        <a:pt x="51399" y="84097"/>
                      </a:cubicBezTo>
                      <a:lnTo>
                        <a:pt x="51226" y="84097"/>
                      </a:lnTo>
                      <a:lnTo>
                        <a:pt x="51226" y="75836"/>
                      </a:lnTo>
                      <a:cubicBezTo>
                        <a:pt x="51157" y="75456"/>
                        <a:pt x="51088" y="75110"/>
                        <a:pt x="50984" y="74730"/>
                      </a:cubicBezTo>
                      <a:lnTo>
                        <a:pt x="50984" y="84166"/>
                      </a:lnTo>
                      <a:cubicBezTo>
                        <a:pt x="50846" y="84166"/>
                        <a:pt x="50707" y="84201"/>
                        <a:pt x="50604" y="84235"/>
                      </a:cubicBezTo>
                      <a:cubicBezTo>
                        <a:pt x="50535" y="84235"/>
                        <a:pt x="50465" y="84235"/>
                        <a:pt x="50396" y="84270"/>
                      </a:cubicBezTo>
                      <a:lnTo>
                        <a:pt x="50327" y="84270"/>
                      </a:lnTo>
                      <a:cubicBezTo>
                        <a:pt x="50293" y="84270"/>
                        <a:pt x="50224" y="84304"/>
                        <a:pt x="50189" y="84304"/>
                      </a:cubicBezTo>
                      <a:lnTo>
                        <a:pt x="50051" y="84304"/>
                      </a:lnTo>
                      <a:cubicBezTo>
                        <a:pt x="50051" y="84304"/>
                        <a:pt x="50016" y="84304"/>
                        <a:pt x="49982" y="84339"/>
                      </a:cubicBezTo>
                      <a:lnTo>
                        <a:pt x="49809" y="84339"/>
                      </a:lnTo>
                      <a:cubicBezTo>
                        <a:pt x="49740" y="84339"/>
                        <a:pt x="49670" y="84339"/>
                        <a:pt x="49636" y="84304"/>
                      </a:cubicBezTo>
                      <a:cubicBezTo>
                        <a:pt x="49567" y="84304"/>
                        <a:pt x="49498" y="84304"/>
                        <a:pt x="49463" y="84270"/>
                      </a:cubicBezTo>
                      <a:cubicBezTo>
                        <a:pt x="49429" y="84270"/>
                        <a:pt x="49394" y="84235"/>
                        <a:pt x="49394" y="84235"/>
                      </a:cubicBezTo>
                      <a:lnTo>
                        <a:pt x="49394" y="75974"/>
                      </a:lnTo>
                      <a:cubicBezTo>
                        <a:pt x="49394" y="75940"/>
                        <a:pt x="49394" y="75905"/>
                        <a:pt x="49394" y="75905"/>
                      </a:cubicBezTo>
                      <a:cubicBezTo>
                        <a:pt x="49394" y="75905"/>
                        <a:pt x="49394" y="84235"/>
                        <a:pt x="49359" y="84235"/>
                      </a:cubicBezTo>
                      <a:cubicBezTo>
                        <a:pt x="49359" y="84235"/>
                        <a:pt x="49325" y="84235"/>
                        <a:pt x="49325" y="84201"/>
                      </a:cubicBezTo>
                      <a:cubicBezTo>
                        <a:pt x="49290" y="84201"/>
                        <a:pt x="49290" y="84166"/>
                        <a:pt x="49290" y="84166"/>
                      </a:cubicBezTo>
                      <a:cubicBezTo>
                        <a:pt x="49256" y="84166"/>
                        <a:pt x="49256" y="84132"/>
                        <a:pt x="49256" y="84132"/>
                      </a:cubicBezTo>
                      <a:cubicBezTo>
                        <a:pt x="49221" y="84097"/>
                        <a:pt x="49221" y="84097"/>
                        <a:pt x="49221" y="84062"/>
                      </a:cubicBezTo>
                      <a:cubicBezTo>
                        <a:pt x="49187" y="84062"/>
                        <a:pt x="49187" y="84062"/>
                        <a:pt x="49187" y="84028"/>
                      </a:cubicBezTo>
                      <a:cubicBezTo>
                        <a:pt x="49187" y="84028"/>
                        <a:pt x="49152" y="83993"/>
                        <a:pt x="49152" y="83959"/>
                      </a:cubicBezTo>
                      <a:cubicBezTo>
                        <a:pt x="49117" y="83890"/>
                        <a:pt x="49117" y="83855"/>
                        <a:pt x="49083" y="83821"/>
                      </a:cubicBezTo>
                      <a:cubicBezTo>
                        <a:pt x="49083" y="83786"/>
                        <a:pt x="49083" y="83786"/>
                        <a:pt x="49083" y="83751"/>
                      </a:cubicBezTo>
                      <a:cubicBezTo>
                        <a:pt x="49048" y="83717"/>
                        <a:pt x="49048" y="83682"/>
                        <a:pt x="49014" y="83648"/>
                      </a:cubicBezTo>
                      <a:cubicBezTo>
                        <a:pt x="49014" y="83613"/>
                        <a:pt x="49014" y="83613"/>
                        <a:pt x="48979" y="83579"/>
                      </a:cubicBezTo>
                      <a:cubicBezTo>
                        <a:pt x="48979" y="83544"/>
                        <a:pt x="48945" y="83509"/>
                        <a:pt x="48945" y="83475"/>
                      </a:cubicBezTo>
                      <a:cubicBezTo>
                        <a:pt x="48945" y="83475"/>
                        <a:pt x="48910" y="83440"/>
                        <a:pt x="48910" y="83440"/>
                      </a:cubicBezTo>
                      <a:cubicBezTo>
                        <a:pt x="48875" y="83406"/>
                        <a:pt x="48875" y="83371"/>
                        <a:pt x="48841" y="83337"/>
                      </a:cubicBezTo>
                      <a:cubicBezTo>
                        <a:pt x="48841" y="83337"/>
                        <a:pt x="48806" y="83302"/>
                        <a:pt x="48806" y="83268"/>
                      </a:cubicBezTo>
                      <a:cubicBezTo>
                        <a:pt x="48772" y="83268"/>
                        <a:pt x="48737" y="83233"/>
                        <a:pt x="48703" y="83198"/>
                      </a:cubicBezTo>
                      <a:cubicBezTo>
                        <a:pt x="48703" y="83164"/>
                        <a:pt x="48668" y="83164"/>
                        <a:pt x="48668" y="83129"/>
                      </a:cubicBezTo>
                      <a:cubicBezTo>
                        <a:pt x="48634" y="83129"/>
                        <a:pt x="48599" y="83095"/>
                        <a:pt x="48564" y="83060"/>
                      </a:cubicBezTo>
                      <a:cubicBezTo>
                        <a:pt x="48530" y="83060"/>
                        <a:pt x="48495" y="83026"/>
                        <a:pt x="48495" y="83026"/>
                      </a:cubicBezTo>
                      <a:cubicBezTo>
                        <a:pt x="48426" y="82991"/>
                        <a:pt x="48392" y="82956"/>
                        <a:pt x="48322" y="82922"/>
                      </a:cubicBezTo>
                      <a:lnTo>
                        <a:pt x="48288" y="82922"/>
                      </a:lnTo>
                      <a:cubicBezTo>
                        <a:pt x="48219" y="82887"/>
                        <a:pt x="48184" y="82887"/>
                        <a:pt x="48150" y="82853"/>
                      </a:cubicBezTo>
                      <a:cubicBezTo>
                        <a:pt x="48080" y="82853"/>
                        <a:pt x="48046" y="82853"/>
                        <a:pt x="48011" y="82818"/>
                      </a:cubicBezTo>
                      <a:lnTo>
                        <a:pt x="47873" y="82818"/>
                      </a:lnTo>
                      <a:cubicBezTo>
                        <a:pt x="47873" y="82784"/>
                        <a:pt x="47839" y="82784"/>
                        <a:pt x="47839" y="82784"/>
                      </a:cubicBezTo>
                      <a:lnTo>
                        <a:pt x="47631" y="82784"/>
                      </a:lnTo>
                      <a:cubicBezTo>
                        <a:pt x="47631" y="82784"/>
                        <a:pt x="47597" y="82749"/>
                        <a:pt x="47597" y="82749"/>
                      </a:cubicBezTo>
                      <a:lnTo>
                        <a:pt x="47562" y="82749"/>
                      </a:lnTo>
                      <a:cubicBezTo>
                        <a:pt x="47320" y="82749"/>
                        <a:pt x="47113" y="82749"/>
                        <a:pt x="46871" y="82714"/>
                      </a:cubicBezTo>
                      <a:lnTo>
                        <a:pt x="46214" y="82714"/>
                      </a:lnTo>
                      <a:cubicBezTo>
                        <a:pt x="46179" y="82714"/>
                        <a:pt x="46145" y="82680"/>
                        <a:pt x="46145" y="82680"/>
                      </a:cubicBezTo>
                      <a:lnTo>
                        <a:pt x="45937" y="82680"/>
                      </a:lnTo>
                      <a:cubicBezTo>
                        <a:pt x="45903" y="82645"/>
                        <a:pt x="45868" y="82645"/>
                        <a:pt x="45834" y="82645"/>
                      </a:cubicBezTo>
                      <a:lnTo>
                        <a:pt x="45765" y="82645"/>
                      </a:lnTo>
                      <a:lnTo>
                        <a:pt x="45765" y="77668"/>
                      </a:lnTo>
                      <a:cubicBezTo>
                        <a:pt x="45765" y="77633"/>
                        <a:pt x="45765" y="77633"/>
                        <a:pt x="45765" y="77633"/>
                      </a:cubicBezTo>
                      <a:cubicBezTo>
                        <a:pt x="45730" y="77530"/>
                        <a:pt x="45523" y="77426"/>
                        <a:pt x="45419" y="77322"/>
                      </a:cubicBezTo>
                      <a:cubicBezTo>
                        <a:pt x="45384" y="77288"/>
                        <a:pt x="45350" y="77219"/>
                        <a:pt x="45350" y="77184"/>
                      </a:cubicBezTo>
                      <a:lnTo>
                        <a:pt x="45350" y="82438"/>
                      </a:lnTo>
                      <a:cubicBezTo>
                        <a:pt x="45315" y="82403"/>
                        <a:pt x="45315" y="82403"/>
                        <a:pt x="45281" y="82369"/>
                      </a:cubicBezTo>
                      <a:lnTo>
                        <a:pt x="45281" y="79431"/>
                      </a:lnTo>
                      <a:cubicBezTo>
                        <a:pt x="45246" y="79396"/>
                        <a:pt x="45246" y="79396"/>
                        <a:pt x="45212" y="79396"/>
                      </a:cubicBezTo>
                      <a:cubicBezTo>
                        <a:pt x="45177" y="79362"/>
                        <a:pt x="45177" y="79362"/>
                        <a:pt x="45108" y="79362"/>
                      </a:cubicBezTo>
                      <a:lnTo>
                        <a:pt x="44970" y="79362"/>
                      </a:lnTo>
                      <a:cubicBezTo>
                        <a:pt x="44970" y="79362"/>
                        <a:pt x="44970" y="79362"/>
                        <a:pt x="44900" y="79396"/>
                      </a:cubicBezTo>
                      <a:cubicBezTo>
                        <a:pt x="44900" y="79396"/>
                        <a:pt x="44900" y="79396"/>
                        <a:pt x="44866" y="79431"/>
                      </a:cubicBezTo>
                      <a:cubicBezTo>
                        <a:pt x="44866" y="79465"/>
                        <a:pt x="44866" y="79500"/>
                        <a:pt x="44866" y="79500"/>
                      </a:cubicBezTo>
                      <a:cubicBezTo>
                        <a:pt x="44831" y="79534"/>
                        <a:pt x="44831" y="79534"/>
                        <a:pt x="44831" y="79569"/>
                      </a:cubicBezTo>
                      <a:cubicBezTo>
                        <a:pt x="44831" y="79569"/>
                        <a:pt x="44831" y="79604"/>
                        <a:pt x="44797" y="79604"/>
                      </a:cubicBezTo>
                      <a:cubicBezTo>
                        <a:pt x="44797" y="79638"/>
                        <a:pt x="44762" y="79638"/>
                        <a:pt x="44728" y="79638"/>
                      </a:cubicBezTo>
                      <a:cubicBezTo>
                        <a:pt x="44728" y="79638"/>
                        <a:pt x="44728" y="79673"/>
                        <a:pt x="44728" y="79673"/>
                      </a:cubicBezTo>
                      <a:cubicBezTo>
                        <a:pt x="44693" y="79673"/>
                        <a:pt x="44693" y="79673"/>
                        <a:pt x="44624" y="79707"/>
                      </a:cubicBezTo>
                      <a:lnTo>
                        <a:pt x="44175" y="79707"/>
                      </a:lnTo>
                      <a:cubicBezTo>
                        <a:pt x="44140" y="79673"/>
                        <a:pt x="44105" y="79673"/>
                        <a:pt x="44071" y="79673"/>
                      </a:cubicBezTo>
                      <a:cubicBezTo>
                        <a:pt x="44036" y="79638"/>
                        <a:pt x="44002" y="79638"/>
                        <a:pt x="44002" y="79638"/>
                      </a:cubicBezTo>
                      <a:cubicBezTo>
                        <a:pt x="43898" y="79569"/>
                        <a:pt x="43864" y="79500"/>
                        <a:pt x="43864" y="79431"/>
                      </a:cubicBezTo>
                      <a:lnTo>
                        <a:pt x="43864" y="80848"/>
                      </a:lnTo>
                      <a:cubicBezTo>
                        <a:pt x="43794" y="80779"/>
                        <a:pt x="43760" y="80710"/>
                        <a:pt x="43760" y="80641"/>
                      </a:cubicBezTo>
                      <a:lnTo>
                        <a:pt x="43760" y="91459"/>
                      </a:lnTo>
                      <a:cubicBezTo>
                        <a:pt x="43760" y="91563"/>
                        <a:pt x="43829" y="91701"/>
                        <a:pt x="44002" y="91770"/>
                      </a:cubicBezTo>
                      <a:cubicBezTo>
                        <a:pt x="44036" y="91770"/>
                        <a:pt x="44071" y="91805"/>
                        <a:pt x="44140" y="91840"/>
                      </a:cubicBezTo>
                      <a:cubicBezTo>
                        <a:pt x="44209" y="91874"/>
                        <a:pt x="44313" y="91874"/>
                        <a:pt x="44417" y="91909"/>
                      </a:cubicBezTo>
                      <a:cubicBezTo>
                        <a:pt x="44486" y="91943"/>
                        <a:pt x="44589" y="91978"/>
                        <a:pt x="44659" y="92012"/>
                      </a:cubicBezTo>
                      <a:cubicBezTo>
                        <a:pt x="44693" y="92012"/>
                        <a:pt x="44693" y="92012"/>
                        <a:pt x="44693" y="92047"/>
                      </a:cubicBezTo>
                      <a:cubicBezTo>
                        <a:pt x="44728" y="92047"/>
                        <a:pt x="44762" y="92047"/>
                        <a:pt x="44797" y="92082"/>
                      </a:cubicBezTo>
                      <a:lnTo>
                        <a:pt x="44831" y="92082"/>
                      </a:lnTo>
                      <a:cubicBezTo>
                        <a:pt x="44866" y="92116"/>
                        <a:pt x="44935" y="92151"/>
                        <a:pt x="44970" y="92151"/>
                      </a:cubicBezTo>
                      <a:cubicBezTo>
                        <a:pt x="45384" y="92496"/>
                        <a:pt x="44935" y="92980"/>
                        <a:pt x="45419" y="93291"/>
                      </a:cubicBezTo>
                      <a:cubicBezTo>
                        <a:pt x="45488" y="93326"/>
                        <a:pt x="45523" y="93360"/>
                        <a:pt x="45557" y="93360"/>
                      </a:cubicBezTo>
                      <a:lnTo>
                        <a:pt x="45592" y="93360"/>
                      </a:lnTo>
                      <a:cubicBezTo>
                        <a:pt x="45592" y="93395"/>
                        <a:pt x="45626" y="93395"/>
                        <a:pt x="45661" y="93395"/>
                      </a:cubicBezTo>
                      <a:cubicBezTo>
                        <a:pt x="45661" y="93395"/>
                        <a:pt x="45661" y="93395"/>
                        <a:pt x="45695" y="93430"/>
                      </a:cubicBezTo>
                      <a:lnTo>
                        <a:pt x="45799" y="93430"/>
                      </a:lnTo>
                      <a:cubicBezTo>
                        <a:pt x="45799" y="93464"/>
                        <a:pt x="45834" y="93464"/>
                        <a:pt x="45834" y="93464"/>
                      </a:cubicBezTo>
                      <a:lnTo>
                        <a:pt x="45972" y="93464"/>
                      </a:lnTo>
                      <a:cubicBezTo>
                        <a:pt x="45972" y="93464"/>
                        <a:pt x="46007" y="93499"/>
                        <a:pt x="46007" y="93499"/>
                      </a:cubicBezTo>
                      <a:lnTo>
                        <a:pt x="46352" y="93499"/>
                      </a:lnTo>
                      <a:cubicBezTo>
                        <a:pt x="46352" y="93499"/>
                        <a:pt x="46352" y="93499"/>
                        <a:pt x="46387" y="93533"/>
                      </a:cubicBezTo>
                      <a:lnTo>
                        <a:pt x="46871" y="93533"/>
                      </a:lnTo>
                      <a:cubicBezTo>
                        <a:pt x="47009" y="93533"/>
                        <a:pt x="47182" y="93533"/>
                        <a:pt x="47355" y="93568"/>
                      </a:cubicBezTo>
                      <a:lnTo>
                        <a:pt x="47735" y="93568"/>
                      </a:lnTo>
                      <a:cubicBezTo>
                        <a:pt x="47769" y="93602"/>
                        <a:pt x="47804" y="93602"/>
                        <a:pt x="47839" y="93602"/>
                      </a:cubicBezTo>
                      <a:lnTo>
                        <a:pt x="47873" y="93602"/>
                      </a:lnTo>
                      <a:cubicBezTo>
                        <a:pt x="47942" y="93602"/>
                        <a:pt x="47977" y="93637"/>
                        <a:pt x="48011" y="93637"/>
                      </a:cubicBezTo>
                      <a:cubicBezTo>
                        <a:pt x="48115" y="93672"/>
                        <a:pt x="48219" y="93706"/>
                        <a:pt x="48288" y="93706"/>
                      </a:cubicBezTo>
                      <a:cubicBezTo>
                        <a:pt x="48288" y="93741"/>
                        <a:pt x="48322" y="93741"/>
                        <a:pt x="48322" y="93741"/>
                      </a:cubicBezTo>
                      <a:cubicBezTo>
                        <a:pt x="48392" y="93775"/>
                        <a:pt x="48426" y="93810"/>
                        <a:pt x="48495" y="93844"/>
                      </a:cubicBezTo>
                      <a:cubicBezTo>
                        <a:pt x="48495" y="93844"/>
                        <a:pt x="48530" y="93844"/>
                        <a:pt x="48564" y="93879"/>
                      </a:cubicBezTo>
                      <a:cubicBezTo>
                        <a:pt x="48599" y="93914"/>
                        <a:pt x="48634" y="93914"/>
                        <a:pt x="48668" y="93948"/>
                      </a:cubicBezTo>
                      <a:cubicBezTo>
                        <a:pt x="48668" y="93983"/>
                        <a:pt x="48703" y="93983"/>
                        <a:pt x="48703" y="94017"/>
                      </a:cubicBezTo>
                      <a:cubicBezTo>
                        <a:pt x="48737" y="94017"/>
                        <a:pt x="48772" y="94052"/>
                        <a:pt x="48806" y="94086"/>
                      </a:cubicBezTo>
                      <a:cubicBezTo>
                        <a:pt x="48806" y="94121"/>
                        <a:pt x="48841" y="94121"/>
                        <a:pt x="48841" y="94155"/>
                      </a:cubicBezTo>
                      <a:cubicBezTo>
                        <a:pt x="48875" y="94190"/>
                        <a:pt x="48875" y="94190"/>
                        <a:pt x="48910" y="94225"/>
                      </a:cubicBezTo>
                      <a:cubicBezTo>
                        <a:pt x="48910" y="94259"/>
                        <a:pt x="48945" y="94294"/>
                        <a:pt x="48945" y="94294"/>
                      </a:cubicBezTo>
                      <a:cubicBezTo>
                        <a:pt x="48945" y="94328"/>
                        <a:pt x="48979" y="94363"/>
                        <a:pt x="48979" y="94397"/>
                      </a:cubicBezTo>
                      <a:cubicBezTo>
                        <a:pt x="49014" y="94397"/>
                        <a:pt x="49014" y="94432"/>
                        <a:pt x="49014" y="94467"/>
                      </a:cubicBezTo>
                      <a:cubicBezTo>
                        <a:pt x="49048" y="94501"/>
                        <a:pt x="49048" y="94536"/>
                        <a:pt x="49083" y="94570"/>
                      </a:cubicBezTo>
                      <a:cubicBezTo>
                        <a:pt x="49083" y="94570"/>
                        <a:pt x="49083" y="94605"/>
                        <a:pt x="49083" y="94605"/>
                      </a:cubicBezTo>
                      <a:cubicBezTo>
                        <a:pt x="49117" y="94674"/>
                        <a:pt x="49117" y="94709"/>
                        <a:pt x="49152" y="94743"/>
                      </a:cubicBezTo>
                      <a:cubicBezTo>
                        <a:pt x="49152" y="94778"/>
                        <a:pt x="49187" y="94812"/>
                        <a:pt x="49187" y="94847"/>
                      </a:cubicBezTo>
                      <a:cubicBezTo>
                        <a:pt x="49187" y="94847"/>
                        <a:pt x="49187" y="94881"/>
                        <a:pt x="49221" y="94881"/>
                      </a:cubicBezTo>
                      <a:cubicBezTo>
                        <a:pt x="49221" y="94881"/>
                        <a:pt x="49221" y="94916"/>
                        <a:pt x="49256" y="94950"/>
                      </a:cubicBezTo>
                      <a:lnTo>
                        <a:pt x="49290" y="94950"/>
                      </a:lnTo>
                      <a:cubicBezTo>
                        <a:pt x="49290" y="94985"/>
                        <a:pt x="49290" y="94985"/>
                        <a:pt x="49325" y="95020"/>
                      </a:cubicBezTo>
                      <a:cubicBezTo>
                        <a:pt x="49325" y="95020"/>
                        <a:pt x="49359" y="95020"/>
                        <a:pt x="49359" y="95054"/>
                      </a:cubicBezTo>
                      <a:cubicBezTo>
                        <a:pt x="49394" y="95054"/>
                        <a:pt x="49429" y="95054"/>
                        <a:pt x="49463" y="95089"/>
                      </a:cubicBezTo>
                      <a:lnTo>
                        <a:pt x="49498" y="95089"/>
                      </a:lnTo>
                      <a:cubicBezTo>
                        <a:pt x="49498" y="95089"/>
                        <a:pt x="49532" y="95089"/>
                        <a:pt x="49532" y="95123"/>
                      </a:cubicBezTo>
                      <a:lnTo>
                        <a:pt x="50154" y="95123"/>
                      </a:lnTo>
                      <a:cubicBezTo>
                        <a:pt x="50154" y="95123"/>
                        <a:pt x="50154" y="95123"/>
                        <a:pt x="50189" y="95089"/>
                      </a:cubicBezTo>
                      <a:lnTo>
                        <a:pt x="50327" y="95089"/>
                      </a:lnTo>
                      <a:cubicBezTo>
                        <a:pt x="50362" y="95089"/>
                        <a:pt x="50362" y="95054"/>
                        <a:pt x="50396" y="95054"/>
                      </a:cubicBezTo>
                      <a:cubicBezTo>
                        <a:pt x="50465" y="95054"/>
                        <a:pt x="50535" y="95054"/>
                        <a:pt x="50604" y="95020"/>
                      </a:cubicBezTo>
                      <a:cubicBezTo>
                        <a:pt x="50811" y="94985"/>
                        <a:pt x="51053" y="94950"/>
                        <a:pt x="51260" y="94916"/>
                      </a:cubicBezTo>
                      <a:cubicBezTo>
                        <a:pt x="51330" y="94916"/>
                        <a:pt x="51364" y="94881"/>
                        <a:pt x="51399" y="94881"/>
                      </a:cubicBezTo>
                      <a:cubicBezTo>
                        <a:pt x="51572" y="94881"/>
                        <a:pt x="51779" y="94847"/>
                        <a:pt x="51952" y="94812"/>
                      </a:cubicBezTo>
                      <a:lnTo>
                        <a:pt x="52090" y="94812"/>
                      </a:lnTo>
                      <a:cubicBezTo>
                        <a:pt x="52263" y="94812"/>
                        <a:pt x="52436" y="94778"/>
                        <a:pt x="52608" y="94778"/>
                      </a:cubicBezTo>
                      <a:lnTo>
                        <a:pt x="52816" y="94778"/>
                      </a:lnTo>
                      <a:cubicBezTo>
                        <a:pt x="53058" y="94743"/>
                        <a:pt x="53300" y="94743"/>
                        <a:pt x="53542" y="94709"/>
                      </a:cubicBezTo>
                      <a:lnTo>
                        <a:pt x="54129" y="94709"/>
                      </a:lnTo>
                      <a:cubicBezTo>
                        <a:pt x="54302" y="94709"/>
                        <a:pt x="54475" y="94674"/>
                        <a:pt x="54648" y="94674"/>
                      </a:cubicBezTo>
                      <a:cubicBezTo>
                        <a:pt x="54717" y="94674"/>
                        <a:pt x="54786" y="94674"/>
                        <a:pt x="54855" y="94709"/>
                      </a:cubicBezTo>
                      <a:lnTo>
                        <a:pt x="55305" y="94709"/>
                      </a:lnTo>
                      <a:cubicBezTo>
                        <a:pt x="55339" y="94709"/>
                        <a:pt x="55408" y="94709"/>
                        <a:pt x="55477" y="94743"/>
                      </a:cubicBezTo>
                      <a:lnTo>
                        <a:pt x="55685" y="94743"/>
                      </a:lnTo>
                      <a:cubicBezTo>
                        <a:pt x="55754" y="94778"/>
                        <a:pt x="55788" y="94778"/>
                        <a:pt x="55823" y="94778"/>
                      </a:cubicBezTo>
                      <a:cubicBezTo>
                        <a:pt x="55858" y="94778"/>
                        <a:pt x="55892" y="94778"/>
                        <a:pt x="55927" y="94812"/>
                      </a:cubicBezTo>
                      <a:lnTo>
                        <a:pt x="56030" y="94812"/>
                      </a:lnTo>
                      <a:cubicBezTo>
                        <a:pt x="56065" y="94812"/>
                        <a:pt x="56100" y="94847"/>
                        <a:pt x="56134" y="94847"/>
                      </a:cubicBezTo>
                      <a:cubicBezTo>
                        <a:pt x="56169" y="94847"/>
                        <a:pt x="56203" y="94881"/>
                        <a:pt x="56272" y="94881"/>
                      </a:cubicBezTo>
                      <a:lnTo>
                        <a:pt x="56342" y="94881"/>
                      </a:lnTo>
                      <a:cubicBezTo>
                        <a:pt x="56411" y="94916"/>
                        <a:pt x="56480" y="94950"/>
                        <a:pt x="56514" y="94950"/>
                      </a:cubicBezTo>
                      <a:cubicBezTo>
                        <a:pt x="56549" y="94985"/>
                        <a:pt x="56583" y="94985"/>
                        <a:pt x="56618" y="95020"/>
                      </a:cubicBezTo>
                      <a:cubicBezTo>
                        <a:pt x="56653" y="95020"/>
                        <a:pt x="56687" y="95020"/>
                        <a:pt x="56687" y="95054"/>
                      </a:cubicBezTo>
                      <a:cubicBezTo>
                        <a:pt x="56722" y="95054"/>
                        <a:pt x="56791" y="95089"/>
                        <a:pt x="56825" y="95123"/>
                      </a:cubicBezTo>
                      <a:cubicBezTo>
                        <a:pt x="56895" y="95158"/>
                        <a:pt x="56929" y="95192"/>
                        <a:pt x="56964" y="95227"/>
                      </a:cubicBezTo>
                      <a:lnTo>
                        <a:pt x="56998" y="95227"/>
                      </a:lnTo>
                      <a:cubicBezTo>
                        <a:pt x="57033" y="95262"/>
                        <a:pt x="57067" y="95296"/>
                        <a:pt x="57102" y="95331"/>
                      </a:cubicBezTo>
                      <a:cubicBezTo>
                        <a:pt x="57102" y="95331"/>
                        <a:pt x="57206" y="95434"/>
                        <a:pt x="57240" y="95469"/>
                      </a:cubicBezTo>
                      <a:cubicBezTo>
                        <a:pt x="57240" y="95504"/>
                        <a:pt x="57275" y="95504"/>
                        <a:pt x="57309" y="95538"/>
                      </a:cubicBezTo>
                      <a:cubicBezTo>
                        <a:pt x="57309" y="95538"/>
                        <a:pt x="57344" y="95573"/>
                        <a:pt x="57344" y="95573"/>
                      </a:cubicBezTo>
                      <a:cubicBezTo>
                        <a:pt x="57378" y="95607"/>
                        <a:pt x="57413" y="95642"/>
                        <a:pt x="57448" y="95676"/>
                      </a:cubicBezTo>
                      <a:cubicBezTo>
                        <a:pt x="57482" y="95711"/>
                        <a:pt x="57517" y="95745"/>
                        <a:pt x="57551" y="95780"/>
                      </a:cubicBezTo>
                      <a:lnTo>
                        <a:pt x="57586" y="95780"/>
                      </a:lnTo>
                      <a:cubicBezTo>
                        <a:pt x="57620" y="95815"/>
                        <a:pt x="57655" y="95849"/>
                        <a:pt x="57690" y="95884"/>
                      </a:cubicBezTo>
                      <a:lnTo>
                        <a:pt x="57724" y="95884"/>
                      </a:lnTo>
                      <a:cubicBezTo>
                        <a:pt x="57759" y="95918"/>
                        <a:pt x="57828" y="95953"/>
                        <a:pt x="57862" y="95953"/>
                      </a:cubicBezTo>
                      <a:cubicBezTo>
                        <a:pt x="57897" y="95953"/>
                        <a:pt x="57932" y="95987"/>
                        <a:pt x="57932" y="95987"/>
                      </a:cubicBezTo>
                      <a:lnTo>
                        <a:pt x="58001" y="95987"/>
                      </a:lnTo>
                      <a:cubicBezTo>
                        <a:pt x="58035" y="96022"/>
                        <a:pt x="58035" y="96022"/>
                        <a:pt x="58070" y="96022"/>
                      </a:cubicBezTo>
                      <a:lnTo>
                        <a:pt x="58104" y="96022"/>
                      </a:lnTo>
                      <a:cubicBezTo>
                        <a:pt x="58139" y="96022"/>
                        <a:pt x="58139" y="96057"/>
                        <a:pt x="58173" y="96057"/>
                      </a:cubicBezTo>
                      <a:lnTo>
                        <a:pt x="58415" y="96057"/>
                      </a:lnTo>
                      <a:cubicBezTo>
                        <a:pt x="58450" y="96057"/>
                        <a:pt x="58485" y="96091"/>
                        <a:pt x="58519" y="96091"/>
                      </a:cubicBezTo>
                      <a:lnTo>
                        <a:pt x="58554" y="96091"/>
                      </a:lnTo>
                      <a:cubicBezTo>
                        <a:pt x="58554" y="96091"/>
                        <a:pt x="58588" y="96091"/>
                        <a:pt x="58623" y="96057"/>
                      </a:cubicBezTo>
                      <a:lnTo>
                        <a:pt x="58899" y="96057"/>
                      </a:lnTo>
                      <a:cubicBezTo>
                        <a:pt x="58968" y="96057"/>
                        <a:pt x="59038" y="96057"/>
                        <a:pt x="59107" y="96022"/>
                      </a:cubicBezTo>
                      <a:cubicBezTo>
                        <a:pt x="59210" y="96022"/>
                        <a:pt x="59280" y="96022"/>
                        <a:pt x="59383" y="95987"/>
                      </a:cubicBezTo>
                      <a:lnTo>
                        <a:pt x="60351" y="95987"/>
                      </a:lnTo>
                      <a:cubicBezTo>
                        <a:pt x="60455" y="95987"/>
                        <a:pt x="60558" y="95987"/>
                        <a:pt x="60662" y="96022"/>
                      </a:cubicBezTo>
                      <a:cubicBezTo>
                        <a:pt x="60766" y="96022"/>
                        <a:pt x="60870" y="96022"/>
                        <a:pt x="60973" y="96057"/>
                      </a:cubicBezTo>
                      <a:lnTo>
                        <a:pt x="61077" y="96057"/>
                      </a:lnTo>
                      <a:cubicBezTo>
                        <a:pt x="61146" y="96091"/>
                        <a:pt x="61215" y="96091"/>
                        <a:pt x="61284" y="96091"/>
                      </a:cubicBezTo>
                      <a:cubicBezTo>
                        <a:pt x="61319" y="96091"/>
                        <a:pt x="61388" y="96126"/>
                        <a:pt x="61423" y="96126"/>
                      </a:cubicBezTo>
                      <a:cubicBezTo>
                        <a:pt x="61457" y="96126"/>
                        <a:pt x="61526" y="96160"/>
                        <a:pt x="61561" y="96160"/>
                      </a:cubicBezTo>
                      <a:cubicBezTo>
                        <a:pt x="61665" y="96195"/>
                        <a:pt x="61734" y="96195"/>
                        <a:pt x="61837" y="96229"/>
                      </a:cubicBezTo>
                      <a:cubicBezTo>
                        <a:pt x="61837" y="96229"/>
                        <a:pt x="61872" y="96229"/>
                        <a:pt x="61872" y="96264"/>
                      </a:cubicBezTo>
                      <a:cubicBezTo>
                        <a:pt x="62010" y="96299"/>
                        <a:pt x="62114" y="96333"/>
                        <a:pt x="62218" y="96368"/>
                      </a:cubicBezTo>
                      <a:cubicBezTo>
                        <a:pt x="62287" y="96402"/>
                        <a:pt x="62356" y="96437"/>
                        <a:pt x="62425" y="96437"/>
                      </a:cubicBezTo>
                      <a:cubicBezTo>
                        <a:pt x="62494" y="96506"/>
                        <a:pt x="62598" y="96540"/>
                        <a:pt x="62667" y="96575"/>
                      </a:cubicBezTo>
                      <a:cubicBezTo>
                        <a:pt x="62702" y="96575"/>
                        <a:pt x="62702" y="96610"/>
                        <a:pt x="62736" y="96610"/>
                      </a:cubicBezTo>
                      <a:cubicBezTo>
                        <a:pt x="62771" y="96644"/>
                        <a:pt x="62840" y="96679"/>
                        <a:pt x="62874" y="96713"/>
                      </a:cubicBezTo>
                      <a:cubicBezTo>
                        <a:pt x="62909" y="96748"/>
                        <a:pt x="62943" y="96748"/>
                        <a:pt x="62978" y="96782"/>
                      </a:cubicBezTo>
                      <a:lnTo>
                        <a:pt x="63116" y="96886"/>
                      </a:lnTo>
                      <a:cubicBezTo>
                        <a:pt x="63185" y="96921"/>
                        <a:pt x="63220" y="96955"/>
                        <a:pt x="63289" y="96990"/>
                      </a:cubicBezTo>
                      <a:cubicBezTo>
                        <a:pt x="63324" y="97024"/>
                        <a:pt x="63358" y="97059"/>
                        <a:pt x="63393" y="97059"/>
                      </a:cubicBezTo>
                      <a:cubicBezTo>
                        <a:pt x="63462" y="97128"/>
                        <a:pt x="63531" y="97163"/>
                        <a:pt x="63600" y="97197"/>
                      </a:cubicBezTo>
                      <a:cubicBezTo>
                        <a:pt x="63600" y="97232"/>
                        <a:pt x="63600" y="97232"/>
                        <a:pt x="63635" y="97232"/>
                      </a:cubicBezTo>
                      <a:cubicBezTo>
                        <a:pt x="63704" y="97266"/>
                        <a:pt x="63773" y="97301"/>
                        <a:pt x="63842" y="97335"/>
                      </a:cubicBezTo>
                      <a:cubicBezTo>
                        <a:pt x="63877" y="97370"/>
                        <a:pt x="63877" y="97370"/>
                        <a:pt x="63911" y="97370"/>
                      </a:cubicBezTo>
                      <a:cubicBezTo>
                        <a:pt x="63946" y="97405"/>
                        <a:pt x="64015" y="97405"/>
                        <a:pt x="64050" y="97439"/>
                      </a:cubicBezTo>
                      <a:cubicBezTo>
                        <a:pt x="64050" y="97439"/>
                        <a:pt x="64084" y="97439"/>
                        <a:pt x="64119" y="97474"/>
                      </a:cubicBezTo>
                      <a:lnTo>
                        <a:pt x="64188" y="97474"/>
                      </a:lnTo>
                      <a:cubicBezTo>
                        <a:pt x="64188" y="97508"/>
                        <a:pt x="64222" y="97508"/>
                        <a:pt x="64257" y="97508"/>
                      </a:cubicBezTo>
                      <a:cubicBezTo>
                        <a:pt x="64292" y="97543"/>
                        <a:pt x="64361" y="97543"/>
                        <a:pt x="64395" y="97543"/>
                      </a:cubicBezTo>
                      <a:cubicBezTo>
                        <a:pt x="64430" y="97543"/>
                        <a:pt x="64430" y="97577"/>
                        <a:pt x="64464" y="97577"/>
                      </a:cubicBezTo>
                      <a:cubicBezTo>
                        <a:pt x="64533" y="97577"/>
                        <a:pt x="64603" y="97612"/>
                        <a:pt x="64672" y="97612"/>
                      </a:cubicBezTo>
                      <a:cubicBezTo>
                        <a:pt x="64706" y="97612"/>
                        <a:pt x="64775" y="97612"/>
                        <a:pt x="64810" y="97647"/>
                      </a:cubicBezTo>
                      <a:cubicBezTo>
                        <a:pt x="64845" y="97647"/>
                        <a:pt x="64879" y="97647"/>
                        <a:pt x="64948" y="97681"/>
                      </a:cubicBezTo>
                      <a:cubicBezTo>
                        <a:pt x="64983" y="97681"/>
                        <a:pt x="65017" y="97716"/>
                        <a:pt x="65052" y="97716"/>
                      </a:cubicBezTo>
                      <a:cubicBezTo>
                        <a:pt x="65190" y="97819"/>
                        <a:pt x="65225" y="97888"/>
                        <a:pt x="65328" y="97992"/>
                      </a:cubicBezTo>
                      <a:cubicBezTo>
                        <a:pt x="65363" y="97992"/>
                        <a:pt x="65398" y="98027"/>
                        <a:pt x="65432" y="98061"/>
                      </a:cubicBezTo>
                      <a:lnTo>
                        <a:pt x="65467" y="98061"/>
                      </a:lnTo>
                      <a:cubicBezTo>
                        <a:pt x="65467" y="98061"/>
                        <a:pt x="65467" y="98061"/>
                        <a:pt x="65501" y="98096"/>
                      </a:cubicBezTo>
                      <a:lnTo>
                        <a:pt x="65536" y="98096"/>
                      </a:lnTo>
                      <a:cubicBezTo>
                        <a:pt x="65570" y="98096"/>
                        <a:pt x="65570" y="98096"/>
                        <a:pt x="65570" y="98130"/>
                      </a:cubicBezTo>
                      <a:lnTo>
                        <a:pt x="65605" y="98130"/>
                      </a:lnTo>
                      <a:cubicBezTo>
                        <a:pt x="65640" y="98130"/>
                        <a:pt x="65674" y="98130"/>
                        <a:pt x="65709" y="98165"/>
                      </a:cubicBezTo>
                      <a:lnTo>
                        <a:pt x="65778" y="98165"/>
                      </a:lnTo>
                      <a:cubicBezTo>
                        <a:pt x="65812" y="98165"/>
                        <a:pt x="65847" y="98165"/>
                        <a:pt x="65882" y="98200"/>
                      </a:cubicBezTo>
                      <a:cubicBezTo>
                        <a:pt x="65985" y="98200"/>
                        <a:pt x="66054" y="98200"/>
                        <a:pt x="66158" y="98234"/>
                      </a:cubicBezTo>
                      <a:cubicBezTo>
                        <a:pt x="66262" y="98234"/>
                        <a:pt x="66365" y="98269"/>
                        <a:pt x="66435" y="98269"/>
                      </a:cubicBezTo>
                      <a:cubicBezTo>
                        <a:pt x="66504" y="98303"/>
                        <a:pt x="66573" y="98303"/>
                        <a:pt x="66607" y="98303"/>
                      </a:cubicBezTo>
                      <a:cubicBezTo>
                        <a:pt x="66711" y="98338"/>
                        <a:pt x="66780" y="98372"/>
                        <a:pt x="66849" y="98372"/>
                      </a:cubicBezTo>
                      <a:cubicBezTo>
                        <a:pt x="66884" y="98407"/>
                        <a:pt x="66918" y="98407"/>
                        <a:pt x="66953" y="98442"/>
                      </a:cubicBezTo>
                      <a:cubicBezTo>
                        <a:pt x="67022" y="98442"/>
                        <a:pt x="67057" y="98476"/>
                        <a:pt x="67126" y="98511"/>
                      </a:cubicBezTo>
                      <a:cubicBezTo>
                        <a:pt x="67160" y="98511"/>
                        <a:pt x="67195" y="98511"/>
                        <a:pt x="67230" y="98545"/>
                      </a:cubicBezTo>
                      <a:cubicBezTo>
                        <a:pt x="67264" y="98580"/>
                        <a:pt x="67333" y="98580"/>
                        <a:pt x="67402" y="98614"/>
                      </a:cubicBezTo>
                      <a:cubicBezTo>
                        <a:pt x="67472" y="98649"/>
                        <a:pt x="67541" y="98683"/>
                        <a:pt x="67610" y="98718"/>
                      </a:cubicBezTo>
                      <a:cubicBezTo>
                        <a:pt x="67644" y="98718"/>
                        <a:pt x="67679" y="98753"/>
                        <a:pt x="67713" y="98753"/>
                      </a:cubicBezTo>
                      <a:cubicBezTo>
                        <a:pt x="67783" y="98787"/>
                        <a:pt x="67852" y="98822"/>
                        <a:pt x="67955" y="98891"/>
                      </a:cubicBezTo>
                      <a:lnTo>
                        <a:pt x="67990" y="98891"/>
                      </a:lnTo>
                      <a:cubicBezTo>
                        <a:pt x="68059" y="98925"/>
                        <a:pt x="68128" y="98925"/>
                        <a:pt x="68163" y="98960"/>
                      </a:cubicBezTo>
                      <a:lnTo>
                        <a:pt x="68197" y="98960"/>
                      </a:lnTo>
                      <a:cubicBezTo>
                        <a:pt x="68232" y="98960"/>
                        <a:pt x="68232" y="98960"/>
                        <a:pt x="68267" y="98995"/>
                      </a:cubicBezTo>
                      <a:lnTo>
                        <a:pt x="68336" y="98995"/>
                      </a:lnTo>
                      <a:cubicBezTo>
                        <a:pt x="68370" y="98995"/>
                        <a:pt x="68405" y="99029"/>
                        <a:pt x="68439" y="99029"/>
                      </a:cubicBezTo>
                      <a:lnTo>
                        <a:pt x="68543" y="99029"/>
                      </a:lnTo>
                      <a:cubicBezTo>
                        <a:pt x="68578" y="99029"/>
                        <a:pt x="68612" y="99064"/>
                        <a:pt x="68647" y="99064"/>
                      </a:cubicBezTo>
                      <a:lnTo>
                        <a:pt x="69131" y="99064"/>
                      </a:lnTo>
                      <a:cubicBezTo>
                        <a:pt x="69200" y="99029"/>
                        <a:pt x="69269" y="99029"/>
                        <a:pt x="69303" y="99029"/>
                      </a:cubicBezTo>
                      <a:cubicBezTo>
                        <a:pt x="69373" y="99029"/>
                        <a:pt x="69407" y="99029"/>
                        <a:pt x="69476" y="99064"/>
                      </a:cubicBezTo>
                      <a:cubicBezTo>
                        <a:pt x="69511" y="99064"/>
                        <a:pt x="69545" y="99064"/>
                        <a:pt x="69615" y="99098"/>
                      </a:cubicBezTo>
                      <a:lnTo>
                        <a:pt x="69684" y="99098"/>
                      </a:lnTo>
                      <a:cubicBezTo>
                        <a:pt x="69684" y="99133"/>
                        <a:pt x="69684" y="99133"/>
                        <a:pt x="69718" y="99133"/>
                      </a:cubicBezTo>
                      <a:cubicBezTo>
                        <a:pt x="69718" y="99167"/>
                        <a:pt x="69753" y="99167"/>
                        <a:pt x="69753" y="99167"/>
                      </a:cubicBezTo>
                      <a:cubicBezTo>
                        <a:pt x="69753" y="99167"/>
                        <a:pt x="69787" y="99202"/>
                        <a:pt x="69787" y="99202"/>
                      </a:cubicBezTo>
                      <a:cubicBezTo>
                        <a:pt x="69787" y="99202"/>
                        <a:pt x="69822" y="99202"/>
                        <a:pt x="69857" y="99237"/>
                      </a:cubicBezTo>
                      <a:lnTo>
                        <a:pt x="69926" y="99237"/>
                      </a:lnTo>
                      <a:cubicBezTo>
                        <a:pt x="69926" y="99237"/>
                        <a:pt x="69926" y="99237"/>
                        <a:pt x="69926" y="99271"/>
                      </a:cubicBezTo>
                      <a:lnTo>
                        <a:pt x="70755" y="99271"/>
                      </a:lnTo>
                      <a:cubicBezTo>
                        <a:pt x="70790" y="99271"/>
                        <a:pt x="70790" y="99271"/>
                        <a:pt x="70824" y="99306"/>
                      </a:cubicBezTo>
                      <a:lnTo>
                        <a:pt x="71101" y="99306"/>
                      </a:lnTo>
                      <a:cubicBezTo>
                        <a:pt x="71205" y="99340"/>
                        <a:pt x="71274" y="99340"/>
                        <a:pt x="71377" y="99375"/>
                      </a:cubicBezTo>
                      <a:lnTo>
                        <a:pt x="71446" y="99375"/>
                      </a:lnTo>
                      <a:cubicBezTo>
                        <a:pt x="71516" y="99375"/>
                        <a:pt x="71550" y="99409"/>
                        <a:pt x="71619" y="99409"/>
                      </a:cubicBezTo>
                      <a:cubicBezTo>
                        <a:pt x="71654" y="99444"/>
                        <a:pt x="71688" y="99444"/>
                        <a:pt x="71723" y="99444"/>
                      </a:cubicBezTo>
                      <a:cubicBezTo>
                        <a:pt x="71758" y="99478"/>
                        <a:pt x="71792" y="99478"/>
                        <a:pt x="71827" y="99478"/>
                      </a:cubicBezTo>
                      <a:cubicBezTo>
                        <a:pt x="71896" y="99513"/>
                        <a:pt x="71930" y="99513"/>
                        <a:pt x="71965" y="99548"/>
                      </a:cubicBezTo>
                      <a:cubicBezTo>
                        <a:pt x="72034" y="99582"/>
                        <a:pt x="72103" y="99582"/>
                        <a:pt x="72172" y="99617"/>
                      </a:cubicBezTo>
                      <a:cubicBezTo>
                        <a:pt x="72241" y="99651"/>
                        <a:pt x="72311" y="99686"/>
                        <a:pt x="72380" y="99720"/>
                      </a:cubicBezTo>
                      <a:cubicBezTo>
                        <a:pt x="72380" y="99720"/>
                        <a:pt x="72380" y="99755"/>
                        <a:pt x="72414" y="99755"/>
                      </a:cubicBezTo>
                      <a:cubicBezTo>
                        <a:pt x="72483" y="99790"/>
                        <a:pt x="72518" y="99824"/>
                        <a:pt x="72553" y="99859"/>
                      </a:cubicBezTo>
                      <a:cubicBezTo>
                        <a:pt x="72622" y="99893"/>
                        <a:pt x="72656" y="99928"/>
                        <a:pt x="72656" y="99962"/>
                      </a:cubicBezTo>
                      <a:cubicBezTo>
                        <a:pt x="72691" y="99962"/>
                        <a:pt x="72691" y="99997"/>
                        <a:pt x="72725" y="99997"/>
                      </a:cubicBezTo>
                      <a:cubicBezTo>
                        <a:pt x="72725" y="100032"/>
                        <a:pt x="72760" y="100032"/>
                        <a:pt x="72760" y="100066"/>
                      </a:cubicBezTo>
                      <a:cubicBezTo>
                        <a:pt x="72795" y="100101"/>
                        <a:pt x="72829" y="100135"/>
                        <a:pt x="72864" y="100170"/>
                      </a:cubicBezTo>
                      <a:cubicBezTo>
                        <a:pt x="72864" y="100170"/>
                        <a:pt x="72864" y="100170"/>
                        <a:pt x="72898" y="100204"/>
                      </a:cubicBezTo>
                      <a:cubicBezTo>
                        <a:pt x="72898" y="100204"/>
                        <a:pt x="72933" y="100239"/>
                        <a:pt x="72933" y="100273"/>
                      </a:cubicBezTo>
                      <a:cubicBezTo>
                        <a:pt x="72967" y="100273"/>
                        <a:pt x="72967" y="100273"/>
                        <a:pt x="73002" y="100308"/>
                      </a:cubicBezTo>
                      <a:cubicBezTo>
                        <a:pt x="73002" y="100308"/>
                        <a:pt x="73036" y="100343"/>
                        <a:pt x="73036" y="100343"/>
                      </a:cubicBezTo>
                      <a:cubicBezTo>
                        <a:pt x="73071" y="100377"/>
                        <a:pt x="73071" y="100377"/>
                        <a:pt x="73106" y="100377"/>
                      </a:cubicBezTo>
                      <a:cubicBezTo>
                        <a:pt x="73106" y="100412"/>
                        <a:pt x="73140" y="100412"/>
                        <a:pt x="73175" y="100446"/>
                      </a:cubicBezTo>
                      <a:cubicBezTo>
                        <a:pt x="73175" y="100446"/>
                        <a:pt x="73209" y="100481"/>
                        <a:pt x="73209" y="100481"/>
                      </a:cubicBezTo>
                      <a:cubicBezTo>
                        <a:pt x="73244" y="100481"/>
                        <a:pt x="73278" y="100515"/>
                        <a:pt x="73313" y="100515"/>
                      </a:cubicBezTo>
                      <a:cubicBezTo>
                        <a:pt x="73313" y="100515"/>
                        <a:pt x="73348" y="100550"/>
                        <a:pt x="73382" y="100550"/>
                      </a:cubicBezTo>
                      <a:cubicBezTo>
                        <a:pt x="73382" y="100550"/>
                        <a:pt x="73382" y="100550"/>
                        <a:pt x="73382" y="100585"/>
                      </a:cubicBezTo>
                      <a:cubicBezTo>
                        <a:pt x="73451" y="100585"/>
                        <a:pt x="73486" y="100585"/>
                        <a:pt x="73520" y="100619"/>
                      </a:cubicBezTo>
                      <a:cubicBezTo>
                        <a:pt x="73555" y="100619"/>
                        <a:pt x="73590" y="100619"/>
                        <a:pt x="73624" y="100654"/>
                      </a:cubicBezTo>
                      <a:lnTo>
                        <a:pt x="73797" y="100654"/>
                      </a:lnTo>
                      <a:cubicBezTo>
                        <a:pt x="73866" y="100688"/>
                        <a:pt x="73935" y="100688"/>
                        <a:pt x="74004" y="100688"/>
                      </a:cubicBezTo>
                      <a:cubicBezTo>
                        <a:pt x="74039" y="100723"/>
                        <a:pt x="74108" y="100723"/>
                        <a:pt x="74143" y="100723"/>
                      </a:cubicBezTo>
                      <a:lnTo>
                        <a:pt x="74212" y="100723"/>
                      </a:lnTo>
                      <a:cubicBezTo>
                        <a:pt x="74281" y="100757"/>
                        <a:pt x="74315" y="100757"/>
                        <a:pt x="74385" y="100757"/>
                      </a:cubicBezTo>
                      <a:lnTo>
                        <a:pt x="74454" y="100757"/>
                      </a:lnTo>
                      <a:cubicBezTo>
                        <a:pt x="74454" y="100757"/>
                        <a:pt x="74488" y="100792"/>
                        <a:pt x="74488" y="100792"/>
                      </a:cubicBezTo>
                      <a:lnTo>
                        <a:pt x="74592" y="100792"/>
                      </a:lnTo>
                      <a:cubicBezTo>
                        <a:pt x="74592" y="100792"/>
                        <a:pt x="74626" y="100827"/>
                        <a:pt x="74626" y="100827"/>
                      </a:cubicBezTo>
                      <a:cubicBezTo>
                        <a:pt x="74661" y="100827"/>
                        <a:pt x="74696" y="100827"/>
                        <a:pt x="74730" y="100861"/>
                      </a:cubicBezTo>
                      <a:cubicBezTo>
                        <a:pt x="74799" y="100861"/>
                        <a:pt x="74834" y="100896"/>
                        <a:pt x="74868" y="100930"/>
                      </a:cubicBezTo>
                      <a:cubicBezTo>
                        <a:pt x="74903" y="100930"/>
                        <a:pt x="74903" y="100930"/>
                        <a:pt x="74938" y="100965"/>
                      </a:cubicBezTo>
                      <a:cubicBezTo>
                        <a:pt x="74972" y="100965"/>
                        <a:pt x="75007" y="100999"/>
                        <a:pt x="75041" y="100999"/>
                      </a:cubicBezTo>
                      <a:cubicBezTo>
                        <a:pt x="75076" y="101034"/>
                        <a:pt x="75076" y="101034"/>
                        <a:pt x="75110" y="101068"/>
                      </a:cubicBezTo>
                      <a:lnTo>
                        <a:pt x="75180" y="101068"/>
                      </a:lnTo>
                      <a:cubicBezTo>
                        <a:pt x="75180" y="101103"/>
                        <a:pt x="75214" y="101103"/>
                        <a:pt x="75214" y="101103"/>
                      </a:cubicBezTo>
                      <a:cubicBezTo>
                        <a:pt x="75249" y="101103"/>
                        <a:pt x="75283" y="101138"/>
                        <a:pt x="75283" y="101138"/>
                      </a:cubicBezTo>
                      <a:lnTo>
                        <a:pt x="75318" y="101138"/>
                      </a:lnTo>
                      <a:cubicBezTo>
                        <a:pt x="75352" y="101138"/>
                        <a:pt x="75352" y="101138"/>
                        <a:pt x="75387" y="101172"/>
                      </a:cubicBezTo>
                      <a:lnTo>
                        <a:pt x="75525" y="101172"/>
                      </a:lnTo>
                      <a:cubicBezTo>
                        <a:pt x="75560" y="101172"/>
                        <a:pt x="75594" y="101172"/>
                        <a:pt x="75629" y="101207"/>
                      </a:cubicBezTo>
                      <a:lnTo>
                        <a:pt x="76942" y="101207"/>
                      </a:lnTo>
                      <a:cubicBezTo>
                        <a:pt x="77011" y="101241"/>
                        <a:pt x="77081" y="101241"/>
                        <a:pt x="77150" y="101241"/>
                      </a:cubicBezTo>
                      <a:cubicBezTo>
                        <a:pt x="77184" y="101276"/>
                        <a:pt x="77253" y="101276"/>
                        <a:pt x="77288" y="101310"/>
                      </a:cubicBezTo>
                      <a:cubicBezTo>
                        <a:pt x="77530" y="101414"/>
                        <a:pt x="77599" y="101622"/>
                        <a:pt x="77772" y="101760"/>
                      </a:cubicBezTo>
                      <a:cubicBezTo>
                        <a:pt x="77841" y="101794"/>
                        <a:pt x="77910" y="101829"/>
                        <a:pt x="77945" y="101863"/>
                      </a:cubicBezTo>
                      <a:lnTo>
                        <a:pt x="78014" y="101863"/>
                      </a:lnTo>
                      <a:cubicBezTo>
                        <a:pt x="78014" y="101863"/>
                        <a:pt x="78048" y="101898"/>
                        <a:pt x="78048" y="101898"/>
                      </a:cubicBezTo>
                      <a:lnTo>
                        <a:pt x="78152" y="101898"/>
                      </a:lnTo>
                      <a:cubicBezTo>
                        <a:pt x="78187" y="101933"/>
                        <a:pt x="78221" y="101933"/>
                        <a:pt x="78256" y="101933"/>
                      </a:cubicBezTo>
                      <a:cubicBezTo>
                        <a:pt x="78290" y="101933"/>
                        <a:pt x="78325" y="101933"/>
                        <a:pt x="78325" y="101967"/>
                      </a:cubicBezTo>
                      <a:lnTo>
                        <a:pt x="79466" y="101967"/>
                      </a:lnTo>
                      <a:cubicBezTo>
                        <a:pt x="79500" y="101933"/>
                        <a:pt x="79500" y="101933"/>
                        <a:pt x="79535" y="101933"/>
                      </a:cubicBezTo>
                      <a:cubicBezTo>
                        <a:pt x="79673" y="101933"/>
                        <a:pt x="79777" y="101933"/>
                        <a:pt x="79915" y="101898"/>
                      </a:cubicBezTo>
                      <a:cubicBezTo>
                        <a:pt x="80226" y="101863"/>
                        <a:pt x="80572" y="101863"/>
                        <a:pt x="80883" y="101829"/>
                      </a:cubicBezTo>
                      <a:lnTo>
                        <a:pt x="82818" y="101829"/>
                      </a:lnTo>
                      <a:cubicBezTo>
                        <a:pt x="82888" y="101829"/>
                        <a:pt x="82922" y="101829"/>
                        <a:pt x="82991" y="101863"/>
                      </a:cubicBezTo>
                      <a:cubicBezTo>
                        <a:pt x="83233" y="101863"/>
                        <a:pt x="83475" y="101898"/>
                        <a:pt x="83752" y="101898"/>
                      </a:cubicBezTo>
                      <a:cubicBezTo>
                        <a:pt x="83786" y="101898"/>
                        <a:pt x="83855" y="101933"/>
                        <a:pt x="83890" y="101933"/>
                      </a:cubicBezTo>
                      <a:cubicBezTo>
                        <a:pt x="84097" y="101933"/>
                        <a:pt x="84305" y="101967"/>
                        <a:pt x="84512" y="102002"/>
                      </a:cubicBezTo>
                      <a:cubicBezTo>
                        <a:pt x="84581" y="102002"/>
                        <a:pt x="84650" y="102002"/>
                        <a:pt x="84720" y="102036"/>
                      </a:cubicBezTo>
                      <a:cubicBezTo>
                        <a:pt x="84961" y="102071"/>
                        <a:pt x="85238" y="102105"/>
                        <a:pt x="85480" y="102140"/>
                      </a:cubicBezTo>
                      <a:lnTo>
                        <a:pt x="85515" y="102140"/>
                      </a:lnTo>
                      <a:cubicBezTo>
                        <a:pt x="85756" y="102209"/>
                        <a:pt x="85998" y="102244"/>
                        <a:pt x="86240" y="102313"/>
                      </a:cubicBezTo>
                      <a:cubicBezTo>
                        <a:pt x="86379" y="102347"/>
                        <a:pt x="86482" y="102382"/>
                        <a:pt x="86586" y="102382"/>
                      </a:cubicBezTo>
                      <a:cubicBezTo>
                        <a:pt x="86828" y="102451"/>
                        <a:pt x="87035" y="102520"/>
                        <a:pt x="87277" y="102589"/>
                      </a:cubicBezTo>
                      <a:cubicBezTo>
                        <a:pt x="87381" y="102624"/>
                        <a:pt x="87519" y="102658"/>
                        <a:pt x="87623" y="102728"/>
                      </a:cubicBezTo>
                      <a:cubicBezTo>
                        <a:pt x="87727" y="102728"/>
                        <a:pt x="87796" y="102762"/>
                        <a:pt x="87865" y="102797"/>
                      </a:cubicBezTo>
                      <a:cubicBezTo>
                        <a:pt x="88003" y="102831"/>
                        <a:pt x="88141" y="102900"/>
                        <a:pt x="88280" y="102935"/>
                      </a:cubicBezTo>
                      <a:cubicBezTo>
                        <a:pt x="88349" y="102970"/>
                        <a:pt x="88418" y="103004"/>
                        <a:pt x="88487" y="103004"/>
                      </a:cubicBezTo>
                      <a:cubicBezTo>
                        <a:pt x="88660" y="103073"/>
                        <a:pt x="88833" y="103177"/>
                        <a:pt x="88971" y="103246"/>
                      </a:cubicBezTo>
                      <a:cubicBezTo>
                        <a:pt x="89006" y="103246"/>
                        <a:pt x="89075" y="103281"/>
                        <a:pt x="89109" y="103281"/>
                      </a:cubicBezTo>
                      <a:cubicBezTo>
                        <a:pt x="89248" y="103350"/>
                        <a:pt x="89420" y="103453"/>
                        <a:pt x="89559" y="103523"/>
                      </a:cubicBezTo>
                      <a:cubicBezTo>
                        <a:pt x="89593" y="103523"/>
                        <a:pt x="89628" y="103557"/>
                        <a:pt x="89628" y="103557"/>
                      </a:cubicBezTo>
                      <a:cubicBezTo>
                        <a:pt x="89766" y="103626"/>
                        <a:pt x="89904" y="103695"/>
                        <a:pt x="90043" y="103765"/>
                      </a:cubicBezTo>
                      <a:cubicBezTo>
                        <a:pt x="90077" y="103799"/>
                        <a:pt x="90112" y="103799"/>
                        <a:pt x="90112" y="103834"/>
                      </a:cubicBezTo>
                      <a:cubicBezTo>
                        <a:pt x="90250" y="103903"/>
                        <a:pt x="90388" y="104006"/>
                        <a:pt x="90526" y="104076"/>
                      </a:cubicBezTo>
                      <a:cubicBezTo>
                        <a:pt x="90561" y="104110"/>
                        <a:pt x="90596" y="104110"/>
                        <a:pt x="90596" y="104145"/>
                      </a:cubicBezTo>
                      <a:cubicBezTo>
                        <a:pt x="90734" y="104214"/>
                        <a:pt x="90872" y="104318"/>
                        <a:pt x="90976" y="104421"/>
                      </a:cubicBezTo>
                      <a:cubicBezTo>
                        <a:pt x="91460" y="104801"/>
                        <a:pt x="91909" y="105216"/>
                        <a:pt x="92255" y="105666"/>
                      </a:cubicBezTo>
                      <a:cubicBezTo>
                        <a:pt x="92289" y="105700"/>
                        <a:pt x="92324" y="105735"/>
                        <a:pt x="92324" y="105769"/>
                      </a:cubicBezTo>
                      <a:cubicBezTo>
                        <a:pt x="92358" y="105769"/>
                        <a:pt x="92358" y="105804"/>
                        <a:pt x="92358" y="105804"/>
                      </a:cubicBezTo>
                      <a:cubicBezTo>
                        <a:pt x="92393" y="105838"/>
                        <a:pt x="92428" y="105873"/>
                        <a:pt x="92428" y="105873"/>
                      </a:cubicBezTo>
                      <a:cubicBezTo>
                        <a:pt x="92462" y="105908"/>
                        <a:pt x="92462" y="105908"/>
                        <a:pt x="92462" y="105942"/>
                      </a:cubicBezTo>
                      <a:cubicBezTo>
                        <a:pt x="92497" y="105942"/>
                        <a:pt x="92497" y="105977"/>
                        <a:pt x="92531" y="106011"/>
                      </a:cubicBezTo>
                      <a:cubicBezTo>
                        <a:pt x="92566" y="106011"/>
                        <a:pt x="92566" y="106046"/>
                        <a:pt x="92566" y="106046"/>
                      </a:cubicBezTo>
                      <a:cubicBezTo>
                        <a:pt x="92600" y="106080"/>
                        <a:pt x="92635" y="106080"/>
                        <a:pt x="92635" y="106115"/>
                      </a:cubicBezTo>
                      <a:cubicBezTo>
                        <a:pt x="92669" y="106115"/>
                        <a:pt x="92669" y="106150"/>
                        <a:pt x="92704" y="106150"/>
                      </a:cubicBezTo>
                      <a:cubicBezTo>
                        <a:pt x="92704" y="106184"/>
                        <a:pt x="92739" y="106184"/>
                        <a:pt x="92773" y="106219"/>
                      </a:cubicBezTo>
                      <a:cubicBezTo>
                        <a:pt x="92773" y="106219"/>
                        <a:pt x="92808" y="106253"/>
                        <a:pt x="92842" y="106253"/>
                      </a:cubicBezTo>
                      <a:cubicBezTo>
                        <a:pt x="92842" y="106288"/>
                        <a:pt x="92877" y="106288"/>
                        <a:pt x="92911" y="106322"/>
                      </a:cubicBezTo>
                      <a:cubicBezTo>
                        <a:pt x="92911" y="106322"/>
                        <a:pt x="92946" y="106357"/>
                        <a:pt x="92981" y="106357"/>
                      </a:cubicBezTo>
                      <a:cubicBezTo>
                        <a:pt x="93015" y="106357"/>
                        <a:pt x="93050" y="106391"/>
                        <a:pt x="93050" y="106391"/>
                      </a:cubicBezTo>
                      <a:cubicBezTo>
                        <a:pt x="93084" y="106426"/>
                        <a:pt x="93119" y="106426"/>
                        <a:pt x="93153" y="106426"/>
                      </a:cubicBezTo>
                      <a:cubicBezTo>
                        <a:pt x="93153" y="106461"/>
                        <a:pt x="93188" y="106461"/>
                        <a:pt x="93223" y="106461"/>
                      </a:cubicBezTo>
                      <a:cubicBezTo>
                        <a:pt x="93223" y="106495"/>
                        <a:pt x="93257" y="106495"/>
                        <a:pt x="93292" y="106495"/>
                      </a:cubicBezTo>
                      <a:cubicBezTo>
                        <a:pt x="93326" y="106495"/>
                        <a:pt x="93361" y="106530"/>
                        <a:pt x="93361" y="106530"/>
                      </a:cubicBezTo>
                      <a:cubicBezTo>
                        <a:pt x="93430" y="106530"/>
                        <a:pt x="93464" y="106564"/>
                        <a:pt x="93534" y="106564"/>
                      </a:cubicBezTo>
                      <a:cubicBezTo>
                        <a:pt x="93603" y="106599"/>
                        <a:pt x="93637" y="106599"/>
                        <a:pt x="93706" y="106599"/>
                      </a:cubicBezTo>
                      <a:cubicBezTo>
                        <a:pt x="93706" y="106599"/>
                        <a:pt x="93741" y="106633"/>
                        <a:pt x="93776" y="106633"/>
                      </a:cubicBezTo>
                      <a:lnTo>
                        <a:pt x="93879" y="106633"/>
                      </a:lnTo>
                      <a:cubicBezTo>
                        <a:pt x="93948" y="106633"/>
                        <a:pt x="94018" y="106668"/>
                        <a:pt x="94052" y="106668"/>
                      </a:cubicBezTo>
                      <a:lnTo>
                        <a:pt x="94294" y="106668"/>
                      </a:lnTo>
                      <a:cubicBezTo>
                        <a:pt x="94329" y="106668"/>
                        <a:pt x="94363" y="106703"/>
                        <a:pt x="94398" y="106703"/>
                      </a:cubicBezTo>
                      <a:lnTo>
                        <a:pt x="95608" y="106703"/>
                      </a:lnTo>
                      <a:cubicBezTo>
                        <a:pt x="95677" y="106703"/>
                        <a:pt x="95746" y="106703"/>
                        <a:pt x="95815" y="106737"/>
                      </a:cubicBezTo>
                      <a:lnTo>
                        <a:pt x="96126" y="106737"/>
                      </a:lnTo>
                      <a:cubicBezTo>
                        <a:pt x="96230" y="106772"/>
                        <a:pt x="96299" y="106772"/>
                        <a:pt x="96368" y="106772"/>
                      </a:cubicBezTo>
                      <a:lnTo>
                        <a:pt x="96403" y="106772"/>
                      </a:lnTo>
                      <a:cubicBezTo>
                        <a:pt x="96437" y="106772"/>
                        <a:pt x="96506" y="106806"/>
                        <a:pt x="96575" y="106806"/>
                      </a:cubicBezTo>
                      <a:lnTo>
                        <a:pt x="96610" y="106806"/>
                      </a:lnTo>
                      <a:cubicBezTo>
                        <a:pt x="96679" y="106841"/>
                        <a:pt x="96714" y="106841"/>
                        <a:pt x="96783" y="106841"/>
                      </a:cubicBezTo>
                      <a:cubicBezTo>
                        <a:pt x="96852" y="106875"/>
                        <a:pt x="96886" y="106875"/>
                        <a:pt x="96956" y="106910"/>
                      </a:cubicBezTo>
                      <a:lnTo>
                        <a:pt x="96990" y="106910"/>
                      </a:lnTo>
                      <a:cubicBezTo>
                        <a:pt x="97025" y="106910"/>
                        <a:pt x="97059" y="106945"/>
                        <a:pt x="97094" y="106945"/>
                      </a:cubicBezTo>
                      <a:cubicBezTo>
                        <a:pt x="97128" y="106945"/>
                        <a:pt x="97128" y="106945"/>
                        <a:pt x="97128" y="106979"/>
                      </a:cubicBezTo>
                      <a:cubicBezTo>
                        <a:pt x="97198" y="106979"/>
                        <a:pt x="97232" y="107014"/>
                        <a:pt x="97267" y="107014"/>
                      </a:cubicBezTo>
                      <a:cubicBezTo>
                        <a:pt x="97301" y="107048"/>
                        <a:pt x="97336" y="107083"/>
                        <a:pt x="97370" y="107083"/>
                      </a:cubicBezTo>
                      <a:cubicBezTo>
                        <a:pt x="97370" y="107083"/>
                        <a:pt x="97370" y="107117"/>
                        <a:pt x="97405" y="107117"/>
                      </a:cubicBezTo>
                      <a:cubicBezTo>
                        <a:pt x="97405" y="107117"/>
                        <a:pt x="97439" y="107152"/>
                        <a:pt x="97474" y="107152"/>
                      </a:cubicBezTo>
                      <a:cubicBezTo>
                        <a:pt x="97474" y="107186"/>
                        <a:pt x="97474" y="107186"/>
                        <a:pt x="97474" y="107186"/>
                      </a:cubicBezTo>
                      <a:cubicBezTo>
                        <a:pt x="97509" y="107221"/>
                        <a:pt x="97509" y="107221"/>
                        <a:pt x="97543" y="107256"/>
                      </a:cubicBezTo>
                      <a:cubicBezTo>
                        <a:pt x="97578" y="107359"/>
                        <a:pt x="97612" y="107463"/>
                        <a:pt x="97751" y="107532"/>
                      </a:cubicBezTo>
                      <a:cubicBezTo>
                        <a:pt x="97751" y="107567"/>
                        <a:pt x="97751" y="107567"/>
                        <a:pt x="97785" y="107567"/>
                      </a:cubicBezTo>
                      <a:lnTo>
                        <a:pt x="97820" y="107567"/>
                      </a:lnTo>
                      <a:cubicBezTo>
                        <a:pt x="97854" y="107601"/>
                        <a:pt x="97854" y="107601"/>
                        <a:pt x="97854" y="107601"/>
                      </a:cubicBezTo>
                      <a:lnTo>
                        <a:pt x="98027" y="107601"/>
                      </a:lnTo>
                      <a:cubicBezTo>
                        <a:pt x="98027" y="107636"/>
                        <a:pt x="98062" y="107636"/>
                        <a:pt x="98062" y="107636"/>
                      </a:cubicBezTo>
                      <a:lnTo>
                        <a:pt x="98131" y="107636"/>
                      </a:lnTo>
                      <a:cubicBezTo>
                        <a:pt x="98165" y="107601"/>
                        <a:pt x="98200" y="107601"/>
                        <a:pt x="98200" y="107601"/>
                      </a:cubicBezTo>
                      <a:lnTo>
                        <a:pt x="98373" y="107601"/>
                      </a:lnTo>
                      <a:cubicBezTo>
                        <a:pt x="98442" y="107567"/>
                        <a:pt x="98511" y="107567"/>
                        <a:pt x="98580" y="107532"/>
                      </a:cubicBezTo>
                      <a:cubicBezTo>
                        <a:pt x="98649" y="107532"/>
                        <a:pt x="98684" y="107532"/>
                        <a:pt x="98718" y="107498"/>
                      </a:cubicBezTo>
                      <a:lnTo>
                        <a:pt x="98822" y="107498"/>
                      </a:lnTo>
                      <a:cubicBezTo>
                        <a:pt x="98822" y="107498"/>
                        <a:pt x="98822" y="107463"/>
                        <a:pt x="98857" y="107463"/>
                      </a:cubicBezTo>
                      <a:lnTo>
                        <a:pt x="99237" y="107463"/>
                      </a:lnTo>
                      <a:cubicBezTo>
                        <a:pt x="99237" y="107463"/>
                        <a:pt x="99237" y="107498"/>
                        <a:pt x="99271" y="107498"/>
                      </a:cubicBezTo>
                      <a:lnTo>
                        <a:pt x="99306" y="107498"/>
                      </a:lnTo>
                      <a:cubicBezTo>
                        <a:pt x="99306" y="107532"/>
                        <a:pt x="99306" y="107532"/>
                        <a:pt x="99306" y="107532"/>
                      </a:cubicBezTo>
                      <a:cubicBezTo>
                        <a:pt x="99341" y="107532"/>
                        <a:pt x="99341" y="107532"/>
                        <a:pt x="99341" y="107567"/>
                      </a:cubicBezTo>
                      <a:cubicBezTo>
                        <a:pt x="99375" y="107567"/>
                        <a:pt x="99375" y="107601"/>
                        <a:pt x="99410" y="107601"/>
                      </a:cubicBezTo>
                      <a:cubicBezTo>
                        <a:pt x="99444" y="107636"/>
                        <a:pt x="99479" y="107670"/>
                        <a:pt x="99513" y="107670"/>
                      </a:cubicBezTo>
                      <a:cubicBezTo>
                        <a:pt x="99513" y="107670"/>
                        <a:pt x="99513" y="107670"/>
                        <a:pt x="99548" y="107705"/>
                      </a:cubicBezTo>
                      <a:cubicBezTo>
                        <a:pt x="99548" y="107705"/>
                        <a:pt x="99583" y="107705"/>
                        <a:pt x="99617" y="107740"/>
                      </a:cubicBezTo>
                      <a:lnTo>
                        <a:pt x="99686" y="107740"/>
                      </a:lnTo>
                      <a:cubicBezTo>
                        <a:pt x="99686" y="107740"/>
                        <a:pt x="99686" y="107774"/>
                        <a:pt x="99721" y="107774"/>
                      </a:cubicBezTo>
                      <a:cubicBezTo>
                        <a:pt x="99755" y="107774"/>
                        <a:pt x="99790" y="107774"/>
                        <a:pt x="99824" y="107809"/>
                      </a:cubicBezTo>
                      <a:lnTo>
                        <a:pt x="99963" y="107809"/>
                      </a:lnTo>
                      <a:cubicBezTo>
                        <a:pt x="99997" y="107809"/>
                        <a:pt x="99997" y="107809"/>
                        <a:pt x="99997" y="107843"/>
                      </a:cubicBezTo>
                      <a:lnTo>
                        <a:pt x="100792" y="107843"/>
                      </a:lnTo>
                      <a:cubicBezTo>
                        <a:pt x="100792" y="107809"/>
                        <a:pt x="100792" y="107809"/>
                        <a:pt x="100827" y="107809"/>
                      </a:cubicBezTo>
                      <a:lnTo>
                        <a:pt x="100896" y="107809"/>
                      </a:lnTo>
                      <a:cubicBezTo>
                        <a:pt x="101000" y="107774"/>
                        <a:pt x="101103" y="107774"/>
                        <a:pt x="101207" y="107740"/>
                      </a:cubicBezTo>
                      <a:lnTo>
                        <a:pt x="101242" y="107740"/>
                      </a:lnTo>
                      <a:cubicBezTo>
                        <a:pt x="101276" y="107740"/>
                        <a:pt x="101311" y="107705"/>
                        <a:pt x="101345" y="107705"/>
                      </a:cubicBezTo>
                      <a:cubicBezTo>
                        <a:pt x="101449" y="107670"/>
                        <a:pt x="101553" y="107636"/>
                        <a:pt x="101656" y="107601"/>
                      </a:cubicBezTo>
                      <a:cubicBezTo>
                        <a:pt x="101691" y="107601"/>
                        <a:pt x="101726" y="107567"/>
                        <a:pt x="101795" y="107567"/>
                      </a:cubicBezTo>
                      <a:cubicBezTo>
                        <a:pt x="101898" y="107532"/>
                        <a:pt x="102002" y="107498"/>
                        <a:pt x="102140" y="107463"/>
                      </a:cubicBezTo>
                      <a:cubicBezTo>
                        <a:pt x="102175" y="107428"/>
                        <a:pt x="102244" y="107394"/>
                        <a:pt x="102313" y="107394"/>
                      </a:cubicBezTo>
                      <a:lnTo>
                        <a:pt x="102348" y="107394"/>
                      </a:lnTo>
                      <a:cubicBezTo>
                        <a:pt x="102382" y="107359"/>
                        <a:pt x="102417" y="107359"/>
                        <a:pt x="102451" y="107359"/>
                      </a:cubicBezTo>
                      <a:lnTo>
                        <a:pt x="102521" y="107359"/>
                      </a:lnTo>
                      <a:cubicBezTo>
                        <a:pt x="102555" y="107359"/>
                        <a:pt x="102590" y="107325"/>
                        <a:pt x="102624" y="107325"/>
                      </a:cubicBezTo>
                      <a:cubicBezTo>
                        <a:pt x="102693" y="107325"/>
                        <a:pt x="102763" y="107359"/>
                        <a:pt x="102797" y="107359"/>
                      </a:cubicBezTo>
                      <a:cubicBezTo>
                        <a:pt x="102866" y="107359"/>
                        <a:pt x="102901" y="107394"/>
                        <a:pt x="102970" y="107394"/>
                      </a:cubicBezTo>
                      <a:cubicBezTo>
                        <a:pt x="102970" y="107394"/>
                        <a:pt x="103004" y="107428"/>
                        <a:pt x="103004" y="107428"/>
                      </a:cubicBezTo>
                      <a:cubicBezTo>
                        <a:pt x="103074" y="107428"/>
                        <a:pt x="103108" y="107463"/>
                        <a:pt x="103143" y="107498"/>
                      </a:cubicBezTo>
                      <a:cubicBezTo>
                        <a:pt x="103143" y="107498"/>
                        <a:pt x="103177" y="107498"/>
                        <a:pt x="103177" y="107532"/>
                      </a:cubicBezTo>
                      <a:cubicBezTo>
                        <a:pt x="103212" y="107532"/>
                        <a:pt x="103281" y="107567"/>
                        <a:pt x="103316" y="107636"/>
                      </a:cubicBezTo>
                      <a:cubicBezTo>
                        <a:pt x="103350" y="107636"/>
                        <a:pt x="103385" y="107670"/>
                        <a:pt x="103419" y="107705"/>
                      </a:cubicBezTo>
                      <a:cubicBezTo>
                        <a:pt x="103454" y="107740"/>
                        <a:pt x="103454" y="107740"/>
                        <a:pt x="103488" y="107740"/>
                      </a:cubicBezTo>
                      <a:cubicBezTo>
                        <a:pt x="103523" y="107774"/>
                        <a:pt x="103558" y="107809"/>
                        <a:pt x="103627" y="107843"/>
                      </a:cubicBezTo>
                      <a:cubicBezTo>
                        <a:pt x="103661" y="107878"/>
                        <a:pt x="103730" y="107912"/>
                        <a:pt x="103765" y="107912"/>
                      </a:cubicBezTo>
                      <a:cubicBezTo>
                        <a:pt x="103765" y="107912"/>
                        <a:pt x="103799" y="107947"/>
                        <a:pt x="103799" y="107947"/>
                      </a:cubicBezTo>
                      <a:lnTo>
                        <a:pt x="103869" y="107947"/>
                      </a:lnTo>
                      <a:cubicBezTo>
                        <a:pt x="103903" y="107981"/>
                        <a:pt x="103938" y="107981"/>
                        <a:pt x="103972" y="107981"/>
                      </a:cubicBezTo>
                      <a:lnTo>
                        <a:pt x="104007" y="107981"/>
                      </a:lnTo>
                      <a:cubicBezTo>
                        <a:pt x="104007" y="108016"/>
                        <a:pt x="104007" y="108016"/>
                        <a:pt x="104041" y="108016"/>
                      </a:cubicBezTo>
                      <a:lnTo>
                        <a:pt x="104180" y="108016"/>
                      </a:lnTo>
                      <a:cubicBezTo>
                        <a:pt x="104180" y="108016"/>
                        <a:pt x="104214" y="108051"/>
                        <a:pt x="104283" y="108051"/>
                      </a:cubicBezTo>
                      <a:lnTo>
                        <a:pt x="104698" y="108051"/>
                      </a:lnTo>
                      <a:cubicBezTo>
                        <a:pt x="104733" y="108051"/>
                        <a:pt x="104767" y="108051"/>
                        <a:pt x="104802" y="108016"/>
                      </a:cubicBezTo>
                      <a:lnTo>
                        <a:pt x="104871" y="108016"/>
                      </a:lnTo>
                      <a:cubicBezTo>
                        <a:pt x="104975" y="108016"/>
                        <a:pt x="105044" y="107981"/>
                        <a:pt x="105148" y="107947"/>
                      </a:cubicBezTo>
                      <a:cubicBezTo>
                        <a:pt x="105251" y="107912"/>
                        <a:pt x="105320" y="107912"/>
                        <a:pt x="105424" y="107878"/>
                      </a:cubicBezTo>
                      <a:lnTo>
                        <a:pt x="105701" y="107878"/>
                      </a:lnTo>
                      <a:cubicBezTo>
                        <a:pt x="105770" y="107878"/>
                        <a:pt x="105839" y="107878"/>
                        <a:pt x="105908" y="107912"/>
                      </a:cubicBezTo>
                      <a:cubicBezTo>
                        <a:pt x="105943" y="107912"/>
                        <a:pt x="106012" y="107947"/>
                        <a:pt x="106046" y="107947"/>
                      </a:cubicBezTo>
                      <a:cubicBezTo>
                        <a:pt x="106115" y="107981"/>
                        <a:pt x="106150" y="107981"/>
                        <a:pt x="106184" y="108016"/>
                      </a:cubicBezTo>
                      <a:cubicBezTo>
                        <a:pt x="106184" y="108016"/>
                        <a:pt x="106219" y="108016"/>
                        <a:pt x="106219" y="108051"/>
                      </a:cubicBezTo>
                      <a:cubicBezTo>
                        <a:pt x="106254" y="108085"/>
                        <a:pt x="106323" y="108120"/>
                        <a:pt x="106357" y="108154"/>
                      </a:cubicBezTo>
                      <a:cubicBezTo>
                        <a:pt x="106496" y="108258"/>
                        <a:pt x="106565" y="108431"/>
                        <a:pt x="106738" y="108535"/>
                      </a:cubicBezTo>
                      <a:cubicBezTo>
                        <a:pt x="106772" y="108569"/>
                        <a:pt x="106841" y="108569"/>
                        <a:pt x="106876" y="108604"/>
                      </a:cubicBezTo>
                      <a:cubicBezTo>
                        <a:pt x="106910" y="108604"/>
                        <a:pt x="106945" y="108604"/>
                        <a:pt x="106945" y="108638"/>
                      </a:cubicBezTo>
                      <a:lnTo>
                        <a:pt x="107049" y="108638"/>
                      </a:lnTo>
                      <a:cubicBezTo>
                        <a:pt x="107049" y="108638"/>
                        <a:pt x="107083" y="108673"/>
                        <a:pt x="107083" y="108673"/>
                      </a:cubicBezTo>
                      <a:lnTo>
                        <a:pt x="107429" y="108673"/>
                      </a:lnTo>
                      <a:cubicBezTo>
                        <a:pt x="107463" y="108673"/>
                        <a:pt x="107498" y="108673"/>
                        <a:pt x="107533" y="108638"/>
                      </a:cubicBezTo>
                      <a:cubicBezTo>
                        <a:pt x="107567" y="108638"/>
                        <a:pt x="107602" y="108638"/>
                        <a:pt x="107636" y="108604"/>
                      </a:cubicBezTo>
                      <a:cubicBezTo>
                        <a:pt x="107671" y="108604"/>
                        <a:pt x="107705" y="108569"/>
                        <a:pt x="107740" y="108535"/>
                      </a:cubicBezTo>
                      <a:lnTo>
                        <a:pt x="107774" y="108535"/>
                      </a:lnTo>
                      <a:cubicBezTo>
                        <a:pt x="107809" y="108500"/>
                        <a:pt x="107809" y="108500"/>
                        <a:pt x="107844" y="108500"/>
                      </a:cubicBezTo>
                      <a:cubicBezTo>
                        <a:pt x="107844" y="108500"/>
                        <a:pt x="107844" y="108465"/>
                        <a:pt x="107878" y="108465"/>
                      </a:cubicBezTo>
                      <a:cubicBezTo>
                        <a:pt x="107913" y="108431"/>
                        <a:pt x="107947" y="108431"/>
                        <a:pt x="107982" y="108396"/>
                      </a:cubicBezTo>
                      <a:lnTo>
                        <a:pt x="108051" y="108396"/>
                      </a:lnTo>
                      <a:cubicBezTo>
                        <a:pt x="108051" y="108362"/>
                        <a:pt x="108086" y="108362"/>
                        <a:pt x="108120" y="108362"/>
                      </a:cubicBezTo>
                      <a:lnTo>
                        <a:pt x="108500" y="108362"/>
                      </a:lnTo>
                      <a:cubicBezTo>
                        <a:pt x="108535" y="108396"/>
                        <a:pt x="108535" y="108396"/>
                        <a:pt x="108569" y="108396"/>
                      </a:cubicBezTo>
                      <a:lnTo>
                        <a:pt x="108708" y="108396"/>
                      </a:lnTo>
                      <a:cubicBezTo>
                        <a:pt x="108708" y="108396"/>
                        <a:pt x="108742" y="108396"/>
                        <a:pt x="108777" y="108362"/>
                      </a:cubicBezTo>
                      <a:cubicBezTo>
                        <a:pt x="108777" y="108362"/>
                        <a:pt x="108777" y="108362"/>
                        <a:pt x="108846" y="108293"/>
                      </a:cubicBezTo>
                      <a:cubicBezTo>
                        <a:pt x="108846" y="108293"/>
                        <a:pt x="108846" y="108293"/>
                        <a:pt x="108846" y="108258"/>
                      </a:cubicBezTo>
                      <a:lnTo>
                        <a:pt x="108846" y="105009"/>
                      </a:lnTo>
                      <a:cubicBezTo>
                        <a:pt x="108915" y="104940"/>
                        <a:pt x="108984" y="104871"/>
                        <a:pt x="109053" y="104836"/>
                      </a:cubicBezTo>
                      <a:cubicBezTo>
                        <a:pt x="109122" y="104767"/>
                        <a:pt x="109192" y="104732"/>
                        <a:pt x="109261" y="104663"/>
                      </a:cubicBezTo>
                      <a:cubicBezTo>
                        <a:pt x="109261" y="104663"/>
                        <a:pt x="109261" y="104663"/>
                        <a:pt x="109295" y="104629"/>
                      </a:cubicBezTo>
                      <a:cubicBezTo>
                        <a:pt x="109330" y="104629"/>
                        <a:pt x="109364" y="104594"/>
                        <a:pt x="109399" y="104560"/>
                      </a:cubicBezTo>
                      <a:cubicBezTo>
                        <a:pt x="109399" y="104525"/>
                        <a:pt x="109434" y="104525"/>
                        <a:pt x="109468" y="104490"/>
                      </a:cubicBezTo>
                      <a:cubicBezTo>
                        <a:pt x="109503" y="104421"/>
                        <a:pt x="109572" y="104387"/>
                        <a:pt x="109641" y="104318"/>
                      </a:cubicBezTo>
                      <a:cubicBezTo>
                        <a:pt x="109641" y="104318"/>
                        <a:pt x="109676" y="104283"/>
                        <a:pt x="109676" y="104283"/>
                      </a:cubicBezTo>
                      <a:cubicBezTo>
                        <a:pt x="109676" y="104283"/>
                        <a:pt x="109710" y="104248"/>
                        <a:pt x="109710" y="104214"/>
                      </a:cubicBezTo>
                      <a:cubicBezTo>
                        <a:pt x="109745" y="104214"/>
                        <a:pt x="109745" y="104179"/>
                        <a:pt x="109745" y="104179"/>
                      </a:cubicBezTo>
                      <a:cubicBezTo>
                        <a:pt x="109779" y="104179"/>
                        <a:pt x="109779" y="104145"/>
                        <a:pt x="109779" y="104145"/>
                      </a:cubicBezTo>
                      <a:lnTo>
                        <a:pt x="109814" y="104110"/>
                      </a:lnTo>
                      <a:cubicBezTo>
                        <a:pt x="109814" y="104110"/>
                        <a:pt x="109848" y="104110"/>
                        <a:pt x="109883" y="104076"/>
                      </a:cubicBezTo>
                      <a:cubicBezTo>
                        <a:pt x="109883" y="104076"/>
                        <a:pt x="109917" y="104041"/>
                        <a:pt x="109917" y="104041"/>
                      </a:cubicBezTo>
                      <a:cubicBezTo>
                        <a:pt x="109952" y="104041"/>
                        <a:pt x="109987" y="104041"/>
                        <a:pt x="109987" y="104006"/>
                      </a:cubicBezTo>
                      <a:lnTo>
                        <a:pt x="110125" y="104006"/>
                      </a:lnTo>
                      <a:cubicBezTo>
                        <a:pt x="110125" y="104006"/>
                        <a:pt x="110159" y="103972"/>
                        <a:pt x="110159" y="103972"/>
                      </a:cubicBezTo>
                      <a:lnTo>
                        <a:pt x="110540" y="103972"/>
                      </a:lnTo>
                      <a:cubicBezTo>
                        <a:pt x="110574" y="103972"/>
                        <a:pt x="110609" y="104006"/>
                        <a:pt x="110643" y="104006"/>
                      </a:cubicBezTo>
                      <a:lnTo>
                        <a:pt x="111438" y="104006"/>
                      </a:lnTo>
                      <a:cubicBezTo>
                        <a:pt x="111473" y="104006"/>
                        <a:pt x="111542" y="103972"/>
                        <a:pt x="111577" y="103972"/>
                      </a:cubicBezTo>
                      <a:lnTo>
                        <a:pt x="111611" y="103972"/>
                      </a:lnTo>
                      <a:cubicBezTo>
                        <a:pt x="111646" y="103972"/>
                        <a:pt x="111680" y="103937"/>
                        <a:pt x="111715" y="103937"/>
                      </a:cubicBezTo>
                      <a:lnTo>
                        <a:pt x="111784" y="103937"/>
                      </a:lnTo>
                      <a:cubicBezTo>
                        <a:pt x="111819" y="103903"/>
                        <a:pt x="111888" y="103903"/>
                        <a:pt x="111957" y="103868"/>
                      </a:cubicBezTo>
                      <a:cubicBezTo>
                        <a:pt x="111957" y="103868"/>
                        <a:pt x="111957" y="103868"/>
                        <a:pt x="111957" y="103834"/>
                      </a:cubicBezTo>
                      <a:cubicBezTo>
                        <a:pt x="111957" y="103834"/>
                        <a:pt x="111991" y="103799"/>
                        <a:pt x="111991" y="103799"/>
                      </a:cubicBezTo>
                      <a:cubicBezTo>
                        <a:pt x="111991" y="103799"/>
                        <a:pt x="111991" y="103765"/>
                        <a:pt x="111991" y="103765"/>
                      </a:cubicBezTo>
                      <a:cubicBezTo>
                        <a:pt x="111991" y="103765"/>
                        <a:pt x="111991" y="103730"/>
                        <a:pt x="111991" y="103730"/>
                      </a:cubicBezTo>
                      <a:lnTo>
                        <a:pt x="111991" y="103557"/>
                      </a:lnTo>
                      <a:cubicBezTo>
                        <a:pt x="111991" y="103557"/>
                        <a:pt x="111991" y="103523"/>
                        <a:pt x="111991" y="103523"/>
                      </a:cubicBezTo>
                      <a:cubicBezTo>
                        <a:pt x="111991" y="103523"/>
                        <a:pt x="111991" y="103488"/>
                        <a:pt x="111991" y="103488"/>
                      </a:cubicBezTo>
                      <a:cubicBezTo>
                        <a:pt x="112026" y="103453"/>
                        <a:pt x="112026" y="103453"/>
                        <a:pt x="112026" y="103419"/>
                      </a:cubicBezTo>
                      <a:cubicBezTo>
                        <a:pt x="112026" y="103419"/>
                        <a:pt x="112061" y="103384"/>
                        <a:pt x="112061" y="103384"/>
                      </a:cubicBezTo>
                      <a:cubicBezTo>
                        <a:pt x="112061" y="103384"/>
                        <a:pt x="112095" y="103350"/>
                        <a:pt x="112095" y="103350"/>
                      </a:cubicBezTo>
                      <a:cubicBezTo>
                        <a:pt x="112130" y="103350"/>
                        <a:pt x="112130" y="103315"/>
                        <a:pt x="112130" y="103315"/>
                      </a:cubicBezTo>
                      <a:lnTo>
                        <a:pt x="112199" y="103315"/>
                      </a:lnTo>
                      <a:cubicBezTo>
                        <a:pt x="112199" y="103281"/>
                        <a:pt x="112199" y="103281"/>
                        <a:pt x="112233" y="103281"/>
                      </a:cubicBezTo>
                      <a:lnTo>
                        <a:pt x="112268" y="103281"/>
                      </a:lnTo>
                      <a:cubicBezTo>
                        <a:pt x="112302" y="103281"/>
                        <a:pt x="112302" y="103246"/>
                        <a:pt x="112302" y="103246"/>
                      </a:cubicBezTo>
                      <a:lnTo>
                        <a:pt x="112614" y="103246"/>
                      </a:lnTo>
                      <a:cubicBezTo>
                        <a:pt x="112683" y="103246"/>
                        <a:pt x="112717" y="103281"/>
                        <a:pt x="112752" y="103281"/>
                      </a:cubicBezTo>
                      <a:cubicBezTo>
                        <a:pt x="112786" y="103281"/>
                        <a:pt x="112856" y="103315"/>
                        <a:pt x="112890" y="103315"/>
                      </a:cubicBezTo>
                      <a:cubicBezTo>
                        <a:pt x="112959" y="103315"/>
                        <a:pt x="113028" y="103350"/>
                        <a:pt x="113063" y="103350"/>
                      </a:cubicBezTo>
                      <a:cubicBezTo>
                        <a:pt x="113097" y="103384"/>
                        <a:pt x="113132" y="103384"/>
                        <a:pt x="113167" y="103384"/>
                      </a:cubicBezTo>
                      <a:lnTo>
                        <a:pt x="113270" y="103384"/>
                      </a:lnTo>
                      <a:cubicBezTo>
                        <a:pt x="113270" y="103384"/>
                        <a:pt x="113305" y="103384"/>
                        <a:pt x="113339" y="103419"/>
                      </a:cubicBezTo>
                      <a:lnTo>
                        <a:pt x="113823" y="103419"/>
                      </a:lnTo>
                      <a:lnTo>
                        <a:pt x="113823" y="92600"/>
                      </a:lnTo>
                      <a:lnTo>
                        <a:pt x="113305" y="92600"/>
                      </a:lnTo>
                      <a:cubicBezTo>
                        <a:pt x="113236" y="92600"/>
                        <a:pt x="113167" y="92565"/>
                        <a:pt x="113063" y="92565"/>
                      </a:cubicBezTo>
                      <a:cubicBezTo>
                        <a:pt x="113028" y="92531"/>
                        <a:pt x="112959" y="92531"/>
                        <a:pt x="112890" y="92496"/>
                      </a:cubicBezTo>
                      <a:lnTo>
                        <a:pt x="112856" y="92496"/>
                      </a:lnTo>
                      <a:lnTo>
                        <a:pt x="112856" y="91148"/>
                      </a:lnTo>
                      <a:cubicBezTo>
                        <a:pt x="112856" y="91183"/>
                        <a:pt x="112856" y="91217"/>
                        <a:pt x="112821" y="91217"/>
                      </a:cubicBezTo>
                      <a:cubicBezTo>
                        <a:pt x="112821" y="91252"/>
                        <a:pt x="112821" y="91287"/>
                        <a:pt x="112786" y="91287"/>
                      </a:cubicBezTo>
                      <a:cubicBezTo>
                        <a:pt x="112786" y="91321"/>
                        <a:pt x="112786" y="91321"/>
                        <a:pt x="112786" y="91321"/>
                      </a:cubicBezTo>
                      <a:cubicBezTo>
                        <a:pt x="112786" y="91356"/>
                        <a:pt x="112752" y="91356"/>
                        <a:pt x="112752" y="91390"/>
                      </a:cubicBezTo>
                      <a:cubicBezTo>
                        <a:pt x="112752" y="91390"/>
                        <a:pt x="112717" y="91390"/>
                        <a:pt x="112717" y="91425"/>
                      </a:cubicBezTo>
                      <a:cubicBezTo>
                        <a:pt x="112717" y="91425"/>
                        <a:pt x="112683" y="91425"/>
                        <a:pt x="112683" y="91459"/>
                      </a:cubicBezTo>
                      <a:cubicBezTo>
                        <a:pt x="112683" y="91459"/>
                        <a:pt x="112648" y="91494"/>
                        <a:pt x="112614" y="91494"/>
                      </a:cubicBezTo>
                      <a:cubicBezTo>
                        <a:pt x="112614" y="91529"/>
                        <a:pt x="112614" y="91529"/>
                        <a:pt x="112614" y="91529"/>
                      </a:cubicBezTo>
                      <a:cubicBezTo>
                        <a:pt x="112579" y="91529"/>
                        <a:pt x="112544" y="91563"/>
                        <a:pt x="112544" y="91563"/>
                      </a:cubicBezTo>
                      <a:cubicBezTo>
                        <a:pt x="112510" y="91563"/>
                        <a:pt x="112475" y="91563"/>
                        <a:pt x="112441" y="91598"/>
                      </a:cubicBezTo>
                      <a:lnTo>
                        <a:pt x="112406" y="91598"/>
                      </a:lnTo>
                      <a:cubicBezTo>
                        <a:pt x="112372" y="91598"/>
                        <a:pt x="112337" y="91598"/>
                        <a:pt x="112302" y="91632"/>
                      </a:cubicBezTo>
                      <a:lnTo>
                        <a:pt x="112026" y="91632"/>
                      </a:lnTo>
                      <a:cubicBezTo>
                        <a:pt x="111991" y="91632"/>
                        <a:pt x="111957" y="91667"/>
                        <a:pt x="111957" y="91667"/>
                      </a:cubicBezTo>
                      <a:lnTo>
                        <a:pt x="111819" y="91667"/>
                      </a:lnTo>
                      <a:cubicBezTo>
                        <a:pt x="111819" y="91701"/>
                        <a:pt x="111819" y="91701"/>
                        <a:pt x="111784" y="91701"/>
                      </a:cubicBezTo>
                      <a:cubicBezTo>
                        <a:pt x="111784" y="91701"/>
                        <a:pt x="111784" y="91701"/>
                        <a:pt x="111749" y="91770"/>
                      </a:cubicBezTo>
                      <a:cubicBezTo>
                        <a:pt x="111749" y="91770"/>
                        <a:pt x="111749" y="93119"/>
                        <a:pt x="111715" y="93119"/>
                      </a:cubicBezTo>
                      <a:cubicBezTo>
                        <a:pt x="111715" y="93153"/>
                        <a:pt x="111680" y="93153"/>
                        <a:pt x="111680" y="93153"/>
                      </a:cubicBezTo>
                      <a:cubicBezTo>
                        <a:pt x="111680" y="93153"/>
                        <a:pt x="111680" y="91425"/>
                        <a:pt x="111680" y="91390"/>
                      </a:cubicBezTo>
                      <a:lnTo>
                        <a:pt x="111715" y="91390"/>
                      </a:lnTo>
                      <a:cubicBezTo>
                        <a:pt x="111715" y="91390"/>
                        <a:pt x="111715" y="91356"/>
                        <a:pt x="111715" y="91356"/>
                      </a:cubicBezTo>
                      <a:cubicBezTo>
                        <a:pt x="111749" y="91356"/>
                        <a:pt x="111749" y="91321"/>
                        <a:pt x="111784" y="91321"/>
                      </a:cubicBezTo>
                      <a:cubicBezTo>
                        <a:pt x="111784" y="91287"/>
                        <a:pt x="111784" y="91287"/>
                        <a:pt x="111784" y="91287"/>
                      </a:cubicBezTo>
                      <a:cubicBezTo>
                        <a:pt x="111784" y="91252"/>
                        <a:pt x="111784" y="91252"/>
                        <a:pt x="111819" y="91252"/>
                      </a:cubicBezTo>
                      <a:cubicBezTo>
                        <a:pt x="111819" y="91252"/>
                        <a:pt x="111819" y="91252"/>
                        <a:pt x="111819" y="91217"/>
                      </a:cubicBezTo>
                      <a:cubicBezTo>
                        <a:pt x="111819" y="91217"/>
                        <a:pt x="111819" y="91183"/>
                        <a:pt x="111819" y="91183"/>
                      </a:cubicBezTo>
                      <a:cubicBezTo>
                        <a:pt x="111819" y="91148"/>
                        <a:pt x="111819" y="91114"/>
                        <a:pt x="111853" y="91079"/>
                      </a:cubicBezTo>
                      <a:lnTo>
                        <a:pt x="111853" y="90975"/>
                      </a:lnTo>
                      <a:cubicBezTo>
                        <a:pt x="111853" y="90975"/>
                        <a:pt x="111853" y="90975"/>
                        <a:pt x="111853" y="90941"/>
                      </a:cubicBezTo>
                      <a:cubicBezTo>
                        <a:pt x="111853" y="90941"/>
                        <a:pt x="111888" y="90941"/>
                        <a:pt x="111888" y="90906"/>
                      </a:cubicBezTo>
                      <a:cubicBezTo>
                        <a:pt x="111922" y="90906"/>
                        <a:pt x="111922" y="90906"/>
                        <a:pt x="111957" y="90872"/>
                      </a:cubicBezTo>
                      <a:lnTo>
                        <a:pt x="111991" y="90872"/>
                      </a:lnTo>
                      <a:cubicBezTo>
                        <a:pt x="112026" y="90872"/>
                        <a:pt x="112061" y="90837"/>
                        <a:pt x="112095" y="90837"/>
                      </a:cubicBezTo>
                      <a:lnTo>
                        <a:pt x="112130" y="90837"/>
                      </a:lnTo>
                      <a:cubicBezTo>
                        <a:pt x="112164" y="90803"/>
                        <a:pt x="112199" y="90803"/>
                        <a:pt x="112199" y="90803"/>
                      </a:cubicBezTo>
                      <a:cubicBezTo>
                        <a:pt x="112233" y="90803"/>
                        <a:pt x="112233" y="90803"/>
                        <a:pt x="112268" y="90768"/>
                      </a:cubicBezTo>
                      <a:cubicBezTo>
                        <a:pt x="112302" y="90768"/>
                        <a:pt x="112337" y="90768"/>
                        <a:pt x="112406" y="90734"/>
                      </a:cubicBezTo>
                      <a:cubicBezTo>
                        <a:pt x="112441" y="90734"/>
                        <a:pt x="112510" y="90699"/>
                        <a:pt x="112544" y="90699"/>
                      </a:cubicBezTo>
                      <a:lnTo>
                        <a:pt x="112614" y="90699"/>
                      </a:lnTo>
                      <a:cubicBezTo>
                        <a:pt x="112683" y="90664"/>
                        <a:pt x="112752" y="90664"/>
                        <a:pt x="112821" y="90630"/>
                      </a:cubicBezTo>
                      <a:lnTo>
                        <a:pt x="112890" y="90630"/>
                      </a:lnTo>
                      <a:cubicBezTo>
                        <a:pt x="112925" y="90630"/>
                        <a:pt x="112925" y="90595"/>
                        <a:pt x="112959" y="90595"/>
                      </a:cubicBezTo>
                      <a:cubicBezTo>
                        <a:pt x="112994" y="90595"/>
                        <a:pt x="113028" y="90595"/>
                        <a:pt x="113063" y="90561"/>
                      </a:cubicBezTo>
                      <a:lnTo>
                        <a:pt x="113097" y="90561"/>
                      </a:lnTo>
                      <a:cubicBezTo>
                        <a:pt x="113097" y="90561"/>
                        <a:pt x="113097" y="90561"/>
                        <a:pt x="113132" y="90526"/>
                      </a:cubicBezTo>
                      <a:lnTo>
                        <a:pt x="113132" y="89973"/>
                      </a:lnTo>
                      <a:cubicBezTo>
                        <a:pt x="113132" y="89973"/>
                        <a:pt x="113132" y="89973"/>
                        <a:pt x="113132" y="89939"/>
                      </a:cubicBezTo>
                      <a:lnTo>
                        <a:pt x="113167" y="89939"/>
                      </a:lnTo>
                      <a:cubicBezTo>
                        <a:pt x="113201" y="89904"/>
                        <a:pt x="113236" y="89904"/>
                        <a:pt x="113270" y="89869"/>
                      </a:cubicBezTo>
                      <a:lnTo>
                        <a:pt x="113305" y="89869"/>
                      </a:lnTo>
                      <a:cubicBezTo>
                        <a:pt x="113339" y="89835"/>
                        <a:pt x="113409" y="89800"/>
                        <a:pt x="113443" y="89800"/>
                      </a:cubicBezTo>
                      <a:cubicBezTo>
                        <a:pt x="113478" y="89766"/>
                        <a:pt x="113512" y="89731"/>
                        <a:pt x="113581" y="89697"/>
                      </a:cubicBezTo>
                      <a:cubicBezTo>
                        <a:pt x="113581" y="89697"/>
                        <a:pt x="113616" y="89697"/>
                        <a:pt x="113616" y="89662"/>
                      </a:cubicBezTo>
                      <a:cubicBezTo>
                        <a:pt x="113685" y="89662"/>
                        <a:pt x="113720" y="89627"/>
                        <a:pt x="113754" y="89627"/>
                      </a:cubicBezTo>
                      <a:cubicBezTo>
                        <a:pt x="113754" y="89593"/>
                        <a:pt x="113789" y="89593"/>
                        <a:pt x="113789" y="89593"/>
                      </a:cubicBezTo>
                      <a:cubicBezTo>
                        <a:pt x="113858" y="89558"/>
                        <a:pt x="113927" y="89524"/>
                        <a:pt x="113962" y="89489"/>
                      </a:cubicBezTo>
                      <a:cubicBezTo>
                        <a:pt x="114031" y="89455"/>
                        <a:pt x="114100" y="89420"/>
                        <a:pt x="114169" y="89386"/>
                      </a:cubicBezTo>
                      <a:cubicBezTo>
                        <a:pt x="114169" y="89351"/>
                        <a:pt x="114204" y="89351"/>
                        <a:pt x="114204" y="89351"/>
                      </a:cubicBezTo>
                      <a:cubicBezTo>
                        <a:pt x="114273" y="89316"/>
                        <a:pt x="114307" y="89282"/>
                        <a:pt x="114342" y="89247"/>
                      </a:cubicBezTo>
                      <a:cubicBezTo>
                        <a:pt x="114342" y="89247"/>
                        <a:pt x="114376" y="89247"/>
                        <a:pt x="114376" y="89213"/>
                      </a:cubicBezTo>
                      <a:cubicBezTo>
                        <a:pt x="114411" y="89213"/>
                        <a:pt x="114446" y="89213"/>
                        <a:pt x="114446" y="89178"/>
                      </a:cubicBezTo>
                      <a:cubicBezTo>
                        <a:pt x="114515" y="89144"/>
                        <a:pt x="114549" y="89109"/>
                        <a:pt x="114618" y="89074"/>
                      </a:cubicBezTo>
                      <a:cubicBezTo>
                        <a:pt x="114618" y="89074"/>
                        <a:pt x="114653" y="89040"/>
                        <a:pt x="114687" y="89040"/>
                      </a:cubicBezTo>
                      <a:cubicBezTo>
                        <a:pt x="114722" y="89005"/>
                        <a:pt x="114791" y="88971"/>
                        <a:pt x="114860" y="88936"/>
                      </a:cubicBezTo>
                      <a:cubicBezTo>
                        <a:pt x="114860" y="88902"/>
                        <a:pt x="114895" y="88902"/>
                        <a:pt x="114895" y="88902"/>
                      </a:cubicBezTo>
                      <a:cubicBezTo>
                        <a:pt x="114964" y="88867"/>
                        <a:pt x="115068" y="88798"/>
                        <a:pt x="115137" y="88763"/>
                      </a:cubicBezTo>
                      <a:cubicBezTo>
                        <a:pt x="115171" y="88729"/>
                        <a:pt x="115206" y="88729"/>
                        <a:pt x="115206" y="88694"/>
                      </a:cubicBezTo>
                      <a:cubicBezTo>
                        <a:pt x="115275" y="88660"/>
                        <a:pt x="115344" y="88625"/>
                        <a:pt x="115413" y="88591"/>
                      </a:cubicBezTo>
                      <a:cubicBezTo>
                        <a:pt x="115448" y="88556"/>
                        <a:pt x="115482" y="88556"/>
                        <a:pt x="115517" y="88521"/>
                      </a:cubicBezTo>
                      <a:cubicBezTo>
                        <a:pt x="115586" y="88487"/>
                        <a:pt x="115655" y="88452"/>
                        <a:pt x="115724" y="88383"/>
                      </a:cubicBezTo>
                      <a:cubicBezTo>
                        <a:pt x="115759" y="88383"/>
                        <a:pt x="115794" y="88349"/>
                        <a:pt x="115828" y="88349"/>
                      </a:cubicBezTo>
                      <a:cubicBezTo>
                        <a:pt x="115966" y="88245"/>
                        <a:pt x="116105" y="88141"/>
                        <a:pt x="116277" y="88072"/>
                      </a:cubicBezTo>
                      <a:cubicBezTo>
                        <a:pt x="116312" y="88037"/>
                        <a:pt x="116381" y="88003"/>
                        <a:pt x="116416" y="87968"/>
                      </a:cubicBezTo>
                      <a:cubicBezTo>
                        <a:pt x="116450" y="87968"/>
                        <a:pt x="116485" y="87934"/>
                        <a:pt x="116519" y="87899"/>
                      </a:cubicBezTo>
                      <a:lnTo>
                        <a:pt x="116761" y="87761"/>
                      </a:lnTo>
                      <a:cubicBezTo>
                        <a:pt x="116796" y="87761"/>
                        <a:pt x="116831" y="87726"/>
                        <a:pt x="116865" y="87692"/>
                      </a:cubicBezTo>
                      <a:cubicBezTo>
                        <a:pt x="116969" y="87657"/>
                        <a:pt x="117038" y="87623"/>
                        <a:pt x="117107" y="87554"/>
                      </a:cubicBezTo>
                      <a:cubicBezTo>
                        <a:pt x="117142" y="87554"/>
                        <a:pt x="117176" y="87519"/>
                        <a:pt x="117211" y="87484"/>
                      </a:cubicBezTo>
                      <a:cubicBezTo>
                        <a:pt x="117314" y="87450"/>
                        <a:pt x="117418" y="87381"/>
                        <a:pt x="117522" y="87312"/>
                      </a:cubicBezTo>
                      <a:cubicBezTo>
                        <a:pt x="117522" y="87312"/>
                        <a:pt x="117556" y="87312"/>
                        <a:pt x="117556" y="87277"/>
                      </a:cubicBezTo>
                      <a:cubicBezTo>
                        <a:pt x="117660" y="87242"/>
                        <a:pt x="117729" y="87173"/>
                        <a:pt x="117833" y="87139"/>
                      </a:cubicBezTo>
                      <a:cubicBezTo>
                        <a:pt x="117867" y="87104"/>
                        <a:pt x="117867" y="87104"/>
                        <a:pt x="117902" y="87070"/>
                      </a:cubicBezTo>
                      <a:cubicBezTo>
                        <a:pt x="117971" y="87035"/>
                        <a:pt x="118040" y="87001"/>
                        <a:pt x="118109" y="86931"/>
                      </a:cubicBezTo>
                      <a:cubicBezTo>
                        <a:pt x="118144" y="86931"/>
                        <a:pt x="118179" y="86897"/>
                        <a:pt x="118213" y="86897"/>
                      </a:cubicBezTo>
                      <a:cubicBezTo>
                        <a:pt x="118248" y="86862"/>
                        <a:pt x="118317" y="86828"/>
                        <a:pt x="118386" y="86759"/>
                      </a:cubicBezTo>
                      <a:cubicBezTo>
                        <a:pt x="118421" y="86759"/>
                        <a:pt x="118421" y="86759"/>
                        <a:pt x="118455" y="86724"/>
                      </a:cubicBezTo>
                      <a:lnTo>
                        <a:pt x="118490" y="86724"/>
                      </a:lnTo>
                      <a:cubicBezTo>
                        <a:pt x="118559" y="86655"/>
                        <a:pt x="118593" y="86620"/>
                        <a:pt x="118662" y="86586"/>
                      </a:cubicBezTo>
                      <a:cubicBezTo>
                        <a:pt x="118662" y="86586"/>
                        <a:pt x="118697" y="86586"/>
                        <a:pt x="118697" y="86551"/>
                      </a:cubicBezTo>
                      <a:cubicBezTo>
                        <a:pt x="118766" y="86517"/>
                        <a:pt x="118801" y="86482"/>
                        <a:pt x="118835" y="86482"/>
                      </a:cubicBezTo>
                      <a:cubicBezTo>
                        <a:pt x="118870" y="86447"/>
                        <a:pt x="118870" y="86447"/>
                        <a:pt x="118904" y="86447"/>
                      </a:cubicBezTo>
                      <a:cubicBezTo>
                        <a:pt x="118939" y="86413"/>
                        <a:pt x="119008" y="86378"/>
                        <a:pt x="119043" y="86344"/>
                      </a:cubicBezTo>
                      <a:cubicBezTo>
                        <a:pt x="119077" y="86309"/>
                        <a:pt x="119112" y="86275"/>
                        <a:pt x="119181" y="86206"/>
                      </a:cubicBezTo>
                      <a:cubicBezTo>
                        <a:pt x="119216" y="86171"/>
                        <a:pt x="119250" y="86136"/>
                        <a:pt x="119285" y="86102"/>
                      </a:cubicBezTo>
                      <a:cubicBezTo>
                        <a:pt x="119319" y="86102"/>
                        <a:pt x="119319" y="86102"/>
                        <a:pt x="119319" y="86067"/>
                      </a:cubicBezTo>
                      <a:cubicBezTo>
                        <a:pt x="119354" y="86067"/>
                        <a:pt x="119388" y="86033"/>
                        <a:pt x="119423" y="85998"/>
                      </a:cubicBezTo>
                      <a:cubicBezTo>
                        <a:pt x="119423" y="85998"/>
                        <a:pt x="119423" y="85998"/>
                        <a:pt x="119423" y="85964"/>
                      </a:cubicBezTo>
                      <a:cubicBezTo>
                        <a:pt x="119457" y="85929"/>
                        <a:pt x="119492" y="85894"/>
                        <a:pt x="119492" y="85894"/>
                      </a:cubicBezTo>
                      <a:cubicBezTo>
                        <a:pt x="119527" y="85860"/>
                        <a:pt x="119527" y="85860"/>
                        <a:pt x="119527" y="85860"/>
                      </a:cubicBezTo>
                      <a:cubicBezTo>
                        <a:pt x="119527" y="85825"/>
                        <a:pt x="119561" y="85825"/>
                        <a:pt x="119561" y="85791"/>
                      </a:cubicBezTo>
                      <a:cubicBezTo>
                        <a:pt x="119561" y="85791"/>
                        <a:pt x="119561" y="85791"/>
                        <a:pt x="119596" y="85756"/>
                      </a:cubicBezTo>
                      <a:cubicBezTo>
                        <a:pt x="119596" y="85756"/>
                        <a:pt x="119596" y="85756"/>
                        <a:pt x="119596" y="85722"/>
                      </a:cubicBezTo>
                      <a:cubicBezTo>
                        <a:pt x="119596" y="85687"/>
                        <a:pt x="119596" y="85687"/>
                        <a:pt x="119630" y="85652"/>
                      </a:cubicBezTo>
                      <a:cubicBezTo>
                        <a:pt x="119630" y="85652"/>
                        <a:pt x="119630" y="85652"/>
                        <a:pt x="119630" y="85618"/>
                      </a:cubicBezTo>
                      <a:lnTo>
                        <a:pt x="119630" y="84892"/>
                      </a:lnTo>
                      <a:cubicBezTo>
                        <a:pt x="119630" y="84857"/>
                        <a:pt x="119665" y="84857"/>
                        <a:pt x="119665" y="84857"/>
                      </a:cubicBezTo>
                      <a:cubicBezTo>
                        <a:pt x="119734" y="84788"/>
                        <a:pt x="119803" y="84754"/>
                        <a:pt x="119907" y="84719"/>
                      </a:cubicBezTo>
                      <a:lnTo>
                        <a:pt x="119941" y="84719"/>
                      </a:lnTo>
                      <a:cubicBezTo>
                        <a:pt x="120011" y="84685"/>
                        <a:pt x="120045" y="84650"/>
                        <a:pt x="120114" y="84650"/>
                      </a:cubicBezTo>
                      <a:cubicBezTo>
                        <a:pt x="120149" y="84650"/>
                        <a:pt x="120218" y="84616"/>
                        <a:pt x="120287" y="84616"/>
                      </a:cubicBezTo>
                      <a:cubicBezTo>
                        <a:pt x="120287" y="84616"/>
                        <a:pt x="120322" y="84581"/>
                        <a:pt x="120356" y="84581"/>
                      </a:cubicBezTo>
                      <a:lnTo>
                        <a:pt x="120356" y="87242"/>
                      </a:lnTo>
                      <a:cubicBezTo>
                        <a:pt x="120356" y="87277"/>
                        <a:pt x="120356" y="87312"/>
                        <a:pt x="120356" y="87312"/>
                      </a:cubicBezTo>
                      <a:cubicBezTo>
                        <a:pt x="120391" y="87346"/>
                        <a:pt x="120391" y="87346"/>
                        <a:pt x="120425" y="87381"/>
                      </a:cubicBezTo>
                      <a:cubicBezTo>
                        <a:pt x="120425" y="87381"/>
                        <a:pt x="120460" y="87381"/>
                        <a:pt x="120494" y="87415"/>
                      </a:cubicBezTo>
                      <a:lnTo>
                        <a:pt x="120529" y="87415"/>
                      </a:lnTo>
                      <a:cubicBezTo>
                        <a:pt x="120529" y="87415"/>
                        <a:pt x="120564" y="87415"/>
                        <a:pt x="120564" y="87450"/>
                      </a:cubicBezTo>
                      <a:lnTo>
                        <a:pt x="120564" y="88210"/>
                      </a:lnTo>
                      <a:cubicBezTo>
                        <a:pt x="120564" y="88418"/>
                        <a:pt x="121013" y="88383"/>
                        <a:pt x="121220" y="88763"/>
                      </a:cubicBezTo>
                      <a:cubicBezTo>
                        <a:pt x="121220" y="88798"/>
                        <a:pt x="121255" y="88832"/>
                        <a:pt x="121289" y="88867"/>
                      </a:cubicBezTo>
                      <a:cubicBezTo>
                        <a:pt x="121289" y="88902"/>
                        <a:pt x="121289" y="88902"/>
                        <a:pt x="121289" y="88902"/>
                      </a:cubicBezTo>
                      <a:cubicBezTo>
                        <a:pt x="121324" y="88936"/>
                        <a:pt x="121359" y="88936"/>
                        <a:pt x="121393" y="88971"/>
                      </a:cubicBezTo>
                      <a:cubicBezTo>
                        <a:pt x="121428" y="89005"/>
                        <a:pt x="121462" y="89005"/>
                        <a:pt x="121497" y="89005"/>
                      </a:cubicBezTo>
                      <a:cubicBezTo>
                        <a:pt x="121497" y="89040"/>
                        <a:pt x="121497" y="89040"/>
                        <a:pt x="121497" y="89040"/>
                      </a:cubicBezTo>
                      <a:lnTo>
                        <a:pt x="121566" y="89040"/>
                      </a:lnTo>
                      <a:cubicBezTo>
                        <a:pt x="121601" y="89074"/>
                        <a:pt x="121635" y="89074"/>
                        <a:pt x="121670" y="89074"/>
                      </a:cubicBezTo>
                      <a:cubicBezTo>
                        <a:pt x="121704" y="89074"/>
                        <a:pt x="121773" y="89109"/>
                        <a:pt x="121808" y="89109"/>
                      </a:cubicBezTo>
                      <a:cubicBezTo>
                        <a:pt x="121842" y="89109"/>
                        <a:pt x="121912" y="89144"/>
                        <a:pt x="121946" y="89144"/>
                      </a:cubicBezTo>
                      <a:cubicBezTo>
                        <a:pt x="121981" y="89144"/>
                        <a:pt x="122050" y="89178"/>
                        <a:pt x="122084" y="89178"/>
                      </a:cubicBezTo>
                      <a:cubicBezTo>
                        <a:pt x="122154" y="89178"/>
                        <a:pt x="122257" y="89213"/>
                        <a:pt x="122326" y="89247"/>
                      </a:cubicBezTo>
                      <a:lnTo>
                        <a:pt x="122396" y="89247"/>
                      </a:lnTo>
                      <a:cubicBezTo>
                        <a:pt x="122499" y="89282"/>
                        <a:pt x="122568" y="89316"/>
                        <a:pt x="122672" y="89351"/>
                      </a:cubicBezTo>
                      <a:cubicBezTo>
                        <a:pt x="122741" y="89386"/>
                        <a:pt x="122810" y="89386"/>
                        <a:pt x="122879" y="89420"/>
                      </a:cubicBezTo>
                      <a:lnTo>
                        <a:pt x="122914" y="89420"/>
                      </a:lnTo>
                      <a:cubicBezTo>
                        <a:pt x="122983" y="89455"/>
                        <a:pt x="123052" y="89455"/>
                        <a:pt x="123087" y="89489"/>
                      </a:cubicBezTo>
                      <a:lnTo>
                        <a:pt x="123156" y="89489"/>
                      </a:lnTo>
                      <a:cubicBezTo>
                        <a:pt x="123191" y="89489"/>
                        <a:pt x="123225" y="89489"/>
                        <a:pt x="123260" y="89524"/>
                      </a:cubicBezTo>
                      <a:lnTo>
                        <a:pt x="123432" y="89524"/>
                      </a:lnTo>
                      <a:cubicBezTo>
                        <a:pt x="123432" y="89558"/>
                        <a:pt x="123432" y="89558"/>
                        <a:pt x="123467" y="89558"/>
                      </a:cubicBezTo>
                      <a:lnTo>
                        <a:pt x="124366" y="89558"/>
                      </a:lnTo>
                      <a:cubicBezTo>
                        <a:pt x="124469" y="89558"/>
                        <a:pt x="124539" y="89558"/>
                        <a:pt x="124642" y="89524"/>
                      </a:cubicBezTo>
                      <a:lnTo>
                        <a:pt x="125403" y="89524"/>
                      </a:lnTo>
                      <a:cubicBezTo>
                        <a:pt x="125403" y="89524"/>
                        <a:pt x="125437" y="89524"/>
                        <a:pt x="125437" y="89489"/>
                      </a:cubicBezTo>
                      <a:lnTo>
                        <a:pt x="125645" y="89489"/>
                      </a:lnTo>
                      <a:cubicBezTo>
                        <a:pt x="125714" y="89489"/>
                        <a:pt x="125748" y="89455"/>
                        <a:pt x="125783" y="89455"/>
                      </a:cubicBezTo>
                      <a:lnTo>
                        <a:pt x="125817" y="89455"/>
                      </a:lnTo>
                      <a:cubicBezTo>
                        <a:pt x="125852" y="89455"/>
                        <a:pt x="125887" y="89420"/>
                        <a:pt x="125921" y="89420"/>
                      </a:cubicBezTo>
                      <a:cubicBezTo>
                        <a:pt x="125956" y="89420"/>
                        <a:pt x="125990" y="89420"/>
                        <a:pt x="126025" y="89386"/>
                      </a:cubicBezTo>
                      <a:lnTo>
                        <a:pt x="126163" y="89386"/>
                      </a:lnTo>
                      <a:cubicBezTo>
                        <a:pt x="126198" y="89386"/>
                        <a:pt x="126232" y="89351"/>
                        <a:pt x="126267" y="89351"/>
                      </a:cubicBezTo>
                      <a:lnTo>
                        <a:pt x="127200" y="89351"/>
                      </a:lnTo>
                      <a:cubicBezTo>
                        <a:pt x="127235" y="89351"/>
                        <a:pt x="127269" y="89351"/>
                        <a:pt x="127304" y="89386"/>
                      </a:cubicBezTo>
                      <a:lnTo>
                        <a:pt x="127546" y="89386"/>
                      </a:lnTo>
                      <a:cubicBezTo>
                        <a:pt x="127546" y="89420"/>
                        <a:pt x="127546" y="89420"/>
                        <a:pt x="127546" y="89420"/>
                      </a:cubicBezTo>
                      <a:cubicBezTo>
                        <a:pt x="127580" y="89420"/>
                        <a:pt x="127649" y="89420"/>
                        <a:pt x="127719" y="89455"/>
                      </a:cubicBezTo>
                      <a:cubicBezTo>
                        <a:pt x="127753" y="89455"/>
                        <a:pt x="127822" y="89455"/>
                        <a:pt x="127857" y="89489"/>
                      </a:cubicBezTo>
                      <a:cubicBezTo>
                        <a:pt x="127926" y="89489"/>
                        <a:pt x="127995" y="89524"/>
                        <a:pt x="128064" y="89524"/>
                      </a:cubicBezTo>
                      <a:cubicBezTo>
                        <a:pt x="128099" y="89558"/>
                        <a:pt x="128133" y="89558"/>
                        <a:pt x="128168" y="89558"/>
                      </a:cubicBezTo>
                      <a:cubicBezTo>
                        <a:pt x="128202" y="89558"/>
                        <a:pt x="128237" y="89593"/>
                        <a:pt x="128306" y="89593"/>
                      </a:cubicBezTo>
                      <a:lnTo>
                        <a:pt x="128410" y="89593"/>
                      </a:lnTo>
                      <a:cubicBezTo>
                        <a:pt x="128444" y="89627"/>
                        <a:pt x="128479" y="89627"/>
                        <a:pt x="128479" y="89627"/>
                      </a:cubicBezTo>
                      <a:lnTo>
                        <a:pt x="130276" y="89627"/>
                      </a:lnTo>
                      <a:cubicBezTo>
                        <a:pt x="130311" y="89593"/>
                        <a:pt x="130380" y="89593"/>
                        <a:pt x="130415" y="89593"/>
                      </a:cubicBezTo>
                      <a:lnTo>
                        <a:pt x="130726" y="89593"/>
                      </a:lnTo>
                      <a:cubicBezTo>
                        <a:pt x="130795" y="89593"/>
                        <a:pt x="130829" y="89593"/>
                        <a:pt x="130864" y="89558"/>
                      </a:cubicBezTo>
                      <a:lnTo>
                        <a:pt x="131037" y="89558"/>
                      </a:lnTo>
                      <a:cubicBezTo>
                        <a:pt x="131037" y="89524"/>
                        <a:pt x="131037" y="89524"/>
                        <a:pt x="131071" y="89524"/>
                      </a:cubicBezTo>
                      <a:cubicBezTo>
                        <a:pt x="131106" y="89524"/>
                        <a:pt x="131140" y="89524"/>
                        <a:pt x="131175" y="89489"/>
                      </a:cubicBezTo>
                      <a:cubicBezTo>
                        <a:pt x="131210" y="89489"/>
                        <a:pt x="131210" y="89489"/>
                        <a:pt x="131244" y="89455"/>
                      </a:cubicBezTo>
                      <a:cubicBezTo>
                        <a:pt x="131244" y="89455"/>
                        <a:pt x="131279" y="89455"/>
                        <a:pt x="131279" y="89420"/>
                      </a:cubicBezTo>
                      <a:lnTo>
                        <a:pt x="131313" y="89420"/>
                      </a:lnTo>
                      <a:cubicBezTo>
                        <a:pt x="131313" y="89420"/>
                        <a:pt x="131313" y="89386"/>
                        <a:pt x="131348" y="89386"/>
                      </a:cubicBezTo>
                      <a:cubicBezTo>
                        <a:pt x="131348" y="89351"/>
                        <a:pt x="131382" y="89316"/>
                        <a:pt x="131417" y="89316"/>
                      </a:cubicBezTo>
                      <a:cubicBezTo>
                        <a:pt x="131417" y="89282"/>
                        <a:pt x="131452" y="89247"/>
                        <a:pt x="131452" y="89247"/>
                      </a:cubicBezTo>
                      <a:cubicBezTo>
                        <a:pt x="131452" y="89247"/>
                        <a:pt x="131486" y="89213"/>
                        <a:pt x="131486" y="89213"/>
                      </a:cubicBezTo>
                      <a:cubicBezTo>
                        <a:pt x="131486" y="89213"/>
                        <a:pt x="131521" y="89178"/>
                        <a:pt x="131555" y="89144"/>
                      </a:cubicBezTo>
                      <a:cubicBezTo>
                        <a:pt x="131590" y="89144"/>
                        <a:pt x="131590" y="89109"/>
                        <a:pt x="131624" y="89074"/>
                      </a:cubicBezTo>
                      <a:cubicBezTo>
                        <a:pt x="131694" y="89040"/>
                        <a:pt x="131797" y="88971"/>
                        <a:pt x="131866" y="88902"/>
                      </a:cubicBezTo>
                      <a:lnTo>
                        <a:pt x="131901" y="88902"/>
                      </a:lnTo>
                      <a:cubicBezTo>
                        <a:pt x="131901" y="88902"/>
                        <a:pt x="131901" y="88867"/>
                        <a:pt x="131901" y="88867"/>
                      </a:cubicBezTo>
                      <a:cubicBezTo>
                        <a:pt x="131970" y="88798"/>
                        <a:pt x="132074" y="88729"/>
                        <a:pt x="132143" y="88660"/>
                      </a:cubicBezTo>
                      <a:cubicBezTo>
                        <a:pt x="132143" y="88660"/>
                        <a:pt x="132177" y="88625"/>
                        <a:pt x="132177" y="88625"/>
                      </a:cubicBezTo>
                      <a:cubicBezTo>
                        <a:pt x="132247" y="88556"/>
                        <a:pt x="132316" y="88487"/>
                        <a:pt x="132385" y="88418"/>
                      </a:cubicBezTo>
                      <a:cubicBezTo>
                        <a:pt x="132419" y="88418"/>
                        <a:pt x="132419" y="88383"/>
                        <a:pt x="132419" y="88383"/>
                      </a:cubicBezTo>
                      <a:cubicBezTo>
                        <a:pt x="132523" y="88314"/>
                        <a:pt x="132592" y="88210"/>
                        <a:pt x="132661" y="88141"/>
                      </a:cubicBezTo>
                      <a:cubicBezTo>
                        <a:pt x="132765" y="88072"/>
                        <a:pt x="132834" y="88003"/>
                        <a:pt x="132903" y="87934"/>
                      </a:cubicBezTo>
                      <a:lnTo>
                        <a:pt x="132938" y="87865"/>
                      </a:lnTo>
                      <a:cubicBezTo>
                        <a:pt x="132972" y="87865"/>
                        <a:pt x="132972" y="87830"/>
                        <a:pt x="133007" y="87830"/>
                      </a:cubicBezTo>
                      <a:cubicBezTo>
                        <a:pt x="133007" y="87796"/>
                        <a:pt x="133007" y="87796"/>
                        <a:pt x="133007" y="87796"/>
                      </a:cubicBezTo>
                      <a:cubicBezTo>
                        <a:pt x="133042" y="87761"/>
                        <a:pt x="133042" y="87726"/>
                        <a:pt x="133076" y="87692"/>
                      </a:cubicBezTo>
                      <a:cubicBezTo>
                        <a:pt x="133076" y="87692"/>
                        <a:pt x="133076" y="87692"/>
                        <a:pt x="133076" y="87657"/>
                      </a:cubicBezTo>
                      <a:cubicBezTo>
                        <a:pt x="133111" y="87657"/>
                        <a:pt x="133111" y="87623"/>
                        <a:pt x="133111" y="87623"/>
                      </a:cubicBezTo>
                      <a:cubicBezTo>
                        <a:pt x="133111" y="87623"/>
                        <a:pt x="133111" y="87588"/>
                        <a:pt x="133111" y="87588"/>
                      </a:cubicBezTo>
                      <a:cubicBezTo>
                        <a:pt x="133111" y="87588"/>
                        <a:pt x="133111" y="87554"/>
                        <a:pt x="133145" y="87554"/>
                      </a:cubicBezTo>
                      <a:cubicBezTo>
                        <a:pt x="133145" y="87519"/>
                        <a:pt x="133145" y="87519"/>
                        <a:pt x="133145" y="87519"/>
                      </a:cubicBezTo>
                      <a:cubicBezTo>
                        <a:pt x="133145" y="87484"/>
                        <a:pt x="133145" y="87484"/>
                        <a:pt x="133145" y="87484"/>
                      </a:cubicBezTo>
                      <a:cubicBezTo>
                        <a:pt x="133145" y="87450"/>
                        <a:pt x="133145" y="87415"/>
                        <a:pt x="133145" y="87381"/>
                      </a:cubicBezTo>
                      <a:cubicBezTo>
                        <a:pt x="133145" y="87381"/>
                        <a:pt x="133145" y="87346"/>
                        <a:pt x="133145" y="87346"/>
                      </a:cubicBezTo>
                      <a:cubicBezTo>
                        <a:pt x="133145" y="87277"/>
                        <a:pt x="133180" y="87242"/>
                        <a:pt x="133180" y="87208"/>
                      </a:cubicBezTo>
                      <a:cubicBezTo>
                        <a:pt x="133180" y="87173"/>
                        <a:pt x="133180" y="87104"/>
                        <a:pt x="133180" y="87070"/>
                      </a:cubicBezTo>
                      <a:cubicBezTo>
                        <a:pt x="133180" y="87070"/>
                        <a:pt x="133180" y="87035"/>
                        <a:pt x="133180" y="87001"/>
                      </a:cubicBezTo>
                      <a:cubicBezTo>
                        <a:pt x="133180" y="86931"/>
                        <a:pt x="133180" y="86862"/>
                        <a:pt x="133214" y="86793"/>
                      </a:cubicBezTo>
                      <a:cubicBezTo>
                        <a:pt x="133214" y="86759"/>
                        <a:pt x="133214" y="86759"/>
                        <a:pt x="133214" y="86724"/>
                      </a:cubicBezTo>
                      <a:cubicBezTo>
                        <a:pt x="133249" y="86689"/>
                        <a:pt x="133249" y="86620"/>
                        <a:pt x="133249" y="86586"/>
                      </a:cubicBezTo>
                      <a:cubicBezTo>
                        <a:pt x="133284" y="86551"/>
                        <a:pt x="133284" y="86517"/>
                        <a:pt x="133284" y="86482"/>
                      </a:cubicBezTo>
                      <a:cubicBezTo>
                        <a:pt x="133318" y="86447"/>
                        <a:pt x="133318" y="86413"/>
                        <a:pt x="133318" y="86378"/>
                      </a:cubicBezTo>
                      <a:cubicBezTo>
                        <a:pt x="133353" y="86344"/>
                        <a:pt x="133353" y="86344"/>
                        <a:pt x="133387" y="86309"/>
                      </a:cubicBezTo>
                      <a:cubicBezTo>
                        <a:pt x="133387" y="86309"/>
                        <a:pt x="133387" y="86275"/>
                        <a:pt x="133422" y="86240"/>
                      </a:cubicBezTo>
                      <a:cubicBezTo>
                        <a:pt x="133456" y="86240"/>
                        <a:pt x="133491" y="86206"/>
                        <a:pt x="133525" y="86171"/>
                      </a:cubicBezTo>
                      <a:cubicBezTo>
                        <a:pt x="133560" y="86136"/>
                        <a:pt x="133560" y="86102"/>
                        <a:pt x="133595" y="86102"/>
                      </a:cubicBezTo>
                      <a:cubicBezTo>
                        <a:pt x="133629" y="86067"/>
                        <a:pt x="133664" y="86033"/>
                        <a:pt x="133698" y="85998"/>
                      </a:cubicBezTo>
                      <a:cubicBezTo>
                        <a:pt x="133733" y="85964"/>
                        <a:pt x="133802" y="85929"/>
                        <a:pt x="133837" y="85894"/>
                      </a:cubicBezTo>
                      <a:cubicBezTo>
                        <a:pt x="133871" y="85860"/>
                        <a:pt x="133906" y="85860"/>
                        <a:pt x="133940" y="85825"/>
                      </a:cubicBezTo>
                      <a:cubicBezTo>
                        <a:pt x="133975" y="85791"/>
                        <a:pt x="134009" y="85756"/>
                        <a:pt x="134079" y="85722"/>
                      </a:cubicBezTo>
                      <a:cubicBezTo>
                        <a:pt x="134079" y="85722"/>
                        <a:pt x="134079" y="85722"/>
                        <a:pt x="134113" y="85687"/>
                      </a:cubicBezTo>
                      <a:cubicBezTo>
                        <a:pt x="134148" y="85687"/>
                        <a:pt x="134182" y="85652"/>
                        <a:pt x="134217" y="85618"/>
                      </a:cubicBezTo>
                      <a:cubicBezTo>
                        <a:pt x="134217" y="85618"/>
                        <a:pt x="134251" y="85618"/>
                        <a:pt x="134251" y="85583"/>
                      </a:cubicBezTo>
                      <a:cubicBezTo>
                        <a:pt x="134320" y="85549"/>
                        <a:pt x="134355" y="85514"/>
                        <a:pt x="134424" y="85480"/>
                      </a:cubicBezTo>
                      <a:cubicBezTo>
                        <a:pt x="134424" y="85480"/>
                        <a:pt x="134459" y="85480"/>
                        <a:pt x="134459" y="85445"/>
                      </a:cubicBezTo>
                      <a:cubicBezTo>
                        <a:pt x="134528" y="85445"/>
                        <a:pt x="134562" y="85411"/>
                        <a:pt x="134632" y="85376"/>
                      </a:cubicBezTo>
                      <a:cubicBezTo>
                        <a:pt x="134666" y="85341"/>
                        <a:pt x="134666" y="85341"/>
                        <a:pt x="134701" y="85307"/>
                      </a:cubicBezTo>
                      <a:cubicBezTo>
                        <a:pt x="134735" y="85307"/>
                        <a:pt x="134804" y="85272"/>
                        <a:pt x="134839" y="85238"/>
                      </a:cubicBezTo>
                      <a:cubicBezTo>
                        <a:pt x="134874" y="85203"/>
                        <a:pt x="134908" y="85203"/>
                        <a:pt x="134908" y="85203"/>
                      </a:cubicBezTo>
                      <a:cubicBezTo>
                        <a:pt x="134977" y="85169"/>
                        <a:pt x="135012" y="85134"/>
                        <a:pt x="135081" y="85099"/>
                      </a:cubicBezTo>
                      <a:cubicBezTo>
                        <a:pt x="135081" y="85099"/>
                        <a:pt x="135115" y="85065"/>
                        <a:pt x="135150" y="85065"/>
                      </a:cubicBezTo>
                      <a:cubicBezTo>
                        <a:pt x="135219" y="85030"/>
                        <a:pt x="135288" y="84961"/>
                        <a:pt x="135357" y="84927"/>
                      </a:cubicBezTo>
                      <a:lnTo>
                        <a:pt x="135392" y="84927"/>
                      </a:lnTo>
                      <a:cubicBezTo>
                        <a:pt x="135461" y="84892"/>
                        <a:pt x="135530" y="84823"/>
                        <a:pt x="135599" y="84788"/>
                      </a:cubicBezTo>
                      <a:cubicBezTo>
                        <a:pt x="135634" y="84788"/>
                        <a:pt x="135634" y="84788"/>
                        <a:pt x="135669" y="84754"/>
                      </a:cubicBezTo>
                      <a:cubicBezTo>
                        <a:pt x="135738" y="84719"/>
                        <a:pt x="135772" y="84719"/>
                        <a:pt x="135807" y="84685"/>
                      </a:cubicBezTo>
                      <a:cubicBezTo>
                        <a:pt x="135841" y="84650"/>
                        <a:pt x="135876" y="84650"/>
                        <a:pt x="135910" y="84616"/>
                      </a:cubicBezTo>
                      <a:cubicBezTo>
                        <a:pt x="135945" y="84616"/>
                        <a:pt x="136014" y="84581"/>
                        <a:pt x="136049" y="84546"/>
                      </a:cubicBezTo>
                      <a:cubicBezTo>
                        <a:pt x="136083" y="84546"/>
                        <a:pt x="136083" y="84512"/>
                        <a:pt x="136118" y="84512"/>
                      </a:cubicBezTo>
                      <a:cubicBezTo>
                        <a:pt x="136187" y="84477"/>
                        <a:pt x="136256" y="84443"/>
                        <a:pt x="136325" y="84408"/>
                      </a:cubicBezTo>
                      <a:cubicBezTo>
                        <a:pt x="136394" y="84374"/>
                        <a:pt x="136464" y="84339"/>
                        <a:pt x="136498" y="84304"/>
                      </a:cubicBezTo>
                      <a:cubicBezTo>
                        <a:pt x="136533" y="84304"/>
                        <a:pt x="136533" y="84304"/>
                        <a:pt x="136567" y="84270"/>
                      </a:cubicBezTo>
                      <a:cubicBezTo>
                        <a:pt x="136602" y="84270"/>
                        <a:pt x="136636" y="84235"/>
                        <a:pt x="136671" y="84235"/>
                      </a:cubicBezTo>
                      <a:cubicBezTo>
                        <a:pt x="136671" y="84235"/>
                        <a:pt x="136705" y="84201"/>
                        <a:pt x="136705" y="84201"/>
                      </a:cubicBezTo>
                      <a:cubicBezTo>
                        <a:pt x="136740" y="84201"/>
                        <a:pt x="136775" y="84166"/>
                        <a:pt x="136809" y="84166"/>
                      </a:cubicBezTo>
                      <a:cubicBezTo>
                        <a:pt x="136809" y="84166"/>
                        <a:pt x="136844" y="84132"/>
                        <a:pt x="136844" y="84132"/>
                      </a:cubicBezTo>
                      <a:cubicBezTo>
                        <a:pt x="136878" y="84132"/>
                        <a:pt x="136913" y="84097"/>
                        <a:pt x="136947" y="84097"/>
                      </a:cubicBezTo>
                      <a:cubicBezTo>
                        <a:pt x="136982" y="84062"/>
                        <a:pt x="137017" y="84062"/>
                        <a:pt x="137086" y="84028"/>
                      </a:cubicBezTo>
                      <a:cubicBezTo>
                        <a:pt x="137086" y="84028"/>
                        <a:pt x="137120" y="84028"/>
                        <a:pt x="137155" y="83993"/>
                      </a:cubicBezTo>
                      <a:cubicBezTo>
                        <a:pt x="137189" y="83993"/>
                        <a:pt x="137224" y="83993"/>
                        <a:pt x="137259" y="83959"/>
                      </a:cubicBezTo>
                      <a:lnTo>
                        <a:pt x="137328" y="83959"/>
                      </a:lnTo>
                      <a:cubicBezTo>
                        <a:pt x="137397" y="83924"/>
                        <a:pt x="137466" y="83890"/>
                        <a:pt x="137535" y="83890"/>
                      </a:cubicBezTo>
                      <a:cubicBezTo>
                        <a:pt x="137535" y="83890"/>
                        <a:pt x="137535" y="83890"/>
                        <a:pt x="137570" y="83855"/>
                      </a:cubicBezTo>
                      <a:cubicBezTo>
                        <a:pt x="137604" y="83855"/>
                        <a:pt x="137673" y="83821"/>
                        <a:pt x="137742" y="83821"/>
                      </a:cubicBezTo>
                      <a:cubicBezTo>
                        <a:pt x="137777" y="83821"/>
                        <a:pt x="137812" y="83786"/>
                        <a:pt x="137881" y="83786"/>
                      </a:cubicBezTo>
                      <a:cubicBezTo>
                        <a:pt x="137915" y="83786"/>
                        <a:pt x="137950" y="83786"/>
                        <a:pt x="137984" y="83751"/>
                      </a:cubicBezTo>
                      <a:cubicBezTo>
                        <a:pt x="138019" y="83751"/>
                        <a:pt x="138088" y="83751"/>
                        <a:pt x="138123" y="83717"/>
                      </a:cubicBezTo>
                      <a:lnTo>
                        <a:pt x="138261" y="83717"/>
                      </a:lnTo>
                      <a:cubicBezTo>
                        <a:pt x="138295" y="83682"/>
                        <a:pt x="138365" y="83682"/>
                        <a:pt x="138468" y="83648"/>
                      </a:cubicBezTo>
                      <a:lnTo>
                        <a:pt x="138537" y="83648"/>
                      </a:lnTo>
                      <a:cubicBezTo>
                        <a:pt x="138676" y="83613"/>
                        <a:pt x="138779" y="83613"/>
                        <a:pt x="138918" y="83579"/>
                      </a:cubicBezTo>
                      <a:cubicBezTo>
                        <a:pt x="138987" y="83579"/>
                        <a:pt x="139056" y="83544"/>
                        <a:pt x="139125" y="83544"/>
                      </a:cubicBezTo>
                      <a:lnTo>
                        <a:pt x="139194" y="83544"/>
                      </a:lnTo>
                      <a:cubicBezTo>
                        <a:pt x="139229" y="83509"/>
                        <a:pt x="139263" y="83509"/>
                        <a:pt x="139332" y="83509"/>
                      </a:cubicBezTo>
                      <a:lnTo>
                        <a:pt x="139367" y="83509"/>
                      </a:lnTo>
                      <a:cubicBezTo>
                        <a:pt x="139436" y="83475"/>
                        <a:pt x="139471" y="83475"/>
                        <a:pt x="139505" y="83475"/>
                      </a:cubicBezTo>
                      <a:cubicBezTo>
                        <a:pt x="139574" y="83475"/>
                        <a:pt x="139609" y="83475"/>
                        <a:pt x="139644" y="83440"/>
                      </a:cubicBezTo>
                      <a:lnTo>
                        <a:pt x="139782" y="83440"/>
                      </a:lnTo>
                      <a:cubicBezTo>
                        <a:pt x="139816" y="83440"/>
                        <a:pt x="139851" y="83406"/>
                        <a:pt x="139885" y="83406"/>
                      </a:cubicBezTo>
                      <a:lnTo>
                        <a:pt x="139989" y="83406"/>
                      </a:lnTo>
                      <a:cubicBezTo>
                        <a:pt x="140024" y="83371"/>
                        <a:pt x="140058" y="83371"/>
                        <a:pt x="140093" y="83371"/>
                      </a:cubicBezTo>
                      <a:cubicBezTo>
                        <a:pt x="140127" y="83371"/>
                        <a:pt x="140162" y="83337"/>
                        <a:pt x="140197" y="83337"/>
                      </a:cubicBezTo>
                      <a:cubicBezTo>
                        <a:pt x="140231" y="83337"/>
                        <a:pt x="140266" y="83302"/>
                        <a:pt x="140300" y="83302"/>
                      </a:cubicBezTo>
                      <a:cubicBezTo>
                        <a:pt x="140335" y="83302"/>
                        <a:pt x="140335" y="83268"/>
                        <a:pt x="140369" y="83268"/>
                      </a:cubicBezTo>
                      <a:cubicBezTo>
                        <a:pt x="140680" y="83095"/>
                        <a:pt x="140853" y="82991"/>
                        <a:pt x="142270" y="82334"/>
                      </a:cubicBezTo>
                      <a:cubicBezTo>
                        <a:pt x="142340" y="82334"/>
                        <a:pt x="142409" y="82300"/>
                        <a:pt x="142478" y="82265"/>
                      </a:cubicBezTo>
                      <a:cubicBezTo>
                        <a:pt x="142547" y="82231"/>
                        <a:pt x="142582" y="82196"/>
                        <a:pt x="142651" y="82196"/>
                      </a:cubicBezTo>
                      <a:cubicBezTo>
                        <a:pt x="142651" y="82196"/>
                        <a:pt x="142651" y="82161"/>
                        <a:pt x="142651" y="82161"/>
                      </a:cubicBezTo>
                      <a:cubicBezTo>
                        <a:pt x="142685" y="82161"/>
                        <a:pt x="142754" y="82127"/>
                        <a:pt x="142789" y="82127"/>
                      </a:cubicBezTo>
                      <a:cubicBezTo>
                        <a:pt x="142824" y="82092"/>
                        <a:pt x="142858" y="82092"/>
                        <a:pt x="142893" y="82058"/>
                      </a:cubicBezTo>
                      <a:lnTo>
                        <a:pt x="142927" y="82058"/>
                      </a:lnTo>
                      <a:cubicBezTo>
                        <a:pt x="142962" y="82058"/>
                        <a:pt x="142996" y="82023"/>
                        <a:pt x="142996" y="82023"/>
                      </a:cubicBezTo>
                      <a:cubicBezTo>
                        <a:pt x="143031" y="81989"/>
                        <a:pt x="143065" y="81989"/>
                        <a:pt x="143100" y="81989"/>
                      </a:cubicBezTo>
                      <a:cubicBezTo>
                        <a:pt x="143100" y="81989"/>
                        <a:pt x="143135" y="81954"/>
                        <a:pt x="143135" y="81954"/>
                      </a:cubicBezTo>
                      <a:cubicBezTo>
                        <a:pt x="143135" y="81954"/>
                        <a:pt x="143169" y="81954"/>
                        <a:pt x="143204" y="81919"/>
                      </a:cubicBezTo>
                      <a:lnTo>
                        <a:pt x="143204" y="76527"/>
                      </a:lnTo>
                      <a:cubicBezTo>
                        <a:pt x="143238" y="76493"/>
                        <a:pt x="143238" y="76493"/>
                        <a:pt x="143273" y="76458"/>
                      </a:cubicBezTo>
                      <a:cubicBezTo>
                        <a:pt x="143307" y="76458"/>
                        <a:pt x="143342" y="76424"/>
                        <a:pt x="143411" y="76389"/>
                      </a:cubicBezTo>
                      <a:cubicBezTo>
                        <a:pt x="143446" y="76389"/>
                        <a:pt x="143480" y="76355"/>
                        <a:pt x="143515" y="76320"/>
                      </a:cubicBezTo>
                      <a:cubicBezTo>
                        <a:pt x="143584" y="76320"/>
                        <a:pt x="143619" y="76285"/>
                        <a:pt x="143653" y="76251"/>
                      </a:cubicBezTo>
                      <a:cubicBezTo>
                        <a:pt x="143722" y="76251"/>
                        <a:pt x="143757" y="76216"/>
                        <a:pt x="143826" y="76182"/>
                      </a:cubicBezTo>
                      <a:cubicBezTo>
                        <a:pt x="143860" y="76182"/>
                        <a:pt x="143930" y="76147"/>
                        <a:pt x="143964" y="76113"/>
                      </a:cubicBezTo>
                      <a:cubicBezTo>
                        <a:pt x="144033" y="76078"/>
                        <a:pt x="144102" y="76078"/>
                        <a:pt x="144172" y="76043"/>
                      </a:cubicBezTo>
                      <a:cubicBezTo>
                        <a:pt x="144241" y="76009"/>
                        <a:pt x="144275" y="75974"/>
                        <a:pt x="144344" y="75940"/>
                      </a:cubicBezTo>
                      <a:cubicBezTo>
                        <a:pt x="144379" y="75940"/>
                        <a:pt x="144414" y="75940"/>
                        <a:pt x="144448" y="75905"/>
                      </a:cubicBezTo>
                      <a:cubicBezTo>
                        <a:pt x="144586" y="75871"/>
                        <a:pt x="144690" y="75801"/>
                        <a:pt x="144828" y="75767"/>
                      </a:cubicBezTo>
                      <a:cubicBezTo>
                        <a:pt x="144932" y="75698"/>
                        <a:pt x="145036" y="75663"/>
                        <a:pt x="145139" y="75629"/>
                      </a:cubicBezTo>
                      <a:cubicBezTo>
                        <a:pt x="145174" y="75629"/>
                        <a:pt x="145174" y="75629"/>
                        <a:pt x="145209" y="75594"/>
                      </a:cubicBezTo>
                      <a:cubicBezTo>
                        <a:pt x="145312" y="75560"/>
                        <a:pt x="145381" y="75525"/>
                        <a:pt x="145485" y="75490"/>
                      </a:cubicBezTo>
                      <a:lnTo>
                        <a:pt x="145554" y="75490"/>
                      </a:lnTo>
                      <a:cubicBezTo>
                        <a:pt x="145623" y="75456"/>
                        <a:pt x="145727" y="75421"/>
                        <a:pt x="145796" y="75387"/>
                      </a:cubicBezTo>
                      <a:lnTo>
                        <a:pt x="145865" y="75387"/>
                      </a:lnTo>
                      <a:cubicBezTo>
                        <a:pt x="145934" y="75352"/>
                        <a:pt x="146038" y="75352"/>
                        <a:pt x="146142" y="75318"/>
                      </a:cubicBezTo>
                      <a:cubicBezTo>
                        <a:pt x="146176" y="75318"/>
                        <a:pt x="146211" y="75283"/>
                        <a:pt x="146211" y="75283"/>
                      </a:cubicBezTo>
                      <a:cubicBezTo>
                        <a:pt x="146245" y="75283"/>
                        <a:pt x="146280" y="75283"/>
                        <a:pt x="146315" y="75248"/>
                      </a:cubicBezTo>
                      <a:lnTo>
                        <a:pt x="146418" y="75248"/>
                      </a:lnTo>
                      <a:cubicBezTo>
                        <a:pt x="146453" y="75248"/>
                        <a:pt x="146487" y="75214"/>
                        <a:pt x="146487" y="75214"/>
                      </a:cubicBezTo>
                      <a:cubicBezTo>
                        <a:pt x="146522" y="75214"/>
                        <a:pt x="146591" y="75214"/>
                        <a:pt x="146626" y="75179"/>
                      </a:cubicBezTo>
                      <a:cubicBezTo>
                        <a:pt x="146729" y="75145"/>
                        <a:pt x="146868" y="75145"/>
                        <a:pt x="147040" y="75110"/>
                      </a:cubicBezTo>
                      <a:cubicBezTo>
                        <a:pt x="147075" y="75076"/>
                        <a:pt x="147110" y="75076"/>
                        <a:pt x="147144" y="75076"/>
                      </a:cubicBezTo>
                      <a:cubicBezTo>
                        <a:pt x="147213" y="75041"/>
                        <a:pt x="147282" y="75041"/>
                        <a:pt x="147317" y="75006"/>
                      </a:cubicBezTo>
                      <a:lnTo>
                        <a:pt x="147386" y="75006"/>
                      </a:lnTo>
                      <a:cubicBezTo>
                        <a:pt x="147490" y="74972"/>
                        <a:pt x="147559" y="74972"/>
                        <a:pt x="147628" y="74937"/>
                      </a:cubicBezTo>
                      <a:lnTo>
                        <a:pt x="147697" y="74937"/>
                      </a:lnTo>
                      <a:cubicBezTo>
                        <a:pt x="147766" y="74903"/>
                        <a:pt x="147870" y="74868"/>
                        <a:pt x="147974" y="74868"/>
                      </a:cubicBezTo>
                      <a:cubicBezTo>
                        <a:pt x="148112" y="74834"/>
                        <a:pt x="148216" y="74799"/>
                        <a:pt x="148319" y="74765"/>
                      </a:cubicBezTo>
                      <a:cubicBezTo>
                        <a:pt x="148388" y="74765"/>
                        <a:pt x="148423" y="74730"/>
                        <a:pt x="148492" y="74730"/>
                      </a:cubicBezTo>
                      <a:cubicBezTo>
                        <a:pt x="148630" y="74695"/>
                        <a:pt x="148734" y="74661"/>
                        <a:pt x="148872" y="74626"/>
                      </a:cubicBezTo>
                      <a:lnTo>
                        <a:pt x="148942" y="74626"/>
                      </a:lnTo>
                      <a:cubicBezTo>
                        <a:pt x="149114" y="74592"/>
                        <a:pt x="149253" y="74557"/>
                        <a:pt x="149391" y="74523"/>
                      </a:cubicBezTo>
                      <a:cubicBezTo>
                        <a:pt x="149425" y="74523"/>
                        <a:pt x="149460" y="74488"/>
                        <a:pt x="149495" y="74488"/>
                      </a:cubicBezTo>
                      <a:cubicBezTo>
                        <a:pt x="149598" y="74488"/>
                        <a:pt x="149737" y="74453"/>
                        <a:pt x="149840" y="74419"/>
                      </a:cubicBezTo>
                      <a:lnTo>
                        <a:pt x="149909" y="74419"/>
                      </a:lnTo>
                      <a:cubicBezTo>
                        <a:pt x="150048" y="74384"/>
                        <a:pt x="150186" y="74384"/>
                        <a:pt x="150290" y="74350"/>
                      </a:cubicBezTo>
                      <a:lnTo>
                        <a:pt x="150428" y="74350"/>
                      </a:lnTo>
                      <a:cubicBezTo>
                        <a:pt x="150497" y="74315"/>
                        <a:pt x="150532" y="74315"/>
                        <a:pt x="150601" y="74315"/>
                      </a:cubicBezTo>
                      <a:lnTo>
                        <a:pt x="150739" y="74315"/>
                      </a:lnTo>
                      <a:cubicBezTo>
                        <a:pt x="150773" y="74281"/>
                        <a:pt x="150843" y="74281"/>
                        <a:pt x="150877" y="74281"/>
                      </a:cubicBezTo>
                      <a:lnTo>
                        <a:pt x="151015" y="74281"/>
                      </a:lnTo>
                      <a:cubicBezTo>
                        <a:pt x="151050" y="74246"/>
                        <a:pt x="151119" y="74246"/>
                        <a:pt x="151154" y="74246"/>
                      </a:cubicBezTo>
                      <a:lnTo>
                        <a:pt x="151257" y="74246"/>
                      </a:lnTo>
                      <a:cubicBezTo>
                        <a:pt x="151327" y="74246"/>
                        <a:pt x="151361" y="74246"/>
                        <a:pt x="151430" y="74211"/>
                      </a:cubicBezTo>
                      <a:lnTo>
                        <a:pt x="151880" y="74211"/>
                      </a:lnTo>
                      <a:cubicBezTo>
                        <a:pt x="151914" y="74177"/>
                        <a:pt x="151914" y="74177"/>
                        <a:pt x="151949" y="74177"/>
                      </a:cubicBezTo>
                      <a:lnTo>
                        <a:pt x="152294" y="74177"/>
                      </a:lnTo>
                      <a:cubicBezTo>
                        <a:pt x="152363" y="74177"/>
                        <a:pt x="152433" y="74177"/>
                        <a:pt x="152502" y="74211"/>
                      </a:cubicBezTo>
                      <a:cubicBezTo>
                        <a:pt x="152571" y="74211"/>
                        <a:pt x="152640" y="74211"/>
                        <a:pt x="152709" y="74246"/>
                      </a:cubicBezTo>
                      <a:cubicBezTo>
                        <a:pt x="152778" y="74281"/>
                        <a:pt x="152847" y="74281"/>
                        <a:pt x="152882" y="74315"/>
                      </a:cubicBezTo>
                      <a:cubicBezTo>
                        <a:pt x="152917" y="74315"/>
                        <a:pt x="152951" y="74350"/>
                        <a:pt x="152951" y="74350"/>
                      </a:cubicBezTo>
                      <a:cubicBezTo>
                        <a:pt x="153020" y="74384"/>
                        <a:pt x="153089" y="74419"/>
                        <a:pt x="153158" y="74453"/>
                      </a:cubicBezTo>
                      <a:cubicBezTo>
                        <a:pt x="153228" y="74488"/>
                        <a:pt x="153262" y="74523"/>
                        <a:pt x="153297" y="74523"/>
                      </a:cubicBezTo>
                      <a:cubicBezTo>
                        <a:pt x="153331" y="74557"/>
                        <a:pt x="153331" y="74557"/>
                        <a:pt x="153331" y="74557"/>
                      </a:cubicBezTo>
                      <a:cubicBezTo>
                        <a:pt x="153366" y="74557"/>
                        <a:pt x="153400" y="74592"/>
                        <a:pt x="153435" y="74592"/>
                      </a:cubicBezTo>
                      <a:cubicBezTo>
                        <a:pt x="153435" y="74592"/>
                        <a:pt x="153470" y="74592"/>
                        <a:pt x="153470" y="74626"/>
                      </a:cubicBezTo>
                      <a:lnTo>
                        <a:pt x="153746" y="74626"/>
                      </a:lnTo>
                      <a:cubicBezTo>
                        <a:pt x="153746" y="74592"/>
                        <a:pt x="153781" y="74592"/>
                        <a:pt x="153781" y="74592"/>
                      </a:cubicBezTo>
                      <a:lnTo>
                        <a:pt x="153815" y="74592"/>
                      </a:lnTo>
                      <a:cubicBezTo>
                        <a:pt x="153850" y="74592"/>
                        <a:pt x="153884" y="74557"/>
                        <a:pt x="153884" y="74557"/>
                      </a:cubicBezTo>
                      <a:cubicBezTo>
                        <a:pt x="153953" y="74523"/>
                        <a:pt x="154023" y="74523"/>
                        <a:pt x="154057" y="74488"/>
                      </a:cubicBezTo>
                      <a:lnTo>
                        <a:pt x="154195" y="74488"/>
                      </a:lnTo>
                      <a:cubicBezTo>
                        <a:pt x="154195" y="74453"/>
                        <a:pt x="154230" y="74453"/>
                        <a:pt x="154230" y="74453"/>
                      </a:cubicBezTo>
                      <a:lnTo>
                        <a:pt x="154610" y="74453"/>
                      </a:lnTo>
                      <a:cubicBezTo>
                        <a:pt x="154645" y="74488"/>
                        <a:pt x="154714" y="74488"/>
                        <a:pt x="154748" y="74488"/>
                      </a:cubicBezTo>
                      <a:lnTo>
                        <a:pt x="154783" y="74488"/>
                      </a:lnTo>
                      <a:cubicBezTo>
                        <a:pt x="154852" y="74488"/>
                        <a:pt x="154887" y="74523"/>
                        <a:pt x="154956" y="74523"/>
                      </a:cubicBezTo>
                      <a:cubicBezTo>
                        <a:pt x="154990" y="74523"/>
                        <a:pt x="154990" y="74557"/>
                        <a:pt x="155025" y="74557"/>
                      </a:cubicBezTo>
                      <a:cubicBezTo>
                        <a:pt x="155060" y="74592"/>
                        <a:pt x="155094" y="74592"/>
                        <a:pt x="155129" y="74626"/>
                      </a:cubicBezTo>
                      <a:cubicBezTo>
                        <a:pt x="155129" y="74661"/>
                        <a:pt x="155163" y="74661"/>
                        <a:pt x="155163" y="74661"/>
                      </a:cubicBezTo>
                      <a:cubicBezTo>
                        <a:pt x="155163" y="74695"/>
                        <a:pt x="155163" y="74695"/>
                        <a:pt x="155198" y="74695"/>
                      </a:cubicBezTo>
                      <a:cubicBezTo>
                        <a:pt x="155198" y="74695"/>
                        <a:pt x="155198" y="74730"/>
                        <a:pt x="155232" y="74730"/>
                      </a:cubicBezTo>
                      <a:cubicBezTo>
                        <a:pt x="155232" y="74765"/>
                        <a:pt x="155232" y="74765"/>
                        <a:pt x="155267" y="74765"/>
                      </a:cubicBezTo>
                      <a:cubicBezTo>
                        <a:pt x="155267" y="74765"/>
                        <a:pt x="155267" y="74799"/>
                        <a:pt x="155267" y="74799"/>
                      </a:cubicBezTo>
                      <a:cubicBezTo>
                        <a:pt x="155267" y="74799"/>
                        <a:pt x="155302" y="74799"/>
                        <a:pt x="155336" y="74834"/>
                      </a:cubicBezTo>
                      <a:lnTo>
                        <a:pt x="155509" y="74834"/>
                      </a:lnTo>
                      <a:cubicBezTo>
                        <a:pt x="155543" y="74799"/>
                        <a:pt x="155543" y="74799"/>
                        <a:pt x="155578" y="74799"/>
                      </a:cubicBezTo>
                      <a:cubicBezTo>
                        <a:pt x="155613" y="74799"/>
                        <a:pt x="155613" y="74799"/>
                        <a:pt x="155647" y="74765"/>
                      </a:cubicBezTo>
                      <a:cubicBezTo>
                        <a:pt x="155682" y="74765"/>
                        <a:pt x="155716" y="74765"/>
                        <a:pt x="155751" y="74730"/>
                      </a:cubicBezTo>
                      <a:cubicBezTo>
                        <a:pt x="155785" y="74730"/>
                        <a:pt x="155785" y="74695"/>
                        <a:pt x="155855" y="74695"/>
                      </a:cubicBezTo>
                      <a:cubicBezTo>
                        <a:pt x="155855" y="74695"/>
                        <a:pt x="155889" y="74661"/>
                        <a:pt x="155924" y="74661"/>
                      </a:cubicBezTo>
                      <a:cubicBezTo>
                        <a:pt x="155958" y="74661"/>
                        <a:pt x="155993" y="74626"/>
                        <a:pt x="156062" y="74592"/>
                      </a:cubicBezTo>
                      <a:cubicBezTo>
                        <a:pt x="156097" y="74592"/>
                        <a:pt x="156131" y="74557"/>
                        <a:pt x="156166" y="74557"/>
                      </a:cubicBezTo>
                      <a:cubicBezTo>
                        <a:pt x="156200" y="74523"/>
                        <a:pt x="156269" y="74488"/>
                        <a:pt x="156304" y="74488"/>
                      </a:cubicBezTo>
                      <a:cubicBezTo>
                        <a:pt x="156338" y="74453"/>
                        <a:pt x="156373" y="74453"/>
                        <a:pt x="156408" y="74419"/>
                      </a:cubicBezTo>
                      <a:cubicBezTo>
                        <a:pt x="156477" y="74384"/>
                        <a:pt x="156546" y="74350"/>
                        <a:pt x="156615" y="74315"/>
                      </a:cubicBezTo>
                      <a:cubicBezTo>
                        <a:pt x="156719" y="74281"/>
                        <a:pt x="156822" y="74211"/>
                        <a:pt x="156926" y="74177"/>
                      </a:cubicBezTo>
                      <a:cubicBezTo>
                        <a:pt x="156961" y="74177"/>
                        <a:pt x="156995" y="74142"/>
                        <a:pt x="157030" y="74142"/>
                      </a:cubicBezTo>
                      <a:cubicBezTo>
                        <a:pt x="157030" y="74108"/>
                        <a:pt x="157064" y="74108"/>
                        <a:pt x="157064" y="74108"/>
                      </a:cubicBezTo>
                      <a:cubicBezTo>
                        <a:pt x="157099" y="74108"/>
                        <a:pt x="157099" y="74073"/>
                        <a:pt x="157133" y="74073"/>
                      </a:cubicBezTo>
                      <a:lnTo>
                        <a:pt x="157168" y="74073"/>
                      </a:lnTo>
                      <a:cubicBezTo>
                        <a:pt x="157168" y="74039"/>
                        <a:pt x="157203" y="74039"/>
                        <a:pt x="157203" y="74039"/>
                      </a:cubicBezTo>
                      <a:cubicBezTo>
                        <a:pt x="157203" y="74039"/>
                        <a:pt x="157237" y="74039"/>
                        <a:pt x="157237" y="74004"/>
                      </a:cubicBezTo>
                      <a:lnTo>
                        <a:pt x="157272" y="74004"/>
                      </a:lnTo>
                      <a:cubicBezTo>
                        <a:pt x="157272" y="73970"/>
                        <a:pt x="157306" y="73970"/>
                        <a:pt x="157341" y="73935"/>
                      </a:cubicBezTo>
                      <a:lnTo>
                        <a:pt x="157341" y="73278"/>
                      </a:lnTo>
                      <a:cubicBezTo>
                        <a:pt x="157375" y="73244"/>
                        <a:pt x="157410" y="73244"/>
                        <a:pt x="157479" y="73209"/>
                      </a:cubicBezTo>
                      <a:cubicBezTo>
                        <a:pt x="157479" y="73209"/>
                        <a:pt x="157479" y="73209"/>
                        <a:pt x="157514" y="73175"/>
                      </a:cubicBezTo>
                      <a:cubicBezTo>
                        <a:pt x="157548" y="73175"/>
                        <a:pt x="157617" y="73140"/>
                        <a:pt x="157652" y="73105"/>
                      </a:cubicBezTo>
                      <a:cubicBezTo>
                        <a:pt x="157721" y="73071"/>
                        <a:pt x="157756" y="73071"/>
                        <a:pt x="157825" y="73036"/>
                      </a:cubicBezTo>
                      <a:lnTo>
                        <a:pt x="157859" y="73036"/>
                      </a:lnTo>
                      <a:cubicBezTo>
                        <a:pt x="157894" y="73002"/>
                        <a:pt x="157928" y="73002"/>
                        <a:pt x="157928" y="73002"/>
                      </a:cubicBezTo>
                      <a:cubicBezTo>
                        <a:pt x="157963" y="73002"/>
                        <a:pt x="157963" y="72967"/>
                        <a:pt x="157963" y="72967"/>
                      </a:cubicBezTo>
                      <a:cubicBezTo>
                        <a:pt x="157998" y="72967"/>
                        <a:pt x="158032" y="72967"/>
                        <a:pt x="158032" y="72933"/>
                      </a:cubicBezTo>
                      <a:lnTo>
                        <a:pt x="158101" y="72933"/>
                      </a:lnTo>
                      <a:cubicBezTo>
                        <a:pt x="158136" y="72933"/>
                        <a:pt x="158136" y="72933"/>
                        <a:pt x="158136" y="72898"/>
                      </a:cubicBezTo>
                      <a:lnTo>
                        <a:pt x="158205" y="72898"/>
                      </a:lnTo>
                      <a:cubicBezTo>
                        <a:pt x="158240" y="72863"/>
                        <a:pt x="158274" y="72863"/>
                        <a:pt x="158343" y="72829"/>
                      </a:cubicBezTo>
                      <a:cubicBezTo>
                        <a:pt x="158343" y="72829"/>
                        <a:pt x="158343" y="72829"/>
                        <a:pt x="158378" y="72760"/>
                      </a:cubicBezTo>
                      <a:lnTo>
                        <a:pt x="158378" y="61975"/>
                      </a:lnTo>
                      <a:cubicBezTo>
                        <a:pt x="158378" y="61975"/>
                        <a:pt x="158343" y="62010"/>
                        <a:pt x="158343" y="62010"/>
                      </a:cubicBezTo>
                      <a:lnTo>
                        <a:pt x="158309" y="62010"/>
                      </a:lnTo>
                      <a:cubicBezTo>
                        <a:pt x="158274" y="62045"/>
                        <a:pt x="158240" y="62079"/>
                        <a:pt x="158205" y="62079"/>
                      </a:cubicBezTo>
                      <a:lnTo>
                        <a:pt x="158170" y="62079"/>
                      </a:lnTo>
                      <a:cubicBezTo>
                        <a:pt x="158170" y="62079"/>
                        <a:pt x="158170" y="62114"/>
                        <a:pt x="158136" y="62114"/>
                      </a:cubicBezTo>
                      <a:lnTo>
                        <a:pt x="158101" y="62114"/>
                      </a:lnTo>
                      <a:cubicBezTo>
                        <a:pt x="158101" y="62114"/>
                        <a:pt x="158067" y="62148"/>
                        <a:pt x="158032" y="62148"/>
                      </a:cubicBezTo>
                      <a:cubicBezTo>
                        <a:pt x="158032" y="62148"/>
                        <a:pt x="157998" y="62148"/>
                        <a:pt x="157963" y="62183"/>
                      </a:cubicBezTo>
                      <a:lnTo>
                        <a:pt x="157928" y="62183"/>
                      </a:lnTo>
                      <a:cubicBezTo>
                        <a:pt x="157928" y="62183"/>
                        <a:pt x="157894" y="62217"/>
                        <a:pt x="157859" y="62217"/>
                      </a:cubicBezTo>
                      <a:cubicBezTo>
                        <a:pt x="157825" y="62217"/>
                        <a:pt x="157825" y="62217"/>
                        <a:pt x="157825" y="62252"/>
                      </a:cubicBezTo>
                      <a:cubicBezTo>
                        <a:pt x="157756" y="62252"/>
                        <a:pt x="157721" y="62287"/>
                        <a:pt x="157652" y="62321"/>
                      </a:cubicBezTo>
                      <a:cubicBezTo>
                        <a:pt x="157617" y="62321"/>
                        <a:pt x="157548" y="62356"/>
                        <a:pt x="157514" y="62390"/>
                      </a:cubicBezTo>
                      <a:lnTo>
                        <a:pt x="157479" y="62390"/>
                      </a:lnTo>
                      <a:cubicBezTo>
                        <a:pt x="157410" y="62425"/>
                        <a:pt x="157375" y="62459"/>
                        <a:pt x="157306" y="62494"/>
                      </a:cubicBezTo>
                      <a:lnTo>
                        <a:pt x="157272" y="62494"/>
                      </a:lnTo>
                      <a:lnTo>
                        <a:pt x="157272" y="56134"/>
                      </a:lnTo>
                      <a:cubicBezTo>
                        <a:pt x="157237" y="56169"/>
                        <a:pt x="157237" y="56169"/>
                        <a:pt x="157203" y="56203"/>
                      </a:cubicBezTo>
                      <a:cubicBezTo>
                        <a:pt x="157168" y="56238"/>
                        <a:pt x="157133" y="56272"/>
                        <a:pt x="157099" y="56307"/>
                      </a:cubicBezTo>
                      <a:cubicBezTo>
                        <a:pt x="157064" y="56341"/>
                        <a:pt x="157030" y="56376"/>
                        <a:pt x="156961" y="56445"/>
                      </a:cubicBezTo>
                      <a:cubicBezTo>
                        <a:pt x="156961" y="56480"/>
                        <a:pt x="156961" y="56480"/>
                        <a:pt x="156961" y="56480"/>
                      </a:cubicBezTo>
                      <a:cubicBezTo>
                        <a:pt x="156926" y="56514"/>
                        <a:pt x="156926" y="56514"/>
                        <a:pt x="156892" y="56514"/>
                      </a:cubicBezTo>
                      <a:cubicBezTo>
                        <a:pt x="156892" y="56514"/>
                        <a:pt x="156892" y="56549"/>
                        <a:pt x="156892" y="56549"/>
                      </a:cubicBezTo>
                      <a:cubicBezTo>
                        <a:pt x="156857" y="56549"/>
                        <a:pt x="156822" y="56583"/>
                        <a:pt x="156822" y="56583"/>
                      </a:cubicBezTo>
                      <a:cubicBezTo>
                        <a:pt x="156788" y="56583"/>
                        <a:pt x="156753" y="56618"/>
                        <a:pt x="156719" y="56618"/>
                      </a:cubicBezTo>
                      <a:cubicBezTo>
                        <a:pt x="156719" y="56618"/>
                        <a:pt x="156719" y="56652"/>
                        <a:pt x="156684" y="56652"/>
                      </a:cubicBezTo>
                      <a:cubicBezTo>
                        <a:pt x="156684" y="56652"/>
                        <a:pt x="156650" y="56687"/>
                        <a:pt x="156650" y="56687"/>
                      </a:cubicBezTo>
                      <a:cubicBezTo>
                        <a:pt x="156615" y="56722"/>
                        <a:pt x="156615" y="56722"/>
                        <a:pt x="156580" y="56791"/>
                      </a:cubicBezTo>
                      <a:cubicBezTo>
                        <a:pt x="156580" y="56791"/>
                        <a:pt x="156546" y="56825"/>
                        <a:pt x="156546" y="56825"/>
                      </a:cubicBezTo>
                      <a:cubicBezTo>
                        <a:pt x="156546" y="56825"/>
                        <a:pt x="156546" y="56860"/>
                        <a:pt x="156546" y="56860"/>
                      </a:cubicBezTo>
                      <a:cubicBezTo>
                        <a:pt x="156511" y="56894"/>
                        <a:pt x="156511" y="56894"/>
                        <a:pt x="156477" y="56929"/>
                      </a:cubicBezTo>
                      <a:cubicBezTo>
                        <a:pt x="156442" y="56998"/>
                        <a:pt x="156408" y="57067"/>
                        <a:pt x="156373" y="57102"/>
                      </a:cubicBezTo>
                      <a:cubicBezTo>
                        <a:pt x="156338" y="57171"/>
                        <a:pt x="156304" y="57206"/>
                        <a:pt x="156269" y="57240"/>
                      </a:cubicBezTo>
                      <a:cubicBezTo>
                        <a:pt x="156235" y="57275"/>
                        <a:pt x="156235" y="57275"/>
                        <a:pt x="156235" y="57275"/>
                      </a:cubicBezTo>
                      <a:cubicBezTo>
                        <a:pt x="156166" y="57344"/>
                        <a:pt x="156131" y="57378"/>
                        <a:pt x="156097" y="57413"/>
                      </a:cubicBezTo>
                      <a:cubicBezTo>
                        <a:pt x="156062" y="57447"/>
                        <a:pt x="155993" y="57482"/>
                        <a:pt x="155958" y="57517"/>
                      </a:cubicBezTo>
                      <a:cubicBezTo>
                        <a:pt x="155958" y="57517"/>
                        <a:pt x="155958" y="57551"/>
                        <a:pt x="155958" y="57551"/>
                      </a:cubicBezTo>
                      <a:cubicBezTo>
                        <a:pt x="155958" y="57551"/>
                        <a:pt x="155924" y="57551"/>
                        <a:pt x="155924" y="57586"/>
                      </a:cubicBezTo>
                      <a:cubicBezTo>
                        <a:pt x="155924" y="57586"/>
                        <a:pt x="155924" y="57586"/>
                        <a:pt x="155889" y="57620"/>
                      </a:cubicBezTo>
                      <a:cubicBezTo>
                        <a:pt x="155889" y="57620"/>
                        <a:pt x="155889" y="57655"/>
                        <a:pt x="155855" y="57655"/>
                      </a:cubicBezTo>
                      <a:cubicBezTo>
                        <a:pt x="155855" y="57655"/>
                        <a:pt x="155855" y="57655"/>
                        <a:pt x="155855" y="57689"/>
                      </a:cubicBezTo>
                      <a:cubicBezTo>
                        <a:pt x="155855" y="57724"/>
                        <a:pt x="155855" y="57724"/>
                        <a:pt x="155855" y="57724"/>
                      </a:cubicBezTo>
                      <a:cubicBezTo>
                        <a:pt x="155855" y="57759"/>
                        <a:pt x="155820" y="57759"/>
                        <a:pt x="155820" y="57759"/>
                      </a:cubicBezTo>
                      <a:cubicBezTo>
                        <a:pt x="155820" y="57793"/>
                        <a:pt x="155820" y="57828"/>
                        <a:pt x="155820" y="57828"/>
                      </a:cubicBezTo>
                      <a:cubicBezTo>
                        <a:pt x="155820" y="57862"/>
                        <a:pt x="155820" y="57862"/>
                        <a:pt x="155785" y="57897"/>
                      </a:cubicBezTo>
                      <a:cubicBezTo>
                        <a:pt x="155785" y="57897"/>
                        <a:pt x="155785" y="57897"/>
                        <a:pt x="155785" y="57931"/>
                      </a:cubicBezTo>
                      <a:lnTo>
                        <a:pt x="155751" y="57931"/>
                      </a:lnTo>
                      <a:cubicBezTo>
                        <a:pt x="155751" y="57966"/>
                        <a:pt x="155751" y="57966"/>
                        <a:pt x="155716" y="57966"/>
                      </a:cubicBezTo>
                      <a:cubicBezTo>
                        <a:pt x="155716" y="58000"/>
                        <a:pt x="155682" y="58035"/>
                        <a:pt x="155682" y="58070"/>
                      </a:cubicBezTo>
                      <a:cubicBezTo>
                        <a:pt x="155647" y="58070"/>
                        <a:pt x="155647" y="58104"/>
                        <a:pt x="155647" y="58104"/>
                      </a:cubicBezTo>
                      <a:cubicBezTo>
                        <a:pt x="155613" y="58139"/>
                        <a:pt x="155613" y="58139"/>
                        <a:pt x="155613" y="58173"/>
                      </a:cubicBezTo>
                      <a:cubicBezTo>
                        <a:pt x="155613" y="58173"/>
                        <a:pt x="155613" y="58173"/>
                        <a:pt x="155613" y="58208"/>
                      </a:cubicBezTo>
                      <a:cubicBezTo>
                        <a:pt x="155613" y="58208"/>
                        <a:pt x="155613" y="58208"/>
                        <a:pt x="155613" y="58242"/>
                      </a:cubicBezTo>
                      <a:lnTo>
                        <a:pt x="155613" y="63980"/>
                      </a:lnTo>
                      <a:lnTo>
                        <a:pt x="155578" y="63980"/>
                      </a:lnTo>
                      <a:cubicBezTo>
                        <a:pt x="155543" y="64015"/>
                        <a:pt x="155509" y="64015"/>
                        <a:pt x="155474" y="64015"/>
                      </a:cubicBezTo>
                      <a:cubicBezTo>
                        <a:pt x="155440" y="64015"/>
                        <a:pt x="155405" y="64049"/>
                        <a:pt x="155405" y="64049"/>
                      </a:cubicBezTo>
                      <a:cubicBezTo>
                        <a:pt x="155371" y="64015"/>
                        <a:pt x="155336" y="64015"/>
                        <a:pt x="155302" y="64015"/>
                      </a:cubicBezTo>
                      <a:cubicBezTo>
                        <a:pt x="155302" y="64015"/>
                        <a:pt x="155267" y="63980"/>
                        <a:pt x="155267" y="63980"/>
                      </a:cubicBezTo>
                      <a:cubicBezTo>
                        <a:pt x="155232" y="63946"/>
                        <a:pt x="155232" y="63946"/>
                        <a:pt x="155198" y="63911"/>
                      </a:cubicBezTo>
                      <a:cubicBezTo>
                        <a:pt x="155198" y="63911"/>
                        <a:pt x="155198" y="63911"/>
                        <a:pt x="155198" y="63877"/>
                      </a:cubicBezTo>
                      <a:lnTo>
                        <a:pt x="155163" y="63877"/>
                      </a:lnTo>
                      <a:cubicBezTo>
                        <a:pt x="155163" y="63842"/>
                        <a:pt x="155129" y="63842"/>
                        <a:pt x="155129" y="63842"/>
                      </a:cubicBezTo>
                      <a:lnTo>
                        <a:pt x="155129" y="63807"/>
                      </a:lnTo>
                      <a:cubicBezTo>
                        <a:pt x="155094" y="63807"/>
                        <a:pt x="155060" y="63773"/>
                        <a:pt x="155025" y="63773"/>
                      </a:cubicBezTo>
                      <a:cubicBezTo>
                        <a:pt x="155025" y="63738"/>
                        <a:pt x="154990" y="63738"/>
                        <a:pt x="154990" y="63738"/>
                      </a:cubicBezTo>
                      <a:cubicBezTo>
                        <a:pt x="154956" y="63738"/>
                        <a:pt x="154956" y="63738"/>
                        <a:pt x="154921" y="63704"/>
                      </a:cubicBezTo>
                      <a:lnTo>
                        <a:pt x="154783" y="63704"/>
                      </a:lnTo>
                      <a:cubicBezTo>
                        <a:pt x="154783" y="63669"/>
                        <a:pt x="154783" y="63669"/>
                        <a:pt x="154783" y="63669"/>
                      </a:cubicBezTo>
                      <a:lnTo>
                        <a:pt x="154437" y="63669"/>
                      </a:lnTo>
                      <a:cubicBezTo>
                        <a:pt x="154437" y="63635"/>
                        <a:pt x="154403" y="63635"/>
                        <a:pt x="154403" y="63635"/>
                      </a:cubicBezTo>
                      <a:lnTo>
                        <a:pt x="154334" y="63635"/>
                      </a:lnTo>
                      <a:cubicBezTo>
                        <a:pt x="154299" y="63635"/>
                        <a:pt x="154299" y="63669"/>
                        <a:pt x="154265" y="63669"/>
                      </a:cubicBezTo>
                      <a:lnTo>
                        <a:pt x="154092" y="63669"/>
                      </a:lnTo>
                      <a:cubicBezTo>
                        <a:pt x="154092" y="63704"/>
                        <a:pt x="154092" y="63704"/>
                        <a:pt x="154057" y="63704"/>
                      </a:cubicBezTo>
                      <a:cubicBezTo>
                        <a:pt x="154023" y="63704"/>
                        <a:pt x="153953" y="63738"/>
                        <a:pt x="153884" y="63738"/>
                      </a:cubicBezTo>
                      <a:cubicBezTo>
                        <a:pt x="153884" y="63773"/>
                        <a:pt x="153850" y="63773"/>
                        <a:pt x="153815" y="63773"/>
                      </a:cubicBezTo>
                      <a:cubicBezTo>
                        <a:pt x="153815" y="63773"/>
                        <a:pt x="153781" y="63773"/>
                        <a:pt x="153781" y="63807"/>
                      </a:cubicBezTo>
                      <a:lnTo>
                        <a:pt x="153677" y="63807"/>
                      </a:lnTo>
                      <a:cubicBezTo>
                        <a:pt x="153642" y="63842"/>
                        <a:pt x="153608" y="63842"/>
                        <a:pt x="153608" y="63842"/>
                      </a:cubicBezTo>
                      <a:cubicBezTo>
                        <a:pt x="153573" y="63842"/>
                        <a:pt x="153539" y="63807"/>
                        <a:pt x="153504" y="63807"/>
                      </a:cubicBezTo>
                      <a:cubicBezTo>
                        <a:pt x="153470" y="63807"/>
                        <a:pt x="153470" y="63807"/>
                        <a:pt x="153435" y="63773"/>
                      </a:cubicBezTo>
                      <a:cubicBezTo>
                        <a:pt x="153400" y="63773"/>
                        <a:pt x="153366" y="63773"/>
                        <a:pt x="153331" y="63738"/>
                      </a:cubicBezTo>
                      <a:lnTo>
                        <a:pt x="153297" y="63738"/>
                      </a:lnTo>
                      <a:cubicBezTo>
                        <a:pt x="153262" y="63704"/>
                        <a:pt x="153228" y="63669"/>
                        <a:pt x="153158" y="63669"/>
                      </a:cubicBezTo>
                      <a:cubicBezTo>
                        <a:pt x="153089" y="63600"/>
                        <a:pt x="153020" y="63565"/>
                        <a:pt x="152951" y="63531"/>
                      </a:cubicBezTo>
                      <a:lnTo>
                        <a:pt x="152882" y="63531"/>
                      </a:lnTo>
                      <a:cubicBezTo>
                        <a:pt x="152882" y="63496"/>
                        <a:pt x="152847" y="63496"/>
                        <a:pt x="152847" y="63496"/>
                      </a:cubicBezTo>
                      <a:cubicBezTo>
                        <a:pt x="152813" y="63462"/>
                        <a:pt x="152744" y="63462"/>
                        <a:pt x="152709" y="63427"/>
                      </a:cubicBezTo>
                      <a:lnTo>
                        <a:pt x="152640" y="63427"/>
                      </a:lnTo>
                      <a:cubicBezTo>
                        <a:pt x="152605" y="63427"/>
                        <a:pt x="152571" y="63393"/>
                        <a:pt x="152571" y="63393"/>
                      </a:cubicBezTo>
                      <a:lnTo>
                        <a:pt x="151603" y="63393"/>
                      </a:lnTo>
                      <a:cubicBezTo>
                        <a:pt x="151568" y="63427"/>
                        <a:pt x="151534" y="63427"/>
                        <a:pt x="151499" y="63427"/>
                      </a:cubicBezTo>
                      <a:lnTo>
                        <a:pt x="151257" y="63427"/>
                      </a:lnTo>
                      <a:cubicBezTo>
                        <a:pt x="151223" y="63427"/>
                        <a:pt x="151188" y="63427"/>
                        <a:pt x="151154" y="63462"/>
                      </a:cubicBezTo>
                      <a:lnTo>
                        <a:pt x="150877" y="63462"/>
                      </a:lnTo>
                      <a:cubicBezTo>
                        <a:pt x="150843" y="63496"/>
                        <a:pt x="150773" y="63496"/>
                        <a:pt x="150739" y="63496"/>
                      </a:cubicBezTo>
                      <a:lnTo>
                        <a:pt x="150601" y="63496"/>
                      </a:lnTo>
                      <a:cubicBezTo>
                        <a:pt x="150532" y="63531"/>
                        <a:pt x="150497" y="63531"/>
                        <a:pt x="150428" y="63531"/>
                      </a:cubicBezTo>
                      <a:cubicBezTo>
                        <a:pt x="150393" y="63531"/>
                        <a:pt x="150359" y="63531"/>
                        <a:pt x="150324" y="63565"/>
                      </a:cubicBezTo>
                      <a:lnTo>
                        <a:pt x="150290" y="63565"/>
                      </a:lnTo>
                      <a:cubicBezTo>
                        <a:pt x="150186" y="63565"/>
                        <a:pt x="150048" y="63600"/>
                        <a:pt x="149909" y="63600"/>
                      </a:cubicBezTo>
                      <a:cubicBezTo>
                        <a:pt x="149875" y="63635"/>
                        <a:pt x="149875" y="63635"/>
                        <a:pt x="149840" y="63635"/>
                      </a:cubicBezTo>
                      <a:cubicBezTo>
                        <a:pt x="149737" y="63635"/>
                        <a:pt x="149598" y="63669"/>
                        <a:pt x="149495" y="63704"/>
                      </a:cubicBezTo>
                      <a:lnTo>
                        <a:pt x="149391" y="63704"/>
                      </a:lnTo>
                      <a:cubicBezTo>
                        <a:pt x="149253" y="63738"/>
                        <a:pt x="149114" y="63773"/>
                        <a:pt x="148942" y="63807"/>
                      </a:cubicBezTo>
                      <a:lnTo>
                        <a:pt x="148872" y="63807"/>
                      </a:lnTo>
                      <a:cubicBezTo>
                        <a:pt x="148734" y="63842"/>
                        <a:pt x="148630" y="63877"/>
                        <a:pt x="148492" y="63911"/>
                      </a:cubicBezTo>
                      <a:cubicBezTo>
                        <a:pt x="148458" y="63911"/>
                        <a:pt x="148458" y="63911"/>
                        <a:pt x="148423" y="63946"/>
                      </a:cubicBezTo>
                      <a:lnTo>
                        <a:pt x="148319" y="63946"/>
                      </a:lnTo>
                      <a:cubicBezTo>
                        <a:pt x="148216" y="63980"/>
                        <a:pt x="148112" y="64015"/>
                        <a:pt x="147974" y="64049"/>
                      </a:cubicBezTo>
                      <a:cubicBezTo>
                        <a:pt x="147870" y="64084"/>
                        <a:pt x="147766" y="64119"/>
                        <a:pt x="147697" y="64119"/>
                      </a:cubicBezTo>
                      <a:cubicBezTo>
                        <a:pt x="147663" y="64119"/>
                        <a:pt x="147663" y="64119"/>
                        <a:pt x="147628" y="64153"/>
                      </a:cubicBezTo>
                      <a:cubicBezTo>
                        <a:pt x="147559" y="64153"/>
                        <a:pt x="147490" y="64188"/>
                        <a:pt x="147386" y="64188"/>
                      </a:cubicBezTo>
                      <a:cubicBezTo>
                        <a:pt x="147386" y="64188"/>
                        <a:pt x="147352" y="64222"/>
                        <a:pt x="147317" y="64222"/>
                      </a:cubicBezTo>
                      <a:cubicBezTo>
                        <a:pt x="147282" y="64222"/>
                        <a:pt x="147213" y="64257"/>
                        <a:pt x="147144" y="64257"/>
                      </a:cubicBezTo>
                      <a:cubicBezTo>
                        <a:pt x="147110" y="64257"/>
                        <a:pt x="147075" y="64291"/>
                        <a:pt x="147040" y="64291"/>
                      </a:cubicBezTo>
                      <a:cubicBezTo>
                        <a:pt x="146868" y="64326"/>
                        <a:pt x="146729" y="64360"/>
                        <a:pt x="146626" y="64395"/>
                      </a:cubicBezTo>
                      <a:cubicBezTo>
                        <a:pt x="146591" y="64395"/>
                        <a:pt x="146522" y="64395"/>
                        <a:pt x="146487" y="64430"/>
                      </a:cubicBezTo>
                      <a:lnTo>
                        <a:pt x="146418" y="64430"/>
                      </a:lnTo>
                      <a:cubicBezTo>
                        <a:pt x="146384" y="64430"/>
                        <a:pt x="146349" y="64464"/>
                        <a:pt x="146315" y="64464"/>
                      </a:cubicBezTo>
                      <a:cubicBezTo>
                        <a:pt x="146280" y="64464"/>
                        <a:pt x="146245" y="64464"/>
                        <a:pt x="146211" y="64499"/>
                      </a:cubicBezTo>
                      <a:lnTo>
                        <a:pt x="146142" y="64499"/>
                      </a:lnTo>
                      <a:cubicBezTo>
                        <a:pt x="146038" y="64533"/>
                        <a:pt x="145934" y="64568"/>
                        <a:pt x="145865" y="64568"/>
                      </a:cubicBezTo>
                      <a:cubicBezTo>
                        <a:pt x="145831" y="64602"/>
                        <a:pt x="145831" y="64602"/>
                        <a:pt x="145796" y="64602"/>
                      </a:cubicBezTo>
                      <a:cubicBezTo>
                        <a:pt x="145727" y="64637"/>
                        <a:pt x="145623" y="64637"/>
                        <a:pt x="145554" y="64672"/>
                      </a:cubicBezTo>
                      <a:cubicBezTo>
                        <a:pt x="145520" y="64672"/>
                        <a:pt x="145520" y="64706"/>
                        <a:pt x="145485" y="64706"/>
                      </a:cubicBezTo>
                      <a:cubicBezTo>
                        <a:pt x="145381" y="64741"/>
                        <a:pt x="145312" y="64775"/>
                        <a:pt x="145209" y="64810"/>
                      </a:cubicBezTo>
                      <a:lnTo>
                        <a:pt x="145139" y="64810"/>
                      </a:lnTo>
                      <a:cubicBezTo>
                        <a:pt x="145036" y="64844"/>
                        <a:pt x="144932" y="64913"/>
                        <a:pt x="144828" y="64948"/>
                      </a:cubicBezTo>
                      <a:cubicBezTo>
                        <a:pt x="144690" y="65017"/>
                        <a:pt x="144586" y="65052"/>
                        <a:pt x="144448" y="65121"/>
                      </a:cubicBezTo>
                      <a:cubicBezTo>
                        <a:pt x="144414" y="65121"/>
                        <a:pt x="144379" y="65121"/>
                        <a:pt x="144344" y="65155"/>
                      </a:cubicBezTo>
                      <a:cubicBezTo>
                        <a:pt x="144310" y="65155"/>
                        <a:pt x="144275" y="65190"/>
                        <a:pt x="144241" y="65190"/>
                      </a:cubicBezTo>
                      <a:cubicBezTo>
                        <a:pt x="144206" y="65225"/>
                        <a:pt x="144206" y="65225"/>
                        <a:pt x="144172" y="65225"/>
                      </a:cubicBezTo>
                      <a:cubicBezTo>
                        <a:pt x="144102" y="65259"/>
                        <a:pt x="144033" y="65294"/>
                        <a:pt x="143964" y="65328"/>
                      </a:cubicBezTo>
                      <a:cubicBezTo>
                        <a:pt x="143930" y="65328"/>
                        <a:pt x="143860" y="65363"/>
                        <a:pt x="143826" y="65397"/>
                      </a:cubicBezTo>
                      <a:cubicBezTo>
                        <a:pt x="143757" y="65397"/>
                        <a:pt x="143722" y="65432"/>
                        <a:pt x="143653" y="65467"/>
                      </a:cubicBezTo>
                      <a:cubicBezTo>
                        <a:pt x="143619" y="65467"/>
                        <a:pt x="143584" y="65501"/>
                        <a:pt x="143515" y="65536"/>
                      </a:cubicBezTo>
                      <a:cubicBezTo>
                        <a:pt x="143480" y="65536"/>
                        <a:pt x="143446" y="65570"/>
                        <a:pt x="143411" y="65605"/>
                      </a:cubicBezTo>
                      <a:cubicBezTo>
                        <a:pt x="143342" y="65605"/>
                        <a:pt x="143307" y="65639"/>
                        <a:pt x="143273" y="65674"/>
                      </a:cubicBezTo>
                      <a:cubicBezTo>
                        <a:pt x="143238" y="65674"/>
                        <a:pt x="143204" y="65708"/>
                        <a:pt x="143169" y="65743"/>
                      </a:cubicBezTo>
                      <a:cubicBezTo>
                        <a:pt x="143135" y="65743"/>
                        <a:pt x="143135" y="65743"/>
                        <a:pt x="143100" y="65778"/>
                      </a:cubicBezTo>
                      <a:cubicBezTo>
                        <a:pt x="143065" y="65778"/>
                        <a:pt x="143065" y="65778"/>
                        <a:pt x="143031" y="65812"/>
                      </a:cubicBezTo>
                      <a:cubicBezTo>
                        <a:pt x="143031" y="65812"/>
                        <a:pt x="143031" y="65812"/>
                        <a:pt x="142996" y="65847"/>
                      </a:cubicBezTo>
                      <a:cubicBezTo>
                        <a:pt x="142962" y="65881"/>
                        <a:pt x="142893" y="65916"/>
                        <a:pt x="142858" y="65950"/>
                      </a:cubicBezTo>
                      <a:cubicBezTo>
                        <a:pt x="142789" y="65985"/>
                        <a:pt x="142754" y="66054"/>
                        <a:pt x="142685" y="66089"/>
                      </a:cubicBezTo>
                      <a:cubicBezTo>
                        <a:pt x="142651" y="66158"/>
                        <a:pt x="142616" y="66192"/>
                        <a:pt x="142582" y="66192"/>
                      </a:cubicBezTo>
                      <a:cubicBezTo>
                        <a:pt x="142582" y="66227"/>
                        <a:pt x="142547" y="66227"/>
                        <a:pt x="142547" y="66227"/>
                      </a:cubicBezTo>
                      <a:cubicBezTo>
                        <a:pt x="142512" y="66262"/>
                        <a:pt x="142512" y="66262"/>
                        <a:pt x="142478" y="66296"/>
                      </a:cubicBezTo>
                      <a:cubicBezTo>
                        <a:pt x="142478" y="66296"/>
                        <a:pt x="142478" y="66296"/>
                        <a:pt x="142443" y="66331"/>
                      </a:cubicBezTo>
                      <a:cubicBezTo>
                        <a:pt x="142443" y="66331"/>
                        <a:pt x="142409" y="66365"/>
                        <a:pt x="142374" y="66400"/>
                      </a:cubicBezTo>
                      <a:cubicBezTo>
                        <a:pt x="142340" y="66400"/>
                        <a:pt x="142340" y="66400"/>
                        <a:pt x="142340" y="66434"/>
                      </a:cubicBezTo>
                      <a:cubicBezTo>
                        <a:pt x="142305" y="66434"/>
                        <a:pt x="142305" y="66434"/>
                        <a:pt x="142305" y="66469"/>
                      </a:cubicBezTo>
                      <a:cubicBezTo>
                        <a:pt x="142305" y="66469"/>
                        <a:pt x="142305" y="66469"/>
                        <a:pt x="142270" y="66503"/>
                      </a:cubicBezTo>
                      <a:cubicBezTo>
                        <a:pt x="142270" y="66503"/>
                        <a:pt x="142270" y="66538"/>
                        <a:pt x="142270" y="66538"/>
                      </a:cubicBezTo>
                      <a:lnTo>
                        <a:pt x="142270" y="71550"/>
                      </a:lnTo>
                      <a:cubicBezTo>
                        <a:pt x="140853" y="72172"/>
                        <a:pt x="140680" y="72310"/>
                        <a:pt x="140369" y="72449"/>
                      </a:cubicBezTo>
                      <a:cubicBezTo>
                        <a:pt x="140335" y="72483"/>
                        <a:pt x="140335" y="72483"/>
                        <a:pt x="140300" y="72483"/>
                      </a:cubicBezTo>
                      <a:cubicBezTo>
                        <a:pt x="140266" y="72518"/>
                        <a:pt x="140231" y="72518"/>
                        <a:pt x="140197" y="72552"/>
                      </a:cubicBezTo>
                      <a:cubicBezTo>
                        <a:pt x="140162" y="72552"/>
                        <a:pt x="140127" y="72552"/>
                        <a:pt x="140058" y="72587"/>
                      </a:cubicBezTo>
                      <a:lnTo>
                        <a:pt x="139989" y="72587"/>
                      </a:lnTo>
                      <a:cubicBezTo>
                        <a:pt x="139955" y="72587"/>
                        <a:pt x="139920" y="72587"/>
                        <a:pt x="139920" y="72621"/>
                      </a:cubicBezTo>
                      <a:lnTo>
                        <a:pt x="139782" y="72621"/>
                      </a:lnTo>
                      <a:cubicBezTo>
                        <a:pt x="139747" y="72621"/>
                        <a:pt x="139713" y="72656"/>
                        <a:pt x="139678" y="72656"/>
                      </a:cubicBezTo>
                      <a:lnTo>
                        <a:pt x="139505" y="72656"/>
                      </a:lnTo>
                      <a:cubicBezTo>
                        <a:pt x="139471" y="72691"/>
                        <a:pt x="139436" y="72691"/>
                        <a:pt x="139367" y="72691"/>
                      </a:cubicBezTo>
                      <a:lnTo>
                        <a:pt x="139332" y="72691"/>
                      </a:lnTo>
                      <a:cubicBezTo>
                        <a:pt x="139263" y="72725"/>
                        <a:pt x="139229" y="72725"/>
                        <a:pt x="139194" y="72725"/>
                      </a:cubicBezTo>
                      <a:lnTo>
                        <a:pt x="139125" y="72725"/>
                      </a:lnTo>
                      <a:cubicBezTo>
                        <a:pt x="139056" y="72760"/>
                        <a:pt x="138987" y="72760"/>
                        <a:pt x="138918" y="72760"/>
                      </a:cubicBezTo>
                      <a:cubicBezTo>
                        <a:pt x="138779" y="72794"/>
                        <a:pt x="138676" y="72829"/>
                        <a:pt x="138537" y="72829"/>
                      </a:cubicBezTo>
                      <a:cubicBezTo>
                        <a:pt x="138503" y="72829"/>
                        <a:pt x="138503" y="72863"/>
                        <a:pt x="138468" y="72863"/>
                      </a:cubicBezTo>
                      <a:cubicBezTo>
                        <a:pt x="138365" y="72863"/>
                        <a:pt x="138295" y="72898"/>
                        <a:pt x="138261" y="72898"/>
                      </a:cubicBezTo>
                      <a:cubicBezTo>
                        <a:pt x="138192" y="72898"/>
                        <a:pt x="138192" y="72933"/>
                        <a:pt x="138123" y="72933"/>
                      </a:cubicBezTo>
                      <a:cubicBezTo>
                        <a:pt x="138088" y="72933"/>
                        <a:pt x="138019" y="72933"/>
                        <a:pt x="137984" y="72967"/>
                      </a:cubicBezTo>
                      <a:lnTo>
                        <a:pt x="137881" y="72967"/>
                      </a:lnTo>
                      <a:cubicBezTo>
                        <a:pt x="137812" y="73002"/>
                        <a:pt x="137777" y="73002"/>
                        <a:pt x="137742" y="73002"/>
                      </a:cubicBezTo>
                      <a:cubicBezTo>
                        <a:pt x="137673" y="73036"/>
                        <a:pt x="137604" y="73036"/>
                        <a:pt x="137570" y="73071"/>
                      </a:cubicBezTo>
                      <a:lnTo>
                        <a:pt x="137535" y="73071"/>
                      </a:lnTo>
                      <a:cubicBezTo>
                        <a:pt x="137466" y="73105"/>
                        <a:pt x="137397" y="73105"/>
                        <a:pt x="137328" y="73140"/>
                      </a:cubicBezTo>
                      <a:lnTo>
                        <a:pt x="137259" y="73140"/>
                      </a:lnTo>
                      <a:cubicBezTo>
                        <a:pt x="137224" y="73175"/>
                        <a:pt x="137189" y="73175"/>
                        <a:pt x="137155" y="73209"/>
                      </a:cubicBezTo>
                      <a:cubicBezTo>
                        <a:pt x="137120" y="73209"/>
                        <a:pt x="137086" y="73209"/>
                        <a:pt x="137086" y="73244"/>
                      </a:cubicBezTo>
                      <a:cubicBezTo>
                        <a:pt x="137051" y="73244"/>
                        <a:pt x="137017" y="73244"/>
                        <a:pt x="136982" y="73278"/>
                      </a:cubicBezTo>
                      <a:lnTo>
                        <a:pt x="136947" y="73278"/>
                      </a:lnTo>
                      <a:cubicBezTo>
                        <a:pt x="136913" y="73313"/>
                        <a:pt x="136878" y="73313"/>
                        <a:pt x="136844" y="73347"/>
                      </a:cubicBezTo>
                      <a:lnTo>
                        <a:pt x="136809" y="73347"/>
                      </a:lnTo>
                      <a:cubicBezTo>
                        <a:pt x="136775" y="73382"/>
                        <a:pt x="136740" y="73382"/>
                        <a:pt x="136705" y="73382"/>
                      </a:cubicBezTo>
                      <a:cubicBezTo>
                        <a:pt x="136705" y="73416"/>
                        <a:pt x="136671" y="73416"/>
                        <a:pt x="136671" y="73416"/>
                      </a:cubicBezTo>
                      <a:cubicBezTo>
                        <a:pt x="136636" y="73451"/>
                        <a:pt x="136602" y="73451"/>
                        <a:pt x="136567" y="73486"/>
                      </a:cubicBezTo>
                      <a:cubicBezTo>
                        <a:pt x="136533" y="73486"/>
                        <a:pt x="136533" y="73486"/>
                        <a:pt x="136498" y="73520"/>
                      </a:cubicBezTo>
                      <a:cubicBezTo>
                        <a:pt x="136464" y="73520"/>
                        <a:pt x="136394" y="73555"/>
                        <a:pt x="136325" y="73589"/>
                      </a:cubicBezTo>
                      <a:cubicBezTo>
                        <a:pt x="136325" y="73589"/>
                        <a:pt x="136325" y="73589"/>
                        <a:pt x="136325" y="73624"/>
                      </a:cubicBezTo>
                      <a:cubicBezTo>
                        <a:pt x="136256" y="73624"/>
                        <a:pt x="136187" y="73658"/>
                        <a:pt x="136118" y="73728"/>
                      </a:cubicBezTo>
                      <a:cubicBezTo>
                        <a:pt x="136083" y="73728"/>
                        <a:pt x="136083" y="73728"/>
                        <a:pt x="136049" y="73762"/>
                      </a:cubicBezTo>
                      <a:cubicBezTo>
                        <a:pt x="136014" y="73762"/>
                        <a:pt x="135945" y="73797"/>
                        <a:pt x="135910" y="73831"/>
                      </a:cubicBezTo>
                      <a:cubicBezTo>
                        <a:pt x="135876" y="73831"/>
                        <a:pt x="135841" y="73866"/>
                        <a:pt x="135807" y="73866"/>
                      </a:cubicBezTo>
                      <a:cubicBezTo>
                        <a:pt x="135772" y="73900"/>
                        <a:pt x="135738" y="73935"/>
                        <a:pt x="135669" y="73970"/>
                      </a:cubicBezTo>
                      <a:cubicBezTo>
                        <a:pt x="135634" y="73970"/>
                        <a:pt x="135634" y="73970"/>
                        <a:pt x="135599" y="74004"/>
                      </a:cubicBezTo>
                      <a:cubicBezTo>
                        <a:pt x="135530" y="74039"/>
                        <a:pt x="135461" y="74073"/>
                        <a:pt x="135392" y="74108"/>
                      </a:cubicBezTo>
                      <a:cubicBezTo>
                        <a:pt x="135392" y="74108"/>
                        <a:pt x="135392" y="74108"/>
                        <a:pt x="135357" y="74142"/>
                      </a:cubicBezTo>
                      <a:cubicBezTo>
                        <a:pt x="135288" y="74177"/>
                        <a:pt x="135219" y="74211"/>
                        <a:pt x="135150" y="74246"/>
                      </a:cubicBezTo>
                      <a:cubicBezTo>
                        <a:pt x="135115" y="74281"/>
                        <a:pt x="135081" y="74281"/>
                        <a:pt x="135081" y="74281"/>
                      </a:cubicBezTo>
                      <a:cubicBezTo>
                        <a:pt x="135012" y="74315"/>
                        <a:pt x="134977" y="74350"/>
                        <a:pt x="134908" y="74384"/>
                      </a:cubicBezTo>
                      <a:cubicBezTo>
                        <a:pt x="134908" y="74384"/>
                        <a:pt x="134874" y="74419"/>
                        <a:pt x="134839" y="74419"/>
                      </a:cubicBezTo>
                      <a:cubicBezTo>
                        <a:pt x="134804" y="74453"/>
                        <a:pt x="134735" y="74488"/>
                        <a:pt x="134701" y="74523"/>
                      </a:cubicBezTo>
                      <a:lnTo>
                        <a:pt x="134666" y="74523"/>
                      </a:lnTo>
                      <a:lnTo>
                        <a:pt x="134666" y="64188"/>
                      </a:lnTo>
                      <a:cubicBezTo>
                        <a:pt x="134666" y="63946"/>
                        <a:pt x="134597" y="63669"/>
                        <a:pt x="134424" y="63600"/>
                      </a:cubicBezTo>
                      <a:cubicBezTo>
                        <a:pt x="134390" y="63565"/>
                        <a:pt x="134355" y="63565"/>
                        <a:pt x="134320" y="63531"/>
                      </a:cubicBezTo>
                      <a:lnTo>
                        <a:pt x="134251" y="63531"/>
                      </a:lnTo>
                      <a:cubicBezTo>
                        <a:pt x="134251" y="63496"/>
                        <a:pt x="134217" y="63496"/>
                        <a:pt x="134217" y="63496"/>
                      </a:cubicBezTo>
                      <a:lnTo>
                        <a:pt x="134182" y="63496"/>
                      </a:lnTo>
                      <a:cubicBezTo>
                        <a:pt x="134113" y="63462"/>
                        <a:pt x="134044" y="63462"/>
                        <a:pt x="133975" y="63427"/>
                      </a:cubicBezTo>
                      <a:cubicBezTo>
                        <a:pt x="133906" y="63427"/>
                        <a:pt x="133837" y="63393"/>
                        <a:pt x="133767" y="63393"/>
                      </a:cubicBezTo>
                      <a:cubicBezTo>
                        <a:pt x="133733" y="63358"/>
                        <a:pt x="133733" y="63358"/>
                        <a:pt x="133698" y="63358"/>
                      </a:cubicBezTo>
                      <a:cubicBezTo>
                        <a:pt x="133629" y="63324"/>
                        <a:pt x="133560" y="63324"/>
                        <a:pt x="133491" y="63289"/>
                      </a:cubicBezTo>
                      <a:cubicBezTo>
                        <a:pt x="133456" y="63254"/>
                        <a:pt x="133387" y="63254"/>
                        <a:pt x="133353" y="63220"/>
                      </a:cubicBezTo>
                      <a:cubicBezTo>
                        <a:pt x="133318" y="63220"/>
                        <a:pt x="133318" y="63220"/>
                        <a:pt x="133284" y="63185"/>
                      </a:cubicBezTo>
                      <a:cubicBezTo>
                        <a:pt x="133214" y="63151"/>
                        <a:pt x="133111" y="63116"/>
                        <a:pt x="133042" y="63082"/>
                      </a:cubicBezTo>
                      <a:cubicBezTo>
                        <a:pt x="132385" y="62667"/>
                        <a:pt x="131832" y="62494"/>
                        <a:pt x="131763" y="62045"/>
                      </a:cubicBezTo>
                      <a:cubicBezTo>
                        <a:pt x="131659" y="61561"/>
                        <a:pt x="131452" y="61595"/>
                        <a:pt x="131244" y="61215"/>
                      </a:cubicBezTo>
                      <a:cubicBezTo>
                        <a:pt x="131037" y="60835"/>
                        <a:pt x="130829" y="60800"/>
                        <a:pt x="130829" y="60247"/>
                      </a:cubicBezTo>
                      <a:cubicBezTo>
                        <a:pt x="130829" y="60109"/>
                        <a:pt x="130795" y="60005"/>
                        <a:pt x="130795" y="59936"/>
                      </a:cubicBezTo>
                      <a:cubicBezTo>
                        <a:pt x="130795" y="59660"/>
                        <a:pt x="130795" y="59521"/>
                        <a:pt x="130795" y="59141"/>
                      </a:cubicBezTo>
                      <a:cubicBezTo>
                        <a:pt x="130795" y="58623"/>
                        <a:pt x="130795" y="57931"/>
                        <a:pt x="130587" y="57689"/>
                      </a:cubicBezTo>
                      <a:cubicBezTo>
                        <a:pt x="130553" y="57689"/>
                        <a:pt x="130553" y="57655"/>
                        <a:pt x="130518" y="57620"/>
                      </a:cubicBezTo>
                      <a:cubicBezTo>
                        <a:pt x="130518" y="57620"/>
                        <a:pt x="130484" y="57620"/>
                        <a:pt x="130449" y="57586"/>
                      </a:cubicBezTo>
                      <a:lnTo>
                        <a:pt x="130380" y="57586"/>
                      </a:lnTo>
                      <a:cubicBezTo>
                        <a:pt x="130345" y="57586"/>
                        <a:pt x="130345" y="57551"/>
                        <a:pt x="130311" y="57551"/>
                      </a:cubicBezTo>
                      <a:cubicBezTo>
                        <a:pt x="130276" y="57551"/>
                        <a:pt x="130276" y="57551"/>
                        <a:pt x="130276" y="57517"/>
                      </a:cubicBezTo>
                      <a:lnTo>
                        <a:pt x="130242" y="57517"/>
                      </a:lnTo>
                      <a:cubicBezTo>
                        <a:pt x="130242" y="57517"/>
                        <a:pt x="130242" y="57517"/>
                        <a:pt x="130242" y="57482"/>
                      </a:cubicBezTo>
                      <a:cubicBezTo>
                        <a:pt x="130207" y="57482"/>
                        <a:pt x="130207" y="57482"/>
                        <a:pt x="130207" y="57447"/>
                      </a:cubicBezTo>
                      <a:cubicBezTo>
                        <a:pt x="130173" y="57447"/>
                        <a:pt x="130173" y="57413"/>
                        <a:pt x="130138" y="57378"/>
                      </a:cubicBezTo>
                      <a:cubicBezTo>
                        <a:pt x="130104" y="57344"/>
                        <a:pt x="130104" y="57309"/>
                        <a:pt x="130069" y="57275"/>
                      </a:cubicBezTo>
                      <a:cubicBezTo>
                        <a:pt x="130034" y="57240"/>
                        <a:pt x="130000" y="57171"/>
                        <a:pt x="129931" y="57102"/>
                      </a:cubicBezTo>
                      <a:cubicBezTo>
                        <a:pt x="129516" y="56445"/>
                        <a:pt x="129585" y="56411"/>
                        <a:pt x="129170" y="55823"/>
                      </a:cubicBezTo>
                      <a:cubicBezTo>
                        <a:pt x="128755" y="55270"/>
                        <a:pt x="129067" y="55235"/>
                        <a:pt x="128133" y="54786"/>
                      </a:cubicBezTo>
                      <a:cubicBezTo>
                        <a:pt x="127166" y="54371"/>
                        <a:pt x="127166" y="54233"/>
                        <a:pt x="126543" y="53991"/>
                      </a:cubicBezTo>
                      <a:cubicBezTo>
                        <a:pt x="126509" y="53991"/>
                        <a:pt x="126509" y="53991"/>
                        <a:pt x="126474" y="53956"/>
                      </a:cubicBezTo>
                      <a:cubicBezTo>
                        <a:pt x="126405" y="53956"/>
                        <a:pt x="126371" y="53922"/>
                        <a:pt x="126336" y="53922"/>
                      </a:cubicBezTo>
                      <a:cubicBezTo>
                        <a:pt x="126301" y="53887"/>
                        <a:pt x="126267" y="53887"/>
                        <a:pt x="126198" y="53853"/>
                      </a:cubicBezTo>
                      <a:lnTo>
                        <a:pt x="126129" y="53853"/>
                      </a:lnTo>
                      <a:cubicBezTo>
                        <a:pt x="126094" y="53853"/>
                        <a:pt x="126094" y="53818"/>
                        <a:pt x="126094" y="53818"/>
                      </a:cubicBezTo>
                      <a:cubicBezTo>
                        <a:pt x="126059" y="53818"/>
                        <a:pt x="126059" y="53818"/>
                        <a:pt x="126025" y="53784"/>
                      </a:cubicBezTo>
                      <a:cubicBezTo>
                        <a:pt x="126025" y="53784"/>
                        <a:pt x="126025" y="53749"/>
                        <a:pt x="125990" y="53749"/>
                      </a:cubicBezTo>
                      <a:cubicBezTo>
                        <a:pt x="125990" y="53749"/>
                        <a:pt x="125990" y="53714"/>
                        <a:pt x="125990" y="53714"/>
                      </a:cubicBezTo>
                      <a:lnTo>
                        <a:pt x="125956" y="53714"/>
                      </a:lnTo>
                      <a:cubicBezTo>
                        <a:pt x="125956" y="53680"/>
                        <a:pt x="125956" y="53680"/>
                        <a:pt x="125956" y="53645"/>
                      </a:cubicBezTo>
                      <a:cubicBezTo>
                        <a:pt x="125921" y="53645"/>
                        <a:pt x="125921" y="53611"/>
                        <a:pt x="125921" y="53611"/>
                      </a:cubicBezTo>
                      <a:cubicBezTo>
                        <a:pt x="125921" y="53611"/>
                        <a:pt x="125921" y="53576"/>
                        <a:pt x="125887" y="53576"/>
                      </a:cubicBezTo>
                      <a:cubicBezTo>
                        <a:pt x="125887" y="53542"/>
                        <a:pt x="125852" y="53542"/>
                        <a:pt x="125852" y="53507"/>
                      </a:cubicBezTo>
                      <a:cubicBezTo>
                        <a:pt x="125541" y="53023"/>
                        <a:pt x="125541" y="52747"/>
                        <a:pt x="125368" y="52401"/>
                      </a:cubicBezTo>
                      <a:cubicBezTo>
                        <a:pt x="125195" y="52090"/>
                        <a:pt x="124884" y="52159"/>
                        <a:pt x="124711" y="51917"/>
                      </a:cubicBezTo>
                      <a:cubicBezTo>
                        <a:pt x="124573" y="51675"/>
                        <a:pt x="124504" y="51537"/>
                        <a:pt x="124469" y="51191"/>
                      </a:cubicBezTo>
                      <a:cubicBezTo>
                        <a:pt x="124400" y="50846"/>
                        <a:pt x="124366" y="50604"/>
                        <a:pt x="124366" y="50293"/>
                      </a:cubicBezTo>
                      <a:cubicBezTo>
                        <a:pt x="124366" y="50258"/>
                        <a:pt x="124366" y="50223"/>
                        <a:pt x="124366" y="50189"/>
                      </a:cubicBezTo>
                      <a:cubicBezTo>
                        <a:pt x="124366" y="50189"/>
                        <a:pt x="124366" y="50154"/>
                        <a:pt x="124331" y="50154"/>
                      </a:cubicBezTo>
                      <a:cubicBezTo>
                        <a:pt x="124331" y="50120"/>
                        <a:pt x="124331" y="50120"/>
                        <a:pt x="124297" y="50085"/>
                      </a:cubicBezTo>
                      <a:cubicBezTo>
                        <a:pt x="124297" y="50085"/>
                        <a:pt x="124262" y="50085"/>
                        <a:pt x="124227" y="50051"/>
                      </a:cubicBezTo>
                      <a:lnTo>
                        <a:pt x="124193" y="50051"/>
                      </a:lnTo>
                      <a:lnTo>
                        <a:pt x="124193" y="49117"/>
                      </a:lnTo>
                      <a:cubicBezTo>
                        <a:pt x="124193" y="49048"/>
                        <a:pt x="124158" y="48979"/>
                        <a:pt x="124055" y="48910"/>
                      </a:cubicBezTo>
                      <a:cubicBezTo>
                        <a:pt x="123744" y="48633"/>
                        <a:pt x="123571" y="48599"/>
                        <a:pt x="123156" y="48184"/>
                      </a:cubicBezTo>
                      <a:cubicBezTo>
                        <a:pt x="122707" y="47700"/>
                        <a:pt x="122534" y="47285"/>
                        <a:pt x="122154" y="47113"/>
                      </a:cubicBezTo>
                      <a:cubicBezTo>
                        <a:pt x="122154" y="47113"/>
                        <a:pt x="122119" y="47113"/>
                        <a:pt x="122119" y="47078"/>
                      </a:cubicBezTo>
                      <a:lnTo>
                        <a:pt x="122050" y="47078"/>
                      </a:lnTo>
                      <a:cubicBezTo>
                        <a:pt x="122050" y="47078"/>
                        <a:pt x="122015" y="47043"/>
                        <a:pt x="122015" y="47043"/>
                      </a:cubicBezTo>
                      <a:lnTo>
                        <a:pt x="121912" y="47043"/>
                      </a:lnTo>
                      <a:cubicBezTo>
                        <a:pt x="121912" y="47043"/>
                        <a:pt x="121877" y="47009"/>
                        <a:pt x="121877" y="47009"/>
                      </a:cubicBezTo>
                      <a:lnTo>
                        <a:pt x="121808" y="47009"/>
                      </a:lnTo>
                      <a:cubicBezTo>
                        <a:pt x="121773" y="47009"/>
                        <a:pt x="121739" y="47009"/>
                        <a:pt x="121704" y="46974"/>
                      </a:cubicBezTo>
                      <a:lnTo>
                        <a:pt x="121601" y="46974"/>
                      </a:lnTo>
                      <a:cubicBezTo>
                        <a:pt x="121601" y="46974"/>
                        <a:pt x="121566" y="46940"/>
                        <a:pt x="121531" y="46940"/>
                      </a:cubicBezTo>
                      <a:cubicBezTo>
                        <a:pt x="121531" y="46905"/>
                        <a:pt x="121497" y="46905"/>
                        <a:pt x="121497" y="46871"/>
                      </a:cubicBezTo>
                      <a:cubicBezTo>
                        <a:pt x="121462" y="46836"/>
                        <a:pt x="121462" y="46801"/>
                        <a:pt x="121428" y="46767"/>
                      </a:cubicBezTo>
                      <a:cubicBezTo>
                        <a:pt x="121428" y="46732"/>
                        <a:pt x="121393" y="46698"/>
                        <a:pt x="121393" y="46663"/>
                      </a:cubicBezTo>
                      <a:cubicBezTo>
                        <a:pt x="121393" y="46629"/>
                        <a:pt x="121393" y="46594"/>
                        <a:pt x="121359" y="46559"/>
                      </a:cubicBezTo>
                      <a:cubicBezTo>
                        <a:pt x="121359" y="46525"/>
                        <a:pt x="121359" y="46490"/>
                        <a:pt x="121324" y="46490"/>
                      </a:cubicBezTo>
                      <a:cubicBezTo>
                        <a:pt x="121324" y="46456"/>
                        <a:pt x="121289" y="46456"/>
                        <a:pt x="121255" y="46421"/>
                      </a:cubicBezTo>
                      <a:lnTo>
                        <a:pt x="121186" y="46421"/>
                      </a:lnTo>
                      <a:cubicBezTo>
                        <a:pt x="121186" y="46421"/>
                        <a:pt x="121151" y="46421"/>
                        <a:pt x="121117" y="46387"/>
                      </a:cubicBezTo>
                      <a:lnTo>
                        <a:pt x="120667" y="46387"/>
                      </a:lnTo>
                      <a:cubicBezTo>
                        <a:pt x="120667" y="46387"/>
                        <a:pt x="120633" y="46387"/>
                        <a:pt x="120633" y="46352"/>
                      </a:cubicBezTo>
                      <a:cubicBezTo>
                        <a:pt x="120598" y="46352"/>
                        <a:pt x="120598" y="46352"/>
                        <a:pt x="120564" y="46318"/>
                      </a:cubicBezTo>
                      <a:cubicBezTo>
                        <a:pt x="120529" y="46283"/>
                        <a:pt x="120529" y="46283"/>
                        <a:pt x="120494" y="46248"/>
                      </a:cubicBezTo>
                      <a:cubicBezTo>
                        <a:pt x="120494" y="46214"/>
                        <a:pt x="120460" y="46214"/>
                        <a:pt x="120460" y="46179"/>
                      </a:cubicBezTo>
                      <a:cubicBezTo>
                        <a:pt x="120460" y="46145"/>
                        <a:pt x="120425" y="46145"/>
                        <a:pt x="120425" y="46110"/>
                      </a:cubicBezTo>
                      <a:cubicBezTo>
                        <a:pt x="120425" y="46076"/>
                        <a:pt x="120425" y="46076"/>
                        <a:pt x="120425" y="46041"/>
                      </a:cubicBezTo>
                      <a:cubicBezTo>
                        <a:pt x="120425" y="46041"/>
                        <a:pt x="120425" y="46041"/>
                        <a:pt x="120425" y="46006"/>
                      </a:cubicBezTo>
                      <a:cubicBezTo>
                        <a:pt x="120425" y="46006"/>
                        <a:pt x="120425" y="46006"/>
                        <a:pt x="120425" y="45972"/>
                      </a:cubicBezTo>
                      <a:cubicBezTo>
                        <a:pt x="120425" y="45972"/>
                        <a:pt x="120391" y="45937"/>
                        <a:pt x="120391" y="45937"/>
                      </a:cubicBezTo>
                      <a:cubicBezTo>
                        <a:pt x="120391" y="45937"/>
                        <a:pt x="120391" y="45937"/>
                        <a:pt x="120356" y="45903"/>
                      </a:cubicBezTo>
                      <a:lnTo>
                        <a:pt x="120322" y="45903"/>
                      </a:lnTo>
                      <a:cubicBezTo>
                        <a:pt x="120322" y="45868"/>
                        <a:pt x="120322" y="45868"/>
                        <a:pt x="120287" y="45868"/>
                      </a:cubicBezTo>
                      <a:lnTo>
                        <a:pt x="120183" y="45868"/>
                      </a:lnTo>
                      <a:cubicBezTo>
                        <a:pt x="120183" y="45834"/>
                        <a:pt x="120149" y="45834"/>
                        <a:pt x="120114" y="45834"/>
                      </a:cubicBezTo>
                      <a:lnTo>
                        <a:pt x="119941" y="45834"/>
                      </a:lnTo>
                      <a:cubicBezTo>
                        <a:pt x="119907" y="45799"/>
                        <a:pt x="119907" y="45799"/>
                        <a:pt x="119838" y="45799"/>
                      </a:cubicBezTo>
                      <a:lnTo>
                        <a:pt x="119561" y="45799"/>
                      </a:lnTo>
                      <a:cubicBezTo>
                        <a:pt x="119527" y="45799"/>
                        <a:pt x="119492" y="45799"/>
                        <a:pt x="119492" y="45764"/>
                      </a:cubicBezTo>
                      <a:lnTo>
                        <a:pt x="118697" y="45764"/>
                      </a:lnTo>
                      <a:cubicBezTo>
                        <a:pt x="118628" y="45764"/>
                        <a:pt x="118593" y="45799"/>
                        <a:pt x="118524" y="45799"/>
                      </a:cubicBezTo>
                      <a:lnTo>
                        <a:pt x="118179" y="45799"/>
                      </a:lnTo>
                      <a:cubicBezTo>
                        <a:pt x="118144" y="45834"/>
                        <a:pt x="118144" y="45834"/>
                        <a:pt x="118109" y="45834"/>
                      </a:cubicBezTo>
                      <a:cubicBezTo>
                        <a:pt x="118075" y="45834"/>
                        <a:pt x="118006" y="45834"/>
                        <a:pt x="117971" y="45868"/>
                      </a:cubicBezTo>
                      <a:lnTo>
                        <a:pt x="117937" y="45868"/>
                      </a:lnTo>
                      <a:cubicBezTo>
                        <a:pt x="117902" y="45868"/>
                        <a:pt x="117867" y="45868"/>
                        <a:pt x="117867" y="45903"/>
                      </a:cubicBezTo>
                      <a:cubicBezTo>
                        <a:pt x="117798" y="45903"/>
                        <a:pt x="117764" y="45903"/>
                        <a:pt x="117729" y="45937"/>
                      </a:cubicBezTo>
                      <a:cubicBezTo>
                        <a:pt x="117660" y="45937"/>
                        <a:pt x="117626" y="45972"/>
                        <a:pt x="117591" y="45972"/>
                      </a:cubicBezTo>
                      <a:cubicBezTo>
                        <a:pt x="117556" y="46006"/>
                        <a:pt x="117487" y="46006"/>
                        <a:pt x="117453" y="46041"/>
                      </a:cubicBezTo>
                      <a:lnTo>
                        <a:pt x="117384" y="46041"/>
                      </a:lnTo>
                      <a:cubicBezTo>
                        <a:pt x="117384" y="46076"/>
                        <a:pt x="117349" y="46076"/>
                        <a:pt x="117314" y="46076"/>
                      </a:cubicBezTo>
                      <a:lnTo>
                        <a:pt x="117245" y="46145"/>
                      </a:lnTo>
                      <a:cubicBezTo>
                        <a:pt x="117176" y="46145"/>
                        <a:pt x="117142" y="46179"/>
                        <a:pt x="117072" y="46214"/>
                      </a:cubicBezTo>
                      <a:cubicBezTo>
                        <a:pt x="117072" y="46214"/>
                        <a:pt x="117038" y="46214"/>
                        <a:pt x="117003" y="46248"/>
                      </a:cubicBezTo>
                      <a:cubicBezTo>
                        <a:pt x="116934" y="46283"/>
                        <a:pt x="116865" y="46318"/>
                        <a:pt x="116796" y="46352"/>
                      </a:cubicBezTo>
                      <a:cubicBezTo>
                        <a:pt x="116727" y="46387"/>
                        <a:pt x="116692" y="46421"/>
                        <a:pt x="116658" y="46456"/>
                      </a:cubicBezTo>
                      <a:lnTo>
                        <a:pt x="116623" y="46456"/>
                      </a:lnTo>
                      <a:cubicBezTo>
                        <a:pt x="116554" y="46525"/>
                        <a:pt x="116485" y="46559"/>
                        <a:pt x="116416" y="46594"/>
                      </a:cubicBezTo>
                      <a:cubicBezTo>
                        <a:pt x="116416" y="46629"/>
                        <a:pt x="116416" y="46629"/>
                        <a:pt x="116381" y="46629"/>
                      </a:cubicBezTo>
                      <a:cubicBezTo>
                        <a:pt x="116381" y="46629"/>
                        <a:pt x="116381" y="46663"/>
                        <a:pt x="116381" y="46663"/>
                      </a:cubicBezTo>
                      <a:lnTo>
                        <a:pt x="116347" y="46698"/>
                      </a:lnTo>
                      <a:lnTo>
                        <a:pt x="116312" y="46698"/>
                      </a:lnTo>
                      <a:cubicBezTo>
                        <a:pt x="116312" y="46732"/>
                        <a:pt x="116312" y="46732"/>
                        <a:pt x="116277" y="46732"/>
                      </a:cubicBezTo>
                      <a:cubicBezTo>
                        <a:pt x="116277" y="46767"/>
                        <a:pt x="116277" y="46767"/>
                        <a:pt x="116277" y="46767"/>
                      </a:cubicBezTo>
                      <a:cubicBezTo>
                        <a:pt x="116243" y="46801"/>
                        <a:pt x="116243" y="46801"/>
                        <a:pt x="116243" y="46836"/>
                      </a:cubicBezTo>
                      <a:lnTo>
                        <a:pt x="116208" y="46836"/>
                      </a:lnTo>
                      <a:cubicBezTo>
                        <a:pt x="116208" y="46871"/>
                        <a:pt x="116208" y="46905"/>
                        <a:pt x="116208" y="46905"/>
                      </a:cubicBezTo>
                      <a:cubicBezTo>
                        <a:pt x="116174" y="46940"/>
                        <a:pt x="116174" y="46940"/>
                        <a:pt x="116139" y="46974"/>
                      </a:cubicBezTo>
                      <a:cubicBezTo>
                        <a:pt x="116139" y="47009"/>
                        <a:pt x="116139" y="47009"/>
                        <a:pt x="116139" y="47009"/>
                      </a:cubicBezTo>
                      <a:cubicBezTo>
                        <a:pt x="116139" y="47009"/>
                        <a:pt x="116139" y="47043"/>
                        <a:pt x="116105" y="47043"/>
                      </a:cubicBezTo>
                      <a:cubicBezTo>
                        <a:pt x="116105" y="47043"/>
                        <a:pt x="116105" y="47078"/>
                        <a:pt x="116070" y="47078"/>
                      </a:cubicBezTo>
                      <a:cubicBezTo>
                        <a:pt x="116070" y="47078"/>
                        <a:pt x="116070" y="47078"/>
                        <a:pt x="116036" y="47113"/>
                      </a:cubicBezTo>
                      <a:lnTo>
                        <a:pt x="115966" y="47113"/>
                      </a:lnTo>
                      <a:cubicBezTo>
                        <a:pt x="115966" y="47147"/>
                        <a:pt x="115966" y="47147"/>
                        <a:pt x="115966" y="47147"/>
                      </a:cubicBezTo>
                      <a:lnTo>
                        <a:pt x="115863" y="47147"/>
                      </a:lnTo>
                      <a:cubicBezTo>
                        <a:pt x="115828" y="47147"/>
                        <a:pt x="115828" y="47147"/>
                        <a:pt x="115794" y="47182"/>
                      </a:cubicBezTo>
                      <a:lnTo>
                        <a:pt x="114411" y="47182"/>
                      </a:lnTo>
                      <a:cubicBezTo>
                        <a:pt x="114411" y="47147"/>
                        <a:pt x="114376" y="47147"/>
                        <a:pt x="114342" y="47147"/>
                      </a:cubicBezTo>
                      <a:lnTo>
                        <a:pt x="114204" y="47147"/>
                      </a:lnTo>
                      <a:cubicBezTo>
                        <a:pt x="114169" y="47147"/>
                        <a:pt x="114134" y="47147"/>
                        <a:pt x="114065" y="47113"/>
                      </a:cubicBezTo>
                      <a:lnTo>
                        <a:pt x="113962" y="47113"/>
                      </a:lnTo>
                      <a:cubicBezTo>
                        <a:pt x="113927" y="47078"/>
                        <a:pt x="113927" y="47078"/>
                        <a:pt x="113892" y="47078"/>
                      </a:cubicBezTo>
                      <a:cubicBezTo>
                        <a:pt x="113892" y="47078"/>
                        <a:pt x="113858" y="47078"/>
                        <a:pt x="113823" y="47043"/>
                      </a:cubicBezTo>
                      <a:lnTo>
                        <a:pt x="113754" y="47043"/>
                      </a:lnTo>
                      <a:cubicBezTo>
                        <a:pt x="113720" y="47009"/>
                        <a:pt x="113685" y="47009"/>
                        <a:pt x="113651" y="46974"/>
                      </a:cubicBezTo>
                      <a:cubicBezTo>
                        <a:pt x="113581" y="46974"/>
                        <a:pt x="113547" y="46940"/>
                        <a:pt x="113512" y="46905"/>
                      </a:cubicBezTo>
                      <a:lnTo>
                        <a:pt x="113478" y="46905"/>
                      </a:lnTo>
                      <a:cubicBezTo>
                        <a:pt x="113443" y="46871"/>
                        <a:pt x="113409" y="46871"/>
                        <a:pt x="113374" y="46836"/>
                      </a:cubicBezTo>
                      <a:cubicBezTo>
                        <a:pt x="113339" y="46801"/>
                        <a:pt x="113305" y="46767"/>
                        <a:pt x="113270" y="46767"/>
                      </a:cubicBezTo>
                      <a:cubicBezTo>
                        <a:pt x="113270" y="46732"/>
                        <a:pt x="113236" y="46732"/>
                        <a:pt x="113201" y="46698"/>
                      </a:cubicBezTo>
                      <a:cubicBezTo>
                        <a:pt x="113167" y="46663"/>
                        <a:pt x="113167" y="46663"/>
                        <a:pt x="113132" y="46629"/>
                      </a:cubicBezTo>
                      <a:cubicBezTo>
                        <a:pt x="113097" y="46594"/>
                        <a:pt x="113063" y="46594"/>
                        <a:pt x="113028" y="46594"/>
                      </a:cubicBezTo>
                      <a:cubicBezTo>
                        <a:pt x="113028" y="46594"/>
                        <a:pt x="113028" y="46559"/>
                        <a:pt x="112994" y="46559"/>
                      </a:cubicBezTo>
                      <a:lnTo>
                        <a:pt x="112441" y="46559"/>
                      </a:lnTo>
                      <a:cubicBezTo>
                        <a:pt x="112372" y="46594"/>
                        <a:pt x="112302" y="46594"/>
                        <a:pt x="112268" y="46594"/>
                      </a:cubicBezTo>
                      <a:cubicBezTo>
                        <a:pt x="112233" y="46594"/>
                        <a:pt x="112233" y="46594"/>
                        <a:pt x="112199" y="46629"/>
                      </a:cubicBezTo>
                      <a:lnTo>
                        <a:pt x="112095" y="46629"/>
                      </a:lnTo>
                      <a:cubicBezTo>
                        <a:pt x="112061" y="46663"/>
                        <a:pt x="112026" y="46663"/>
                        <a:pt x="111991" y="46663"/>
                      </a:cubicBezTo>
                      <a:lnTo>
                        <a:pt x="111922" y="46663"/>
                      </a:lnTo>
                      <a:cubicBezTo>
                        <a:pt x="111922" y="46663"/>
                        <a:pt x="111922" y="46663"/>
                        <a:pt x="111888" y="46698"/>
                      </a:cubicBezTo>
                      <a:lnTo>
                        <a:pt x="111888" y="45834"/>
                      </a:lnTo>
                      <a:cubicBezTo>
                        <a:pt x="111888" y="45834"/>
                        <a:pt x="111888" y="45799"/>
                        <a:pt x="111888" y="45799"/>
                      </a:cubicBezTo>
                      <a:cubicBezTo>
                        <a:pt x="111888" y="45764"/>
                        <a:pt x="111888" y="45764"/>
                        <a:pt x="111888" y="45764"/>
                      </a:cubicBezTo>
                      <a:cubicBezTo>
                        <a:pt x="111888" y="45764"/>
                        <a:pt x="111888" y="45764"/>
                        <a:pt x="111888" y="45730"/>
                      </a:cubicBezTo>
                      <a:lnTo>
                        <a:pt x="111853" y="45730"/>
                      </a:lnTo>
                      <a:cubicBezTo>
                        <a:pt x="111853" y="45730"/>
                        <a:pt x="111853" y="45695"/>
                        <a:pt x="111819" y="45695"/>
                      </a:cubicBezTo>
                      <a:cubicBezTo>
                        <a:pt x="111784" y="45661"/>
                        <a:pt x="111784" y="45661"/>
                        <a:pt x="111784" y="45661"/>
                      </a:cubicBezTo>
                      <a:cubicBezTo>
                        <a:pt x="111784" y="45661"/>
                        <a:pt x="111749" y="45661"/>
                        <a:pt x="111749" y="45626"/>
                      </a:cubicBezTo>
                      <a:lnTo>
                        <a:pt x="111715" y="45626"/>
                      </a:lnTo>
                      <a:cubicBezTo>
                        <a:pt x="111715" y="45626"/>
                        <a:pt x="111680" y="45592"/>
                        <a:pt x="111646" y="45592"/>
                      </a:cubicBezTo>
                      <a:cubicBezTo>
                        <a:pt x="111611" y="45557"/>
                        <a:pt x="111577" y="45557"/>
                        <a:pt x="111507" y="45523"/>
                      </a:cubicBezTo>
                      <a:cubicBezTo>
                        <a:pt x="111473" y="45523"/>
                        <a:pt x="111438" y="45488"/>
                        <a:pt x="111369" y="45488"/>
                      </a:cubicBezTo>
                      <a:cubicBezTo>
                        <a:pt x="111300" y="45453"/>
                        <a:pt x="111266" y="45419"/>
                        <a:pt x="111196" y="45419"/>
                      </a:cubicBezTo>
                      <a:cubicBezTo>
                        <a:pt x="111196" y="45419"/>
                        <a:pt x="111196" y="45384"/>
                        <a:pt x="111162" y="45384"/>
                      </a:cubicBezTo>
                      <a:lnTo>
                        <a:pt x="111127" y="45384"/>
                      </a:lnTo>
                      <a:cubicBezTo>
                        <a:pt x="111093" y="45384"/>
                        <a:pt x="111093" y="45350"/>
                        <a:pt x="111093" y="45350"/>
                      </a:cubicBezTo>
                      <a:lnTo>
                        <a:pt x="111024" y="45350"/>
                      </a:lnTo>
                      <a:cubicBezTo>
                        <a:pt x="111024" y="45315"/>
                        <a:pt x="111024" y="45315"/>
                        <a:pt x="110989" y="45315"/>
                      </a:cubicBezTo>
                      <a:cubicBezTo>
                        <a:pt x="110989" y="45315"/>
                        <a:pt x="110954" y="45315"/>
                        <a:pt x="110954" y="45281"/>
                      </a:cubicBezTo>
                      <a:lnTo>
                        <a:pt x="110920" y="45281"/>
                      </a:lnTo>
                      <a:cubicBezTo>
                        <a:pt x="110920" y="45281"/>
                        <a:pt x="110885" y="45281"/>
                        <a:pt x="110885" y="45246"/>
                      </a:cubicBezTo>
                      <a:cubicBezTo>
                        <a:pt x="110851" y="45246"/>
                        <a:pt x="110851" y="45246"/>
                        <a:pt x="110816" y="45211"/>
                      </a:cubicBezTo>
                      <a:lnTo>
                        <a:pt x="110782" y="45211"/>
                      </a:lnTo>
                      <a:cubicBezTo>
                        <a:pt x="110782" y="45211"/>
                        <a:pt x="110782" y="45211"/>
                        <a:pt x="110747" y="45177"/>
                      </a:cubicBezTo>
                      <a:lnTo>
                        <a:pt x="110712" y="45177"/>
                      </a:lnTo>
                      <a:cubicBezTo>
                        <a:pt x="110712" y="45177"/>
                        <a:pt x="110712" y="45177"/>
                        <a:pt x="110678" y="45142"/>
                      </a:cubicBezTo>
                      <a:lnTo>
                        <a:pt x="110609" y="45142"/>
                      </a:lnTo>
                      <a:cubicBezTo>
                        <a:pt x="110609" y="45142"/>
                        <a:pt x="110609" y="45142"/>
                        <a:pt x="110540" y="45108"/>
                      </a:cubicBezTo>
                      <a:lnTo>
                        <a:pt x="109917" y="45108"/>
                      </a:lnTo>
                      <a:cubicBezTo>
                        <a:pt x="109900" y="45125"/>
                        <a:pt x="109883" y="45134"/>
                        <a:pt x="109866" y="45134"/>
                      </a:cubicBezTo>
                      <a:cubicBezTo>
                        <a:pt x="109848" y="45134"/>
                        <a:pt x="109831" y="45125"/>
                        <a:pt x="109814" y="45108"/>
                      </a:cubicBezTo>
                      <a:lnTo>
                        <a:pt x="109572" y="45108"/>
                      </a:lnTo>
                      <a:cubicBezTo>
                        <a:pt x="109537" y="45073"/>
                        <a:pt x="109537" y="45073"/>
                        <a:pt x="109503" y="45073"/>
                      </a:cubicBezTo>
                      <a:cubicBezTo>
                        <a:pt x="109468" y="45039"/>
                        <a:pt x="109399" y="45039"/>
                        <a:pt x="109364" y="44969"/>
                      </a:cubicBezTo>
                      <a:cubicBezTo>
                        <a:pt x="109330" y="44969"/>
                        <a:pt x="109295" y="44935"/>
                        <a:pt x="109261" y="44900"/>
                      </a:cubicBezTo>
                      <a:lnTo>
                        <a:pt x="109226" y="44900"/>
                      </a:lnTo>
                      <a:cubicBezTo>
                        <a:pt x="109192" y="44866"/>
                        <a:pt x="109192" y="44831"/>
                        <a:pt x="109157" y="44797"/>
                      </a:cubicBezTo>
                      <a:cubicBezTo>
                        <a:pt x="109122" y="44797"/>
                        <a:pt x="109122" y="44762"/>
                        <a:pt x="109088" y="44728"/>
                      </a:cubicBezTo>
                      <a:cubicBezTo>
                        <a:pt x="109053" y="44693"/>
                        <a:pt x="109053" y="44693"/>
                        <a:pt x="109019" y="44658"/>
                      </a:cubicBezTo>
                      <a:cubicBezTo>
                        <a:pt x="109019" y="44658"/>
                        <a:pt x="108984" y="44624"/>
                        <a:pt x="108984" y="44589"/>
                      </a:cubicBezTo>
                      <a:cubicBezTo>
                        <a:pt x="108950" y="44589"/>
                        <a:pt x="108950" y="44589"/>
                        <a:pt x="108915" y="44555"/>
                      </a:cubicBezTo>
                      <a:cubicBezTo>
                        <a:pt x="108915" y="44520"/>
                        <a:pt x="108881" y="44520"/>
                        <a:pt x="108881" y="44520"/>
                      </a:cubicBezTo>
                      <a:cubicBezTo>
                        <a:pt x="108846" y="44486"/>
                        <a:pt x="108811" y="44486"/>
                        <a:pt x="108777" y="44451"/>
                      </a:cubicBezTo>
                      <a:lnTo>
                        <a:pt x="108708" y="44451"/>
                      </a:lnTo>
                      <a:cubicBezTo>
                        <a:pt x="108708" y="44451"/>
                        <a:pt x="108673" y="44451"/>
                        <a:pt x="108673" y="44416"/>
                      </a:cubicBezTo>
                      <a:lnTo>
                        <a:pt x="108500" y="44416"/>
                      </a:lnTo>
                      <a:cubicBezTo>
                        <a:pt x="108466" y="44382"/>
                        <a:pt x="108397" y="44382"/>
                        <a:pt x="108362" y="44382"/>
                      </a:cubicBezTo>
                      <a:lnTo>
                        <a:pt x="108189" y="44382"/>
                      </a:lnTo>
                      <a:cubicBezTo>
                        <a:pt x="108086" y="44347"/>
                        <a:pt x="108016" y="44347"/>
                        <a:pt x="107913" y="44347"/>
                      </a:cubicBezTo>
                      <a:lnTo>
                        <a:pt x="107567" y="44347"/>
                      </a:lnTo>
                      <a:cubicBezTo>
                        <a:pt x="107567" y="44347"/>
                        <a:pt x="107533" y="44347"/>
                        <a:pt x="107498" y="44313"/>
                      </a:cubicBezTo>
                      <a:lnTo>
                        <a:pt x="106461" y="44313"/>
                      </a:lnTo>
                      <a:cubicBezTo>
                        <a:pt x="106392" y="44313"/>
                        <a:pt x="106323" y="44313"/>
                        <a:pt x="106219" y="44278"/>
                      </a:cubicBezTo>
                      <a:lnTo>
                        <a:pt x="105943" y="44278"/>
                      </a:lnTo>
                      <a:cubicBezTo>
                        <a:pt x="105943" y="44278"/>
                        <a:pt x="105943" y="44244"/>
                        <a:pt x="105908" y="44244"/>
                      </a:cubicBezTo>
                      <a:cubicBezTo>
                        <a:pt x="105873" y="44244"/>
                        <a:pt x="105839" y="44209"/>
                        <a:pt x="105804" y="44209"/>
                      </a:cubicBezTo>
                      <a:cubicBezTo>
                        <a:pt x="105804" y="44209"/>
                        <a:pt x="105770" y="44175"/>
                        <a:pt x="105735" y="44140"/>
                      </a:cubicBezTo>
                      <a:cubicBezTo>
                        <a:pt x="105735" y="44140"/>
                        <a:pt x="105701" y="44140"/>
                        <a:pt x="105666" y="44105"/>
                      </a:cubicBezTo>
                      <a:cubicBezTo>
                        <a:pt x="105666" y="44071"/>
                        <a:pt x="105666" y="44071"/>
                        <a:pt x="105631" y="44036"/>
                      </a:cubicBezTo>
                      <a:cubicBezTo>
                        <a:pt x="105631" y="44002"/>
                        <a:pt x="105597" y="44002"/>
                        <a:pt x="105597" y="43967"/>
                      </a:cubicBezTo>
                      <a:cubicBezTo>
                        <a:pt x="105597" y="43967"/>
                        <a:pt x="105597" y="43933"/>
                        <a:pt x="105562" y="43898"/>
                      </a:cubicBezTo>
                      <a:cubicBezTo>
                        <a:pt x="105562" y="43898"/>
                        <a:pt x="105528" y="43863"/>
                        <a:pt x="105528" y="43829"/>
                      </a:cubicBezTo>
                      <a:cubicBezTo>
                        <a:pt x="105493" y="43829"/>
                        <a:pt x="105493" y="43794"/>
                        <a:pt x="105459" y="43794"/>
                      </a:cubicBezTo>
                      <a:cubicBezTo>
                        <a:pt x="105459" y="43794"/>
                        <a:pt x="105459" y="43760"/>
                        <a:pt x="105459" y="43760"/>
                      </a:cubicBezTo>
                      <a:cubicBezTo>
                        <a:pt x="105424" y="43760"/>
                        <a:pt x="105389" y="43725"/>
                        <a:pt x="105355" y="43725"/>
                      </a:cubicBezTo>
                      <a:lnTo>
                        <a:pt x="105355" y="40995"/>
                      </a:lnTo>
                      <a:cubicBezTo>
                        <a:pt x="105355" y="40925"/>
                        <a:pt x="105320" y="40856"/>
                        <a:pt x="105251" y="40718"/>
                      </a:cubicBezTo>
                      <a:cubicBezTo>
                        <a:pt x="105182" y="40545"/>
                        <a:pt x="104940" y="40407"/>
                        <a:pt x="104664" y="40234"/>
                      </a:cubicBezTo>
                      <a:lnTo>
                        <a:pt x="150843" y="40234"/>
                      </a:lnTo>
                      <a:cubicBezTo>
                        <a:pt x="150428" y="40511"/>
                        <a:pt x="150186" y="40683"/>
                        <a:pt x="149909" y="40891"/>
                      </a:cubicBezTo>
                      <a:cubicBezTo>
                        <a:pt x="149702" y="41064"/>
                        <a:pt x="149460" y="41271"/>
                        <a:pt x="149114" y="41548"/>
                      </a:cubicBezTo>
                      <a:cubicBezTo>
                        <a:pt x="149045" y="41617"/>
                        <a:pt x="148976" y="41651"/>
                        <a:pt x="148942" y="41686"/>
                      </a:cubicBezTo>
                      <a:cubicBezTo>
                        <a:pt x="148907" y="41686"/>
                        <a:pt x="148907" y="41720"/>
                        <a:pt x="148907" y="41720"/>
                      </a:cubicBezTo>
                      <a:cubicBezTo>
                        <a:pt x="148838" y="41755"/>
                        <a:pt x="148803" y="41790"/>
                        <a:pt x="148769" y="41824"/>
                      </a:cubicBezTo>
                      <a:cubicBezTo>
                        <a:pt x="148734" y="41859"/>
                        <a:pt x="148700" y="41893"/>
                        <a:pt x="148665" y="41893"/>
                      </a:cubicBezTo>
                      <a:cubicBezTo>
                        <a:pt x="148665" y="41928"/>
                        <a:pt x="148630" y="41928"/>
                        <a:pt x="148630" y="41928"/>
                      </a:cubicBezTo>
                      <a:cubicBezTo>
                        <a:pt x="148596" y="41962"/>
                        <a:pt x="148561" y="41997"/>
                        <a:pt x="148527" y="42031"/>
                      </a:cubicBezTo>
                      <a:cubicBezTo>
                        <a:pt x="148492" y="42066"/>
                        <a:pt x="148458" y="42066"/>
                        <a:pt x="148423" y="42101"/>
                      </a:cubicBezTo>
                      <a:cubicBezTo>
                        <a:pt x="148388" y="42135"/>
                        <a:pt x="148354" y="42170"/>
                        <a:pt x="148319" y="42204"/>
                      </a:cubicBezTo>
                      <a:cubicBezTo>
                        <a:pt x="148319" y="42239"/>
                        <a:pt x="148285" y="42239"/>
                        <a:pt x="148285" y="42273"/>
                      </a:cubicBezTo>
                      <a:cubicBezTo>
                        <a:pt x="148250" y="42273"/>
                        <a:pt x="148250" y="42273"/>
                        <a:pt x="148250" y="42308"/>
                      </a:cubicBezTo>
                      <a:cubicBezTo>
                        <a:pt x="148216" y="42343"/>
                        <a:pt x="148216" y="42343"/>
                        <a:pt x="148181" y="42377"/>
                      </a:cubicBezTo>
                      <a:cubicBezTo>
                        <a:pt x="148181" y="42412"/>
                        <a:pt x="148181" y="42412"/>
                        <a:pt x="148147" y="42412"/>
                      </a:cubicBezTo>
                      <a:cubicBezTo>
                        <a:pt x="148147" y="42446"/>
                        <a:pt x="148112" y="42481"/>
                        <a:pt x="148077" y="42515"/>
                      </a:cubicBezTo>
                      <a:cubicBezTo>
                        <a:pt x="148077" y="42515"/>
                        <a:pt x="148043" y="42550"/>
                        <a:pt x="148043" y="42550"/>
                      </a:cubicBezTo>
                      <a:cubicBezTo>
                        <a:pt x="148008" y="42585"/>
                        <a:pt x="147974" y="42654"/>
                        <a:pt x="147939" y="42688"/>
                      </a:cubicBezTo>
                      <a:cubicBezTo>
                        <a:pt x="147870" y="42792"/>
                        <a:pt x="147801" y="42861"/>
                        <a:pt x="147732" y="42930"/>
                      </a:cubicBezTo>
                      <a:cubicBezTo>
                        <a:pt x="147732" y="42965"/>
                        <a:pt x="147697" y="42999"/>
                        <a:pt x="147697" y="43034"/>
                      </a:cubicBezTo>
                      <a:cubicBezTo>
                        <a:pt x="147628" y="43068"/>
                        <a:pt x="147593" y="43138"/>
                        <a:pt x="147559" y="43207"/>
                      </a:cubicBezTo>
                      <a:cubicBezTo>
                        <a:pt x="147490" y="43310"/>
                        <a:pt x="147421" y="43380"/>
                        <a:pt x="147352" y="43483"/>
                      </a:cubicBezTo>
                      <a:cubicBezTo>
                        <a:pt x="147352" y="43483"/>
                        <a:pt x="147352" y="43483"/>
                        <a:pt x="147317" y="43518"/>
                      </a:cubicBezTo>
                      <a:cubicBezTo>
                        <a:pt x="147282" y="43587"/>
                        <a:pt x="147248" y="43656"/>
                        <a:pt x="147179" y="43691"/>
                      </a:cubicBezTo>
                      <a:cubicBezTo>
                        <a:pt x="147179" y="43725"/>
                        <a:pt x="147144" y="43760"/>
                        <a:pt x="147144" y="43760"/>
                      </a:cubicBezTo>
                      <a:cubicBezTo>
                        <a:pt x="147075" y="43829"/>
                        <a:pt x="147040" y="43863"/>
                        <a:pt x="147006" y="43933"/>
                      </a:cubicBezTo>
                      <a:lnTo>
                        <a:pt x="146971" y="43967"/>
                      </a:lnTo>
                      <a:cubicBezTo>
                        <a:pt x="146902" y="44036"/>
                        <a:pt x="146833" y="44105"/>
                        <a:pt x="146799" y="44175"/>
                      </a:cubicBezTo>
                      <a:cubicBezTo>
                        <a:pt x="146799" y="44175"/>
                        <a:pt x="146764" y="44175"/>
                        <a:pt x="146764" y="44209"/>
                      </a:cubicBezTo>
                      <a:cubicBezTo>
                        <a:pt x="146729" y="44244"/>
                        <a:pt x="146660" y="44313"/>
                        <a:pt x="146626" y="44347"/>
                      </a:cubicBezTo>
                      <a:cubicBezTo>
                        <a:pt x="146626" y="44347"/>
                        <a:pt x="146591" y="44347"/>
                        <a:pt x="146591" y="44382"/>
                      </a:cubicBezTo>
                      <a:cubicBezTo>
                        <a:pt x="146522" y="44416"/>
                        <a:pt x="146487" y="44451"/>
                        <a:pt x="146418" y="44520"/>
                      </a:cubicBezTo>
                      <a:cubicBezTo>
                        <a:pt x="146384" y="44520"/>
                        <a:pt x="146349" y="44555"/>
                        <a:pt x="146315" y="44555"/>
                      </a:cubicBezTo>
                      <a:cubicBezTo>
                        <a:pt x="146280" y="44589"/>
                        <a:pt x="146245" y="44624"/>
                        <a:pt x="146211" y="44624"/>
                      </a:cubicBezTo>
                      <a:cubicBezTo>
                        <a:pt x="146176" y="44658"/>
                        <a:pt x="146142" y="44658"/>
                        <a:pt x="146107" y="44658"/>
                      </a:cubicBezTo>
                      <a:cubicBezTo>
                        <a:pt x="146073" y="44693"/>
                        <a:pt x="146038" y="44693"/>
                        <a:pt x="146004" y="44728"/>
                      </a:cubicBezTo>
                      <a:cubicBezTo>
                        <a:pt x="146004" y="44728"/>
                        <a:pt x="145969" y="44728"/>
                        <a:pt x="145934" y="44762"/>
                      </a:cubicBezTo>
                      <a:cubicBezTo>
                        <a:pt x="145900" y="44762"/>
                        <a:pt x="145831" y="44797"/>
                        <a:pt x="145796" y="44797"/>
                      </a:cubicBezTo>
                      <a:cubicBezTo>
                        <a:pt x="145762" y="44831"/>
                        <a:pt x="145727" y="44831"/>
                        <a:pt x="145727" y="44831"/>
                      </a:cubicBezTo>
                      <a:cubicBezTo>
                        <a:pt x="145658" y="44866"/>
                        <a:pt x="145589" y="44900"/>
                        <a:pt x="145520" y="44900"/>
                      </a:cubicBezTo>
                      <a:cubicBezTo>
                        <a:pt x="145450" y="44935"/>
                        <a:pt x="145381" y="44969"/>
                        <a:pt x="145278" y="45004"/>
                      </a:cubicBezTo>
                      <a:lnTo>
                        <a:pt x="145209" y="45004"/>
                      </a:lnTo>
                      <a:cubicBezTo>
                        <a:pt x="145174" y="45039"/>
                        <a:pt x="145105" y="45073"/>
                        <a:pt x="145036" y="45108"/>
                      </a:cubicBezTo>
                      <a:lnTo>
                        <a:pt x="144967" y="45108"/>
                      </a:lnTo>
                      <a:cubicBezTo>
                        <a:pt x="144932" y="45142"/>
                        <a:pt x="144897" y="45142"/>
                        <a:pt x="144828" y="45177"/>
                      </a:cubicBezTo>
                      <a:cubicBezTo>
                        <a:pt x="144759" y="45211"/>
                        <a:pt x="144690" y="45246"/>
                        <a:pt x="144586" y="45315"/>
                      </a:cubicBezTo>
                      <a:cubicBezTo>
                        <a:pt x="144586" y="45315"/>
                        <a:pt x="144552" y="45315"/>
                        <a:pt x="144552" y="45350"/>
                      </a:cubicBezTo>
                      <a:cubicBezTo>
                        <a:pt x="144483" y="45350"/>
                        <a:pt x="144448" y="45384"/>
                        <a:pt x="144414" y="45419"/>
                      </a:cubicBezTo>
                      <a:lnTo>
                        <a:pt x="144379" y="45419"/>
                      </a:lnTo>
                      <a:cubicBezTo>
                        <a:pt x="144344" y="45453"/>
                        <a:pt x="144344" y="45453"/>
                        <a:pt x="144344" y="45453"/>
                      </a:cubicBezTo>
                      <a:cubicBezTo>
                        <a:pt x="144310" y="45488"/>
                        <a:pt x="144275" y="45523"/>
                        <a:pt x="144241" y="45523"/>
                      </a:cubicBezTo>
                      <a:cubicBezTo>
                        <a:pt x="144206" y="45557"/>
                        <a:pt x="144206" y="45557"/>
                        <a:pt x="144172" y="45557"/>
                      </a:cubicBezTo>
                      <a:cubicBezTo>
                        <a:pt x="144172" y="45557"/>
                        <a:pt x="144172" y="45557"/>
                        <a:pt x="144172" y="45592"/>
                      </a:cubicBezTo>
                      <a:lnTo>
                        <a:pt x="144137" y="45592"/>
                      </a:lnTo>
                      <a:cubicBezTo>
                        <a:pt x="144137" y="45626"/>
                        <a:pt x="144102" y="45626"/>
                        <a:pt x="144102" y="45661"/>
                      </a:cubicBezTo>
                      <a:lnTo>
                        <a:pt x="144068" y="45661"/>
                      </a:lnTo>
                      <a:cubicBezTo>
                        <a:pt x="144068" y="45695"/>
                        <a:pt x="144068" y="45695"/>
                        <a:pt x="144068" y="45695"/>
                      </a:cubicBezTo>
                      <a:cubicBezTo>
                        <a:pt x="144033" y="45695"/>
                        <a:pt x="144033" y="45730"/>
                        <a:pt x="144033" y="45730"/>
                      </a:cubicBezTo>
                      <a:cubicBezTo>
                        <a:pt x="144033" y="45764"/>
                        <a:pt x="143999" y="45764"/>
                        <a:pt x="143999" y="45799"/>
                      </a:cubicBezTo>
                      <a:cubicBezTo>
                        <a:pt x="143964" y="45834"/>
                        <a:pt x="143964" y="45834"/>
                        <a:pt x="143964" y="45868"/>
                      </a:cubicBezTo>
                      <a:cubicBezTo>
                        <a:pt x="143964" y="45868"/>
                        <a:pt x="143964" y="45903"/>
                        <a:pt x="143964" y="45903"/>
                      </a:cubicBezTo>
                      <a:cubicBezTo>
                        <a:pt x="143964" y="45903"/>
                        <a:pt x="143930" y="45903"/>
                        <a:pt x="143930" y="45937"/>
                      </a:cubicBezTo>
                      <a:cubicBezTo>
                        <a:pt x="143930" y="45972"/>
                        <a:pt x="143930" y="46006"/>
                        <a:pt x="143930" y="46041"/>
                      </a:cubicBezTo>
                      <a:lnTo>
                        <a:pt x="143930" y="47977"/>
                      </a:lnTo>
                      <a:cubicBezTo>
                        <a:pt x="143895" y="47977"/>
                        <a:pt x="143860" y="48011"/>
                        <a:pt x="143826" y="48011"/>
                      </a:cubicBezTo>
                      <a:cubicBezTo>
                        <a:pt x="143791" y="48046"/>
                        <a:pt x="143757" y="48046"/>
                        <a:pt x="143757" y="48080"/>
                      </a:cubicBezTo>
                      <a:lnTo>
                        <a:pt x="143688" y="48080"/>
                      </a:lnTo>
                      <a:cubicBezTo>
                        <a:pt x="143653" y="48115"/>
                        <a:pt x="143619" y="48149"/>
                        <a:pt x="143584" y="48149"/>
                      </a:cubicBezTo>
                      <a:cubicBezTo>
                        <a:pt x="143515" y="48184"/>
                        <a:pt x="143480" y="48184"/>
                        <a:pt x="143446" y="48219"/>
                      </a:cubicBezTo>
                      <a:cubicBezTo>
                        <a:pt x="143446" y="48219"/>
                        <a:pt x="143411" y="48253"/>
                        <a:pt x="143411" y="48253"/>
                      </a:cubicBezTo>
                      <a:cubicBezTo>
                        <a:pt x="143377" y="48253"/>
                        <a:pt x="143342" y="48288"/>
                        <a:pt x="143307" y="48322"/>
                      </a:cubicBezTo>
                      <a:lnTo>
                        <a:pt x="143273" y="48322"/>
                      </a:lnTo>
                      <a:cubicBezTo>
                        <a:pt x="143204" y="48357"/>
                        <a:pt x="143169" y="48391"/>
                        <a:pt x="143100" y="48426"/>
                      </a:cubicBezTo>
                      <a:cubicBezTo>
                        <a:pt x="143100" y="48426"/>
                        <a:pt x="143065" y="48461"/>
                        <a:pt x="143065" y="48461"/>
                      </a:cubicBezTo>
                      <a:cubicBezTo>
                        <a:pt x="143031" y="48461"/>
                        <a:pt x="142996" y="48495"/>
                        <a:pt x="142962" y="48530"/>
                      </a:cubicBezTo>
                      <a:cubicBezTo>
                        <a:pt x="142962" y="48530"/>
                        <a:pt x="142927" y="48564"/>
                        <a:pt x="142893" y="48564"/>
                      </a:cubicBezTo>
                      <a:cubicBezTo>
                        <a:pt x="142858" y="48599"/>
                        <a:pt x="142824" y="48599"/>
                        <a:pt x="142789" y="48633"/>
                      </a:cubicBezTo>
                      <a:cubicBezTo>
                        <a:pt x="142789" y="48668"/>
                        <a:pt x="142754" y="48668"/>
                        <a:pt x="142754" y="48668"/>
                      </a:cubicBezTo>
                      <a:cubicBezTo>
                        <a:pt x="142685" y="48703"/>
                        <a:pt x="142651" y="48737"/>
                        <a:pt x="142616" y="48772"/>
                      </a:cubicBezTo>
                      <a:cubicBezTo>
                        <a:pt x="142582" y="48806"/>
                        <a:pt x="142582" y="48806"/>
                        <a:pt x="142547" y="48806"/>
                      </a:cubicBezTo>
                      <a:cubicBezTo>
                        <a:pt x="142478" y="48875"/>
                        <a:pt x="142443" y="48910"/>
                        <a:pt x="142374" y="48979"/>
                      </a:cubicBezTo>
                      <a:cubicBezTo>
                        <a:pt x="142305" y="49014"/>
                        <a:pt x="142236" y="49083"/>
                        <a:pt x="142167" y="49117"/>
                      </a:cubicBezTo>
                      <a:cubicBezTo>
                        <a:pt x="142167" y="49117"/>
                        <a:pt x="142132" y="49152"/>
                        <a:pt x="142132" y="49152"/>
                      </a:cubicBezTo>
                      <a:cubicBezTo>
                        <a:pt x="142098" y="49186"/>
                        <a:pt x="142063" y="49221"/>
                        <a:pt x="142029" y="49256"/>
                      </a:cubicBezTo>
                      <a:cubicBezTo>
                        <a:pt x="141994" y="49256"/>
                        <a:pt x="141994" y="49290"/>
                        <a:pt x="141959" y="49290"/>
                      </a:cubicBezTo>
                      <a:cubicBezTo>
                        <a:pt x="141925" y="49325"/>
                        <a:pt x="141890" y="49325"/>
                        <a:pt x="141856" y="49359"/>
                      </a:cubicBezTo>
                      <a:cubicBezTo>
                        <a:pt x="141856" y="49359"/>
                        <a:pt x="141821" y="49394"/>
                        <a:pt x="141821" y="49394"/>
                      </a:cubicBezTo>
                      <a:cubicBezTo>
                        <a:pt x="141787" y="49428"/>
                        <a:pt x="141752" y="49428"/>
                        <a:pt x="141717" y="49463"/>
                      </a:cubicBezTo>
                      <a:cubicBezTo>
                        <a:pt x="141717" y="49463"/>
                        <a:pt x="141683" y="49463"/>
                        <a:pt x="141683" y="49498"/>
                      </a:cubicBezTo>
                      <a:cubicBezTo>
                        <a:pt x="141648" y="49498"/>
                        <a:pt x="141614" y="49532"/>
                        <a:pt x="141579" y="49567"/>
                      </a:cubicBezTo>
                      <a:cubicBezTo>
                        <a:pt x="141545" y="49601"/>
                        <a:pt x="141510" y="49601"/>
                        <a:pt x="141475" y="49636"/>
                      </a:cubicBezTo>
                      <a:lnTo>
                        <a:pt x="141441" y="49636"/>
                      </a:lnTo>
                      <a:cubicBezTo>
                        <a:pt x="141441" y="49670"/>
                        <a:pt x="141406" y="49670"/>
                        <a:pt x="141406" y="49670"/>
                      </a:cubicBezTo>
                      <a:cubicBezTo>
                        <a:pt x="141372" y="49705"/>
                        <a:pt x="141372" y="49705"/>
                        <a:pt x="141372" y="49705"/>
                      </a:cubicBezTo>
                      <a:cubicBezTo>
                        <a:pt x="141337" y="49739"/>
                        <a:pt x="141337" y="49739"/>
                        <a:pt x="141303" y="49739"/>
                      </a:cubicBezTo>
                      <a:cubicBezTo>
                        <a:pt x="141303" y="49739"/>
                        <a:pt x="141303" y="49739"/>
                        <a:pt x="141303" y="49774"/>
                      </a:cubicBezTo>
                      <a:cubicBezTo>
                        <a:pt x="141268" y="49774"/>
                        <a:pt x="141234" y="49809"/>
                        <a:pt x="141234" y="49809"/>
                      </a:cubicBezTo>
                      <a:cubicBezTo>
                        <a:pt x="141234" y="49843"/>
                        <a:pt x="141199" y="49843"/>
                        <a:pt x="141199" y="49843"/>
                      </a:cubicBezTo>
                      <a:cubicBezTo>
                        <a:pt x="141199" y="49843"/>
                        <a:pt x="141199" y="49878"/>
                        <a:pt x="141199" y="49878"/>
                      </a:cubicBezTo>
                      <a:cubicBezTo>
                        <a:pt x="141164" y="49878"/>
                        <a:pt x="141164" y="49912"/>
                        <a:pt x="141164" y="49912"/>
                      </a:cubicBezTo>
                      <a:cubicBezTo>
                        <a:pt x="141164" y="49947"/>
                        <a:pt x="141130" y="49947"/>
                        <a:pt x="141130" y="49947"/>
                      </a:cubicBezTo>
                      <a:cubicBezTo>
                        <a:pt x="141130" y="49981"/>
                        <a:pt x="141130" y="49981"/>
                        <a:pt x="141130" y="49981"/>
                      </a:cubicBezTo>
                      <a:cubicBezTo>
                        <a:pt x="141130" y="49981"/>
                        <a:pt x="141130" y="50016"/>
                        <a:pt x="141130" y="50016"/>
                      </a:cubicBezTo>
                      <a:cubicBezTo>
                        <a:pt x="141130" y="50016"/>
                        <a:pt x="141130" y="50051"/>
                        <a:pt x="141130" y="50051"/>
                      </a:cubicBezTo>
                      <a:cubicBezTo>
                        <a:pt x="141130" y="50051"/>
                        <a:pt x="141130" y="50051"/>
                        <a:pt x="141130" y="50085"/>
                      </a:cubicBezTo>
                      <a:lnTo>
                        <a:pt x="141130" y="50500"/>
                      </a:lnTo>
                      <a:cubicBezTo>
                        <a:pt x="141130" y="50500"/>
                        <a:pt x="141130" y="50534"/>
                        <a:pt x="141130" y="50534"/>
                      </a:cubicBezTo>
                      <a:cubicBezTo>
                        <a:pt x="141095" y="50569"/>
                        <a:pt x="141095" y="50569"/>
                        <a:pt x="141095" y="50604"/>
                      </a:cubicBezTo>
                      <a:cubicBezTo>
                        <a:pt x="141095" y="50638"/>
                        <a:pt x="141095" y="50673"/>
                        <a:pt x="141061" y="50707"/>
                      </a:cubicBezTo>
                      <a:cubicBezTo>
                        <a:pt x="141061" y="50742"/>
                        <a:pt x="141061" y="50742"/>
                        <a:pt x="141061" y="50776"/>
                      </a:cubicBezTo>
                      <a:lnTo>
                        <a:pt x="141061" y="61492"/>
                      </a:lnTo>
                      <a:cubicBezTo>
                        <a:pt x="141095" y="61457"/>
                        <a:pt x="141095" y="61457"/>
                        <a:pt x="141095" y="61422"/>
                      </a:cubicBezTo>
                      <a:cubicBezTo>
                        <a:pt x="141095" y="61388"/>
                        <a:pt x="141095" y="61353"/>
                        <a:pt x="141130" y="61353"/>
                      </a:cubicBezTo>
                      <a:cubicBezTo>
                        <a:pt x="141130" y="61319"/>
                        <a:pt x="141130" y="61284"/>
                        <a:pt x="141130" y="61284"/>
                      </a:cubicBezTo>
                      <a:cubicBezTo>
                        <a:pt x="141130" y="61250"/>
                        <a:pt x="141130" y="61215"/>
                        <a:pt x="141130" y="61215"/>
                      </a:cubicBezTo>
                      <a:cubicBezTo>
                        <a:pt x="141130" y="61180"/>
                        <a:pt x="141130" y="61146"/>
                        <a:pt x="141130" y="61146"/>
                      </a:cubicBezTo>
                      <a:lnTo>
                        <a:pt x="141130" y="60766"/>
                      </a:lnTo>
                      <a:cubicBezTo>
                        <a:pt x="141164" y="60731"/>
                        <a:pt x="141164" y="60731"/>
                        <a:pt x="141164" y="60731"/>
                      </a:cubicBezTo>
                      <a:cubicBezTo>
                        <a:pt x="141164" y="60697"/>
                        <a:pt x="141164" y="60697"/>
                        <a:pt x="141199" y="60662"/>
                      </a:cubicBezTo>
                      <a:cubicBezTo>
                        <a:pt x="141199" y="60627"/>
                        <a:pt x="141234" y="60627"/>
                        <a:pt x="141234" y="60627"/>
                      </a:cubicBezTo>
                      <a:cubicBezTo>
                        <a:pt x="141234" y="60593"/>
                        <a:pt x="141268" y="60593"/>
                        <a:pt x="141303" y="60558"/>
                      </a:cubicBezTo>
                      <a:cubicBezTo>
                        <a:pt x="141337" y="60524"/>
                        <a:pt x="141337" y="60524"/>
                        <a:pt x="141372" y="60524"/>
                      </a:cubicBezTo>
                      <a:cubicBezTo>
                        <a:pt x="141372" y="60489"/>
                        <a:pt x="141372" y="60489"/>
                        <a:pt x="141406" y="60489"/>
                      </a:cubicBezTo>
                      <a:cubicBezTo>
                        <a:pt x="141406" y="60489"/>
                        <a:pt x="141441" y="60455"/>
                        <a:pt x="141441" y="60455"/>
                      </a:cubicBezTo>
                      <a:cubicBezTo>
                        <a:pt x="141475" y="60455"/>
                        <a:pt x="141475" y="60420"/>
                        <a:pt x="141475" y="60420"/>
                      </a:cubicBezTo>
                      <a:cubicBezTo>
                        <a:pt x="141510" y="60420"/>
                        <a:pt x="141545" y="60385"/>
                        <a:pt x="141579" y="60385"/>
                      </a:cubicBezTo>
                      <a:cubicBezTo>
                        <a:pt x="141614" y="60351"/>
                        <a:pt x="141648" y="60316"/>
                        <a:pt x="141683" y="60282"/>
                      </a:cubicBezTo>
                      <a:cubicBezTo>
                        <a:pt x="141683" y="60282"/>
                        <a:pt x="141717" y="60282"/>
                        <a:pt x="141717" y="60247"/>
                      </a:cubicBezTo>
                      <a:cubicBezTo>
                        <a:pt x="141752" y="60247"/>
                        <a:pt x="141787" y="60213"/>
                        <a:pt x="141821" y="60178"/>
                      </a:cubicBezTo>
                      <a:cubicBezTo>
                        <a:pt x="141821" y="60178"/>
                        <a:pt x="141856" y="60178"/>
                        <a:pt x="141856" y="60144"/>
                      </a:cubicBezTo>
                      <a:lnTo>
                        <a:pt x="141890" y="60144"/>
                      </a:lnTo>
                      <a:lnTo>
                        <a:pt x="141890" y="62736"/>
                      </a:lnTo>
                      <a:cubicBezTo>
                        <a:pt x="141890" y="62701"/>
                        <a:pt x="141925" y="62667"/>
                        <a:pt x="141925" y="62632"/>
                      </a:cubicBezTo>
                      <a:cubicBezTo>
                        <a:pt x="141925" y="62598"/>
                        <a:pt x="141925" y="62598"/>
                        <a:pt x="141925" y="62563"/>
                      </a:cubicBezTo>
                      <a:cubicBezTo>
                        <a:pt x="141959" y="62563"/>
                        <a:pt x="141959" y="62529"/>
                        <a:pt x="141959" y="62494"/>
                      </a:cubicBezTo>
                      <a:cubicBezTo>
                        <a:pt x="141994" y="62459"/>
                        <a:pt x="142029" y="62390"/>
                        <a:pt x="142029" y="62321"/>
                      </a:cubicBezTo>
                      <a:cubicBezTo>
                        <a:pt x="142063" y="62287"/>
                        <a:pt x="142098" y="62252"/>
                        <a:pt x="142098" y="62217"/>
                      </a:cubicBezTo>
                      <a:cubicBezTo>
                        <a:pt x="142132" y="62217"/>
                        <a:pt x="142132" y="62183"/>
                        <a:pt x="142132" y="62183"/>
                      </a:cubicBezTo>
                      <a:cubicBezTo>
                        <a:pt x="142132" y="62183"/>
                        <a:pt x="142132" y="62148"/>
                        <a:pt x="142132" y="62148"/>
                      </a:cubicBezTo>
                      <a:cubicBezTo>
                        <a:pt x="142132" y="62148"/>
                        <a:pt x="142167" y="62114"/>
                        <a:pt x="142167" y="62114"/>
                      </a:cubicBezTo>
                      <a:cubicBezTo>
                        <a:pt x="142167" y="62114"/>
                        <a:pt x="142167" y="62079"/>
                        <a:pt x="142167" y="62079"/>
                      </a:cubicBezTo>
                      <a:cubicBezTo>
                        <a:pt x="142167" y="62079"/>
                        <a:pt x="142167" y="62079"/>
                        <a:pt x="142167" y="62045"/>
                      </a:cubicBezTo>
                      <a:cubicBezTo>
                        <a:pt x="142167" y="62045"/>
                        <a:pt x="142167" y="59936"/>
                        <a:pt x="142167" y="59936"/>
                      </a:cubicBezTo>
                      <a:cubicBezTo>
                        <a:pt x="142236" y="59867"/>
                        <a:pt x="142305" y="59832"/>
                        <a:pt x="142374" y="59798"/>
                      </a:cubicBezTo>
                      <a:cubicBezTo>
                        <a:pt x="142443" y="59729"/>
                        <a:pt x="142478" y="59660"/>
                        <a:pt x="142547" y="59625"/>
                      </a:cubicBezTo>
                      <a:cubicBezTo>
                        <a:pt x="142582" y="59625"/>
                        <a:pt x="142582" y="59590"/>
                        <a:pt x="142616" y="59590"/>
                      </a:cubicBezTo>
                      <a:cubicBezTo>
                        <a:pt x="142651" y="59556"/>
                        <a:pt x="142685" y="59521"/>
                        <a:pt x="142754" y="59487"/>
                      </a:cubicBezTo>
                      <a:cubicBezTo>
                        <a:pt x="142754" y="59487"/>
                        <a:pt x="142789" y="59452"/>
                        <a:pt x="142789" y="59452"/>
                      </a:cubicBezTo>
                      <a:cubicBezTo>
                        <a:pt x="142824" y="59418"/>
                        <a:pt x="142858" y="59383"/>
                        <a:pt x="142893" y="59383"/>
                      </a:cubicBezTo>
                      <a:cubicBezTo>
                        <a:pt x="142927" y="59349"/>
                        <a:pt x="142962" y="59349"/>
                        <a:pt x="142962" y="59314"/>
                      </a:cubicBezTo>
                      <a:cubicBezTo>
                        <a:pt x="142996" y="59314"/>
                        <a:pt x="143031" y="59279"/>
                        <a:pt x="143065" y="59245"/>
                      </a:cubicBezTo>
                      <a:cubicBezTo>
                        <a:pt x="143065" y="59245"/>
                        <a:pt x="143100" y="59245"/>
                        <a:pt x="143100" y="59210"/>
                      </a:cubicBezTo>
                      <a:cubicBezTo>
                        <a:pt x="143169" y="59176"/>
                        <a:pt x="143204" y="59176"/>
                        <a:pt x="143273" y="59141"/>
                      </a:cubicBezTo>
                      <a:cubicBezTo>
                        <a:pt x="143273" y="59141"/>
                        <a:pt x="143273" y="59107"/>
                        <a:pt x="143307" y="59107"/>
                      </a:cubicBezTo>
                      <a:cubicBezTo>
                        <a:pt x="143342" y="59107"/>
                        <a:pt x="143377" y="59072"/>
                        <a:pt x="143411" y="59037"/>
                      </a:cubicBezTo>
                      <a:lnTo>
                        <a:pt x="143446" y="59037"/>
                      </a:lnTo>
                      <a:cubicBezTo>
                        <a:pt x="143480" y="59003"/>
                        <a:pt x="143515" y="58968"/>
                        <a:pt x="143584" y="58968"/>
                      </a:cubicBezTo>
                      <a:cubicBezTo>
                        <a:pt x="143619" y="58934"/>
                        <a:pt x="143653" y="58934"/>
                        <a:pt x="143688" y="58899"/>
                      </a:cubicBezTo>
                      <a:cubicBezTo>
                        <a:pt x="143722" y="58899"/>
                        <a:pt x="143722" y="58899"/>
                        <a:pt x="143757" y="58865"/>
                      </a:cubicBezTo>
                      <a:cubicBezTo>
                        <a:pt x="143757" y="58865"/>
                        <a:pt x="143791" y="58830"/>
                        <a:pt x="143826" y="58830"/>
                      </a:cubicBezTo>
                      <a:cubicBezTo>
                        <a:pt x="143860" y="58795"/>
                        <a:pt x="143895" y="58795"/>
                        <a:pt x="143930" y="58761"/>
                      </a:cubicBezTo>
                      <a:lnTo>
                        <a:pt x="143964" y="58761"/>
                      </a:lnTo>
                      <a:cubicBezTo>
                        <a:pt x="143999" y="58761"/>
                        <a:pt x="144033" y="58726"/>
                        <a:pt x="144068" y="58726"/>
                      </a:cubicBezTo>
                      <a:cubicBezTo>
                        <a:pt x="144068" y="58726"/>
                        <a:pt x="144068" y="58692"/>
                        <a:pt x="144068" y="58692"/>
                      </a:cubicBezTo>
                      <a:cubicBezTo>
                        <a:pt x="144102" y="58692"/>
                        <a:pt x="144137" y="58657"/>
                        <a:pt x="144206" y="58623"/>
                      </a:cubicBezTo>
                      <a:cubicBezTo>
                        <a:pt x="144206" y="58623"/>
                        <a:pt x="144241" y="58588"/>
                        <a:pt x="144275" y="58588"/>
                      </a:cubicBezTo>
                      <a:cubicBezTo>
                        <a:pt x="144275" y="58588"/>
                        <a:pt x="144310" y="58588"/>
                        <a:pt x="144310" y="58554"/>
                      </a:cubicBezTo>
                      <a:lnTo>
                        <a:pt x="144344" y="58554"/>
                      </a:lnTo>
                      <a:cubicBezTo>
                        <a:pt x="144379" y="58519"/>
                        <a:pt x="144379" y="58519"/>
                        <a:pt x="144379" y="58519"/>
                      </a:cubicBezTo>
                      <a:lnTo>
                        <a:pt x="144414" y="58519"/>
                      </a:lnTo>
                      <a:cubicBezTo>
                        <a:pt x="144414" y="58484"/>
                        <a:pt x="144414" y="58484"/>
                        <a:pt x="144448" y="58484"/>
                      </a:cubicBezTo>
                      <a:cubicBezTo>
                        <a:pt x="144448" y="58484"/>
                        <a:pt x="144448" y="58484"/>
                        <a:pt x="144483" y="58450"/>
                      </a:cubicBezTo>
                      <a:lnTo>
                        <a:pt x="144483" y="56169"/>
                      </a:lnTo>
                      <a:cubicBezTo>
                        <a:pt x="144517" y="56169"/>
                        <a:pt x="144517" y="56134"/>
                        <a:pt x="144552" y="56134"/>
                      </a:cubicBezTo>
                      <a:cubicBezTo>
                        <a:pt x="144552" y="56134"/>
                        <a:pt x="144586" y="56099"/>
                        <a:pt x="144586" y="56099"/>
                      </a:cubicBezTo>
                      <a:cubicBezTo>
                        <a:pt x="144690" y="56065"/>
                        <a:pt x="144759" y="56030"/>
                        <a:pt x="144828" y="55996"/>
                      </a:cubicBezTo>
                      <a:cubicBezTo>
                        <a:pt x="144897" y="55961"/>
                        <a:pt x="144967" y="55927"/>
                        <a:pt x="145036" y="55892"/>
                      </a:cubicBezTo>
                      <a:cubicBezTo>
                        <a:pt x="145105" y="55857"/>
                        <a:pt x="145174" y="55857"/>
                        <a:pt x="145209" y="55823"/>
                      </a:cubicBezTo>
                      <a:cubicBezTo>
                        <a:pt x="145243" y="55823"/>
                        <a:pt x="145278" y="55823"/>
                        <a:pt x="145278" y="55788"/>
                      </a:cubicBezTo>
                      <a:cubicBezTo>
                        <a:pt x="145381" y="55754"/>
                        <a:pt x="145450" y="55754"/>
                        <a:pt x="145520" y="55719"/>
                      </a:cubicBezTo>
                      <a:cubicBezTo>
                        <a:pt x="145589" y="55685"/>
                        <a:pt x="145658" y="55650"/>
                        <a:pt x="145727" y="55650"/>
                      </a:cubicBezTo>
                      <a:cubicBezTo>
                        <a:pt x="145727" y="55650"/>
                        <a:pt x="145762" y="55616"/>
                        <a:pt x="145796" y="55616"/>
                      </a:cubicBezTo>
                      <a:cubicBezTo>
                        <a:pt x="145831" y="55616"/>
                        <a:pt x="145900" y="55581"/>
                        <a:pt x="145934" y="55546"/>
                      </a:cubicBezTo>
                      <a:lnTo>
                        <a:pt x="146004" y="55546"/>
                      </a:lnTo>
                      <a:cubicBezTo>
                        <a:pt x="146004" y="55546"/>
                        <a:pt x="146004" y="55546"/>
                        <a:pt x="146004" y="55512"/>
                      </a:cubicBezTo>
                      <a:cubicBezTo>
                        <a:pt x="146038" y="55512"/>
                        <a:pt x="146073" y="55477"/>
                        <a:pt x="146107" y="55477"/>
                      </a:cubicBezTo>
                      <a:cubicBezTo>
                        <a:pt x="146142" y="55477"/>
                        <a:pt x="146176" y="55443"/>
                        <a:pt x="146211" y="55443"/>
                      </a:cubicBezTo>
                      <a:cubicBezTo>
                        <a:pt x="146245" y="55408"/>
                        <a:pt x="146280" y="55408"/>
                        <a:pt x="146315" y="55374"/>
                      </a:cubicBezTo>
                      <a:cubicBezTo>
                        <a:pt x="146349" y="55374"/>
                        <a:pt x="146349" y="55339"/>
                        <a:pt x="146384" y="55339"/>
                      </a:cubicBezTo>
                      <a:cubicBezTo>
                        <a:pt x="146384" y="55339"/>
                        <a:pt x="146418" y="55304"/>
                        <a:pt x="146418" y="55304"/>
                      </a:cubicBezTo>
                      <a:cubicBezTo>
                        <a:pt x="146453" y="55270"/>
                        <a:pt x="146522" y="55235"/>
                        <a:pt x="146557" y="55201"/>
                      </a:cubicBezTo>
                      <a:lnTo>
                        <a:pt x="146591" y="55166"/>
                      </a:lnTo>
                      <a:cubicBezTo>
                        <a:pt x="146591" y="55166"/>
                        <a:pt x="146626" y="55166"/>
                        <a:pt x="146626" y="55132"/>
                      </a:cubicBezTo>
                      <a:cubicBezTo>
                        <a:pt x="146660" y="55097"/>
                        <a:pt x="146729" y="55062"/>
                        <a:pt x="146764" y="54993"/>
                      </a:cubicBezTo>
                      <a:cubicBezTo>
                        <a:pt x="146764" y="54993"/>
                        <a:pt x="146799" y="54993"/>
                        <a:pt x="146799" y="54959"/>
                      </a:cubicBezTo>
                      <a:cubicBezTo>
                        <a:pt x="146868" y="54924"/>
                        <a:pt x="146902" y="54855"/>
                        <a:pt x="146971" y="54786"/>
                      </a:cubicBezTo>
                      <a:cubicBezTo>
                        <a:pt x="146971" y="54786"/>
                        <a:pt x="147006" y="54751"/>
                        <a:pt x="147006" y="54751"/>
                      </a:cubicBezTo>
                      <a:cubicBezTo>
                        <a:pt x="147040" y="54682"/>
                        <a:pt x="147075" y="54648"/>
                        <a:pt x="147144" y="54579"/>
                      </a:cubicBezTo>
                      <a:cubicBezTo>
                        <a:pt x="147144" y="54544"/>
                        <a:pt x="147179" y="54544"/>
                        <a:pt x="147179" y="54509"/>
                      </a:cubicBezTo>
                      <a:cubicBezTo>
                        <a:pt x="147248" y="54440"/>
                        <a:pt x="147282" y="54371"/>
                        <a:pt x="147317" y="54302"/>
                      </a:cubicBezTo>
                      <a:lnTo>
                        <a:pt x="147352" y="54302"/>
                      </a:lnTo>
                      <a:cubicBezTo>
                        <a:pt x="147421" y="54198"/>
                        <a:pt x="147490" y="54095"/>
                        <a:pt x="147559" y="54026"/>
                      </a:cubicBezTo>
                      <a:cubicBezTo>
                        <a:pt x="147593" y="53956"/>
                        <a:pt x="147628" y="53887"/>
                        <a:pt x="147697" y="53818"/>
                      </a:cubicBezTo>
                      <a:cubicBezTo>
                        <a:pt x="147697" y="53784"/>
                        <a:pt x="147732" y="53784"/>
                        <a:pt x="147732" y="53749"/>
                      </a:cubicBezTo>
                      <a:cubicBezTo>
                        <a:pt x="147801" y="53680"/>
                        <a:pt x="147870" y="53576"/>
                        <a:pt x="147939" y="53507"/>
                      </a:cubicBezTo>
                      <a:cubicBezTo>
                        <a:pt x="147974" y="53438"/>
                        <a:pt x="148008" y="53403"/>
                        <a:pt x="148043" y="53369"/>
                      </a:cubicBezTo>
                      <a:cubicBezTo>
                        <a:pt x="148043" y="53334"/>
                        <a:pt x="148077" y="53334"/>
                        <a:pt x="148077" y="53334"/>
                      </a:cubicBezTo>
                      <a:cubicBezTo>
                        <a:pt x="148112" y="53265"/>
                        <a:pt x="148147" y="53231"/>
                        <a:pt x="148147" y="53196"/>
                      </a:cubicBezTo>
                      <a:lnTo>
                        <a:pt x="148181" y="53196"/>
                      </a:lnTo>
                      <a:cubicBezTo>
                        <a:pt x="148216" y="53161"/>
                        <a:pt x="148216" y="53127"/>
                        <a:pt x="148250" y="53092"/>
                      </a:cubicBezTo>
                      <a:lnTo>
                        <a:pt x="148285" y="53092"/>
                      </a:lnTo>
                      <a:cubicBezTo>
                        <a:pt x="148285" y="53058"/>
                        <a:pt x="148319" y="53023"/>
                        <a:pt x="148319" y="53023"/>
                      </a:cubicBezTo>
                      <a:cubicBezTo>
                        <a:pt x="148319" y="53023"/>
                        <a:pt x="148319" y="53023"/>
                        <a:pt x="148354" y="52989"/>
                      </a:cubicBezTo>
                      <a:cubicBezTo>
                        <a:pt x="148354" y="52954"/>
                        <a:pt x="148388" y="52954"/>
                        <a:pt x="148423" y="52919"/>
                      </a:cubicBezTo>
                      <a:cubicBezTo>
                        <a:pt x="148458" y="52885"/>
                        <a:pt x="148492" y="52850"/>
                        <a:pt x="148527" y="52816"/>
                      </a:cubicBezTo>
                      <a:cubicBezTo>
                        <a:pt x="148561" y="52781"/>
                        <a:pt x="148596" y="52781"/>
                        <a:pt x="148630" y="52747"/>
                      </a:cubicBezTo>
                      <a:cubicBezTo>
                        <a:pt x="148630" y="52747"/>
                        <a:pt x="148665" y="52712"/>
                        <a:pt x="148665" y="52712"/>
                      </a:cubicBezTo>
                      <a:cubicBezTo>
                        <a:pt x="148700" y="52677"/>
                        <a:pt x="148734" y="52677"/>
                        <a:pt x="148769" y="52643"/>
                      </a:cubicBezTo>
                      <a:cubicBezTo>
                        <a:pt x="148803" y="52608"/>
                        <a:pt x="148838" y="52574"/>
                        <a:pt x="148907" y="52539"/>
                      </a:cubicBezTo>
                      <a:cubicBezTo>
                        <a:pt x="148907" y="52505"/>
                        <a:pt x="148907" y="52505"/>
                        <a:pt x="148942" y="52505"/>
                      </a:cubicBezTo>
                      <a:cubicBezTo>
                        <a:pt x="148976" y="52436"/>
                        <a:pt x="149045" y="52401"/>
                        <a:pt x="149114" y="52332"/>
                      </a:cubicBezTo>
                      <a:cubicBezTo>
                        <a:pt x="149460" y="52055"/>
                        <a:pt x="149702" y="51882"/>
                        <a:pt x="149909" y="51710"/>
                      </a:cubicBezTo>
                      <a:cubicBezTo>
                        <a:pt x="150186" y="51502"/>
                        <a:pt x="150428" y="51295"/>
                        <a:pt x="150877" y="51018"/>
                      </a:cubicBezTo>
                      <a:cubicBezTo>
                        <a:pt x="150877" y="50984"/>
                        <a:pt x="150912" y="50984"/>
                        <a:pt x="150946" y="50949"/>
                      </a:cubicBezTo>
                      <a:cubicBezTo>
                        <a:pt x="150981" y="50949"/>
                        <a:pt x="151015" y="50915"/>
                        <a:pt x="151050" y="50915"/>
                      </a:cubicBezTo>
                      <a:cubicBezTo>
                        <a:pt x="151085" y="50880"/>
                        <a:pt x="151085" y="50880"/>
                        <a:pt x="151119" y="50846"/>
                      </a:cubicBezTo>
                      <a:cubicBezTo>
                        <a:pt x="151154" y="50846"/>
                        <a:pt x="151188" y="50811"/>
                        <a:pt x="151223" y="50811"/>
                      </a:cubicBezTo>
                      <a:cubicBezTo>
                        <a:pt x="151257" y="50776"/>
                        <a:pt x="151292" y="50776"/>
                        <a:pt x="151327" y="50776"/>
                      </a:cubicBezTo>
                      <a:cubicBezTo>
                        <a:pt x="151327" y="50742"/>
                        <a:pt x="151396" y="50742"/>
                        <a:pt x="151396" y="50707"/>
                      </a:cubicBezTo>
                      <a:cubicBezTo>
                        <a:pt x="151430" y="50707"/>
                        <a:pt x="151465" y="50673"/>
                        <a:pt x="151499" y="50673"/>
                      </a:cubicBezTo>
                      <a:cubicBezTo>
                        <a:pt x="151534" y="50638"/>
                        <a:pt x="151568" y="50638"/>
                        <a:pt x="151603" y="50604"/>
                      </a:cubicBezTo>
                      <a:lnTo>
                        <a:pt x="151672" y="50604"/>
                      </a:lnTo>
                      <a:cubicBezTo>
                        <a:pt x="151810" y="50534"/>
                        <a:pt x="151914" y="50500"/>
                        <a:pt x="152052" y="50431"/>
                      </a:cubicBezTo>
                      <a:lnTo>
                        <a:pt x="152122" y="50431"/>
                      </a:lnTo>
                      <a:cubicBezTo>
                        <a:pt x="152225" y="50362"/>
                        <a:pt x="152363" y="50327"/>
                        <a:pt x="152502" y="50293"/>
                      </a:cubicBezTo>
                      <a:cubicBezTo>
                        <a:pt x="152536" y="50293"/>
                        <a:pt x="152536" y="50258"/>
                        <a:pt x="152571" y="50258"/>
                      </a:cubicBezTo>
                      <a:cubicBezTo>
                        <a:pt x="152709" y="50223"/>
                        <a:pt x="152813" y="50189"/>
                        <a:pt x="152951" y="50154"/>
                      </a:cubicBezTo>
                      <a:cubicBezTo>
                        <a:pt x="152986" y="50154"/>
                        <a:pt x="152986" y="50120"/>
                        <a:pt x="153020" y="50120"/>
                      </a:cubicBezTo>
                      <a:cubicBezTo>
                        <a:pt x="153124" y="50085"/>
                        <a:pt x="153262" y="50051"/>
                        <a:pt x="153400" y="50016"/>
                      </a:cubicBezTo>
                      <a:lnTo>
                        <a:pt x="153435" y="50016"/>
                      </a:lnTo>
                      <a:cubicBezTo>
                        <a:pt x="153539" y="49981"/>
                        <a:pt x="153642" y="49947"/>
                        <a:pt x="153712" y="49947"/>
                      </a:cubicBezTo>
                      <a:cubicBezTo>
                        <a:pt x="153746" y="49947"/>
                        <a:pt x="153746" y="49912"/>
                        <a:pt x="153781" y="49912"/>
                      </a:cubicBezTo>
                      <a:cubicBezTo>
                        <a:pt x="153884" y="49912"/>
                        <a:pt x="153953" y="49878"/>
                        <a:pt x="154057" y="49878"/>
                      </a:cubicBezTo>
                      <a:cubicBezTo>
                        <a:pt x="154126" y="49843"/>
                        <a:pt x="154195" y="49843"/>
                        <a:pt x="154265" y="49843"/>
                      </a:cubicBezTo>
                      <a:cubicBezTo>
                        <a:pt x="154299" y="49809"/>
                        <a:pt x="154368" y="49809"/>
                        <a:pt x="154437" y="49809"/>
                      </a:cubicBezTo>
                      <a:lnTo>
                        <a:pt x="154507" y="49809"/>
                      </a:lnTo>
                      <a:cubicBezTo>
                        <a:pt x="154610" y="49809"/>
                        <a:pt x="154714" y="49774"/>
                        <a:pt x="154818" y="49774"/>
                      </a:cubicBezTo>
                      <a:lnTo>
                        <a:pt x="155232" y="49774"/>
                      </a:lnTo>
                      <a:cubicBezTo>
                        <a:pt x="155405" y="49774"/>
                        <a:pt x="155543" y="49774"/>
                        <a:pt x="155682" y="49809"/>
                      </a:cubicBezTo>
                      <a:lnTo>
                        <a:pt x="156097" y="49809"/>
                      </a:lnTo>
                      <a:cubicBezTo>
                        <a:pt x="156166" y="49843"/>
                        <a:pt x="156200" y="49843"/>
                        <a:pt x="156269" y="49843"/>
                      </a:cubicBezTo>
                      <a:lnTo>
                        <a:pt x="156442" y="49843"/>
                      </a:lnTo>
                      <a:cubicBezTo>
                        <a:pt x="156442" y="49843"/>
                        <a:pt x="156477" y="49843"/>
                        <a:pt x="156477" y="49878"/>
                      </a:cubicBezTo>
                      <a:lnTo>
                        <a:pt x="156650" y="49878"/>
                      </a:lnTo>
                      <a:cubicBezTo>
                        <a:pt x="156684" y="49878"/>
                        <a:pt x="156719" y="49878"/>
                        <a:pt x="156753" y="49912"/>
                      </a:cubicBezTo>
                      <a:lnTo>
                        <a:pt x="156822" y="49912"/>
                      </a:lnTo>
                      <a:cubicBezTo>
                        <a:pt x="156857" y="49912"/>
                        <a:pt x="156857" y="49947"/>
                        <a:pt x="156857" y="49947"/>
                      </a:cubicBezTo>
                      <a:cubicBezTo>
                        <a:pt x="156892" y="49947"/>
                        <a:pt x="156892" y="49947"/>
                        <a:pt x="156926" y="49981"/>
                      </a:cubicBezTo>
                      <a:cubicBezTo>
                        <a:pt x="156961" y="49981"/>
                        <a:pt x="156995" y="50016"/>
                        <a:pt x="156995" y="50016"/>
                      </a:cubicBezTo>
                      <a:cubicBezTo>
                        <a:pt x="156995" y="50016"/>
                        <a:pt x="156995" y="50051"/>
                        <a:pt x="157030" y="50051"/>
                      </a:cubicBezTo>
                      <a:cubicBezTo>
                        <a:pt x="157030" y="50051"/>
                        <a:pt x="157030" y="50085"/>
                        <a:pt x="157064" y="50085"/>
                      </a:cubicBezTo>
                      <a:cubicBezTo>
                        <a:pt x="157064" y="50085"/>
                        <a:pt x="157064" y="50120"/>
                        <a:pt x="157064" y="50120"/>
                      </a:cubicBezTo>
                      <a:cubicBezTo>
                        <a:pt x="157099" y="50154"/>
                        <a:pt x="157133" y="50154"/>
                        <a:pt x="157133" y="50189"/>
                      </a:cubicBezTo>
                      <a:cubicBezTo>
                        <a:pt x="157168" y="50223"/>
                        <a:pt x="157168" y="50258"/>
                        <a:pt x="157203" y="50258"/>
                      </a:cubicBezTo>
                      <a:cubicBezTo>
                        <a:pt x="157203" y="50258"/>
                        <a:pt x="157203" y="50258"/>
                        <a:pt x="157237" y="50293"/>
                      </a:cubicBezTo>
                      <a:lnTo>
                        <a:pt x="157272" y="50293"/>
                      </a:lnTo>
                      <a:cubicBezTo>
                        <a:pt x="157272" y="50327"/>
                        <a:pt x="157306" y="50327"/>
                        <a:pt x="157306" y="50327"/>
                      </a:cubicBezTo>
                      <a:lnTo>
                        <a:pt x="157514" y="50327"/>
                      </a:lnTo>
                      <a:cubicBezTo>
                        <a:pt x="157548" y="50362"/>
                        <a:pt x="157548" y="50362"/>
                        <a:pt x="157583" y="50362"/>
                      </a:cubicBezTo>
                      <a:lnTo>
                        <a:pt x="157790" y="50362"/>
                      </a:lnTo>
                      <a:lnTo>
                        <a:pt x="157790" y="51433"/>
                      </a:lnTo>
                      <a:cubicBezTo>
                        <a:pt x="157790" y="51433"/>
                        <a:pt x="157790" y="51433"/>
                        <a:pt x="157859" y="51468"/>
                      </a:cubicBezTo>
                      <a:lnTo>
                        <a:pt x="158689" y="51468"/>
                      </a:lnTo>
                      <a:cubicBezTo>
                        <a:pt x="158758" y="51502"/>
                        <a:pt x="158827" y="51502"/>
                        <a:pt x="158862" y="51502"/>
                      </a:cubicBezTo>
                      <a:lnTo>
                        <a:pt x="158896" y="51502"/>
                      </a:lnTo>
                      <a:cubicBezTo>
                        <a:pt x="158931" y="51502"/>
                        <a:pt x="159000" y="51537"/>
                        <a:pt x="159035" y="51537"/>
                      </a:cubicBezTo>
                      <a:lnTo>
                        <a:pt x="159104" y="51537"/>
                      </a:lnTo>
                      <a:cubicBezTo>
                        <a:pt x="159104" y="51571"/>
                        <a:pt x="159138" y="51571"/>
                        <a:pt x="159173" y="51571"/>
                      </a:cubicBezTo>
                      <a:cubicBezTo>
                        <a:pt x="159207" y="51606"/>
                        <a:pt x="159277" y="51606"/>
                        <a:pt x="159311" y="51641"/>
                      </a:cubicBezTo>
                      <a:cubicBezTo>
                        <a:pt x="159346" y="51641"/>
                        <a:pt x="159380" y="51641"/>
                        <a:pt x="159380" y="51675"/>
                      </a:cubicBezTo>
                      <a:lnTo>
                        <a:pt x="159449" y="51675"/>
                      </a:lnTo>
                      <a:cubicBezTo>
                        <a:pt x="159484" y="51710"/>
                        <a:pt x="159518" y="51710"/>
                        <a:pt x="159553" y="51744"/>
                      </a:cubicBezTo>
                      <a:cubicBezTo>
                        <a:pt x="159588" y="51744"/>
                        <a:pt x="159588" y="51744"/>
                        <a:pt x="159622" y="51779"/>
                      </a:cubicBezTo>
                      <a:cubicBezTo>
                        <a:pt x="159657" y="51779"/>
                        <a:pt x="159691" y="51813"/>
                        <a:pt x="159760" y="51813"/>
                      </a:cubicBezTo>
                      <a:cubicBezTo>
                        <a:pt x="159760" y="51848"/>
                        <a:pt x="159795" y="51848"/>
                        <a:pt x="159795" y="51848"/>
                      </a:cubicBezTo>
                      <a:cubicBezTo>
                        <a:pt x="159864" y="51882"/>
                        <a:pt x="159933" y="51917"/>
                        <a:pt x="160002" y="51952"/>
                      </a:cubicBezTo>
                      <a:cubicBezTo>
                        <a:pt x="160037" y="51952"/>
                        <a:pt x="160072" y="51986"/>
                        <a:pt x="160106" y="51986"/>
                      </a:cubicBezTo>
                      <a:cubicBezTo>
                        <a:pt x="160141" y="51986"/>
                        <a:pt x="160141" y="52021"/>
                        <a:pt x="160141" y="52021"/>
                      </a:cubicBezTo>
                      <a:cubicBezTo>
                        <a:pt x="160175" y="52021"/>
                        <a:pt x="160210" y="52055"/>
                        <a:pt x="160244" y="52055"/>
                      </a:cubicBezTo>
                      <a:cubicBezTo>
                        <a:pt x="160279" y="52055"/>
                        <a:pt x="160279" y="52055"/>
                        <a:pt x="160313" y="52090"/>
                      </a:cubicBezTo>
                      <a:cubicBezTo>
                        <a:pt x="160348" y="52090"/>
                        <a:pt x="160383" y="52090"/>
                        <a:pt x="160417" y="52124"/>
                      </a:cubicBezTo>
                      <a:cubicBezTo>
                        <a:pt x="160452" y="52124"/>
                        <a:pt x="160452" y="52124"/>
                        <a:pt x="160486" y="52159"/>
                      </a:cubicBezTo>
                      <a:cubicBezTo>
                        <a:pt x="160521" y="52159"/>
                        <a:pt x="160555" y="52159"/>
                        <a:pt x="160590" y="52194"/>
                      </a:cubicBezTo>
                      <a:lnTo>
                        <a:pt x="160659" y="52194"/>
                      </a:lnTo>
                      <a:cubicBezTo>
                        <a:pt x="160694" y="52228"/>
                        <a:pt x="160728" y="52228"/>
                        <a:pt x="160763" y="52228"/>
                      </a:cubicBezTo>
                      <a:cubicBezTo>
                        <a:pt x="160797" y="52263"/>
                        <a:pt x="160832" y="52263"/>
                        <a:pt x="160867" y="52263"/>
                      </a:cubicBezTo>
                      <a:cubicBezTo>
                        <a:pt x="160901" y="52297"/>
                        <a:pt x="160936" y="52297"/>
                        <a:pt x="160970" y="52297"/>
                      </a:cubicBezTo>
                      <a:cubicBezTo>
                        <a:pt x="160970" y="52297"/>
                        <a:pt x="161005" y="52332"/>
                        <a:pt x="161005" y="52332"/>
                      </a:cubicBezTo>
                      <a:cubicBezTo>
                        <a:pt x="161212" y="52401"/>
                        <a:pt x="161420" y="52436"/>
                        <a:pt x="161627" y="52505"/>
                      </a:cubicBezTo>
                      <a:cubicBezTo>
                        <a:pt x="161765" y="52539"/>
                        <a:pt x="161869" y="52539"/>
                        <a:pt x="162007" y="52574"/>
                      </a:cubicBezTo>
                      <a:cubicBezTo>
                        <a:pt x="162076" y="52574"/>
                        <a:pt x="162145" y="52608"/>
                        <a:pt x="162215" y="52608"/>
                      </a:cubicBezTo>
                      <a:lnTo>
                        <a:pt x="162284" y="52608"/>
                      </a:lnTo>
                      <a:cubicBezTo>
                        <a:pt x="162318" y="52608"/>
                        <a:pt x="162318" y="52643"/>
                        <a:pt x="162353" y="52643"/>
                      </a:cubicBezTo>
                      <a:lnTo>
                        <a:pt x="162871" y="52643"/>
                      </a:lnTo>
                      <a:cubicBezTo>
                        <a:pt x="162871" y="52643"/>
                        <a:pt x="162906" y="52643"/>
                        <a:pt x="162940" y="52677"/>
                      </a:cubicBezTo>
                      <a:lnTo>
                        <a:pt x="163079" y="52677"/>
                      </a:lnTo>
                      <a:cubicBezTo>
                        <a:pt x="163113" y="52677"/>
                        <a:pt x="163182" y="52712"/>
                        <a:pt x="163217" y="52712"/>
                      </a:cubicBezTo>
                      <a:lnTo>
                        <a:pt x="163286" y="52712"/>
                      </a:lnTo>
                      <a:cubicBezTo>
                        <a:pt x="163321" y="52712"/>
                        <a:pt x="163355" y="52747"/>
                        <a:pt x="163390" y="52747"/>
                      </a:cubicBezTo>
                      <a:lnTo>
                        <a:pt x="163493" y="52747"/>
                      </a:lnTo>
                      <a:cubicBezTo>
                        <a:pt x="163528" y="52781"/>
                        <a:pt x="163563" y="52781"/>
                        <a:pt x="163563" y="52781"/>
                      </a:cubicBezTo>
                      <a:cubicBezTo>
                        <a:pt x="163632" y="52781"/>
                        <a:pt x="163666" y="52816"/>
                        <a:pt x="163701" y="52816"/>
                      </a:cubicBezTo>
                      <a:lnTo>
                        <a:pt x="163770" y="52816"/>
                      </a:lnTo>
                      <a:cubicBezTo>
                        <a:pt x="163839" y="52850"/>
                        <a:pt x="163908" y="52850"/>
                        <a:pt x="164012" y="52885"/>
                      </a:cubicBezTo>
                      <a:cubicBezTo>
                        <a:pt x="164081" y="52919"/>
                        <a:pt x="164150" y="52919"/>
                        <a:pt x="164185" y="52954"/>
                      </a:cubicBezTo>
                      <a:lnTo>
                        <a:pt x="164254" y="52954"/>
                      </a:lnTo>
                      <a:cubicBezTo>
                        <a:pt x="164288" y="52954"/>
                        <a:pt x="164323" y="52989"/>
                        <a:pt x="164358" y="52989"/>
                      </a:cubicBezTo>
                      <a:lnTo>
                        <a:pt x="164392" y="52989"/>
                      </a:lnTo>
                      <a:cubicBezTo>
                        <a:pt x="164427" y="53023"/>
                        <a:pt x="164496" y="53023"/>
                        <a:pt x="164530" y="53023"/>
                      </a:cubicBezTo>
                      <a:cubicBezTo>
                        <a:pt x="164530" y="53023"/>
                        <a:pt x="164530" y="53023"/>
                        <a:pt x="164530" y="53058"/>
                      </a:cubicBezTo>
                      <a:lnTo>
                        <a:pt x="164634" y="53058"/>
                      </a:lnTo>
                      <a:cubicBezTo>
                        <a:pt x="164634" y="53058"/>
                        <a:pt x="164669" y="53092"/>
                        <a:pt x="164669" y="53092"/>
                      </a:cubicBezTo>
                      <a:lnTo>
                        <a:pt x="164772" y="53092"/>
                      </a:lnTo>
                      <a:cubicBezTo>
                        <a:pt x="164772" y="53092"/>
                        <a:pt x="164772" y="53092"/>
                        <a:pt x="164772" y="53127"/>
                      </a:cubicBezTo>
                      <a:lnTo>
                        <a:pt x="164842" y="53127"/>
                      </a:lnTo>
                      <a:cubicBezTo>
                        <a:pt x="164876" y="53127"/>
                        <a:pt x="164876" y="53127"/>
                        <a:pt x="164911" y="53161"/>
                      </a:cubicBezTo>
                      <a:lnTo>
                        <a:pt x="165049" y="53161"/>
                      </a:lnTo>
                      <a:cubicBezTo>
                        <a:pt x="165083" y="53196"/>
                        <a:pt x="165083" y="53196"/>
                        <a:pt x="165083" y="53196"/>
                      </a:cubicBezTo>
                      <a:lnTo>
                        <a:pt x="165187" y="53196"/>
                      </a:lnTo>
                      <a:cubicBezTo>
                        <a:pt x="165222" y="53196"/>
                        <a:pt x="165256" y="53231"/>
                        <a:pt x="165325" y="53231"/>
                      </a:cubicBezTo>
                      <a:cubicBezTo>
                        <a:pt x="165360" y="53231"/>
                        <a:pt x="165395" y="53231"/>
                        <a:pt x="165429" y="53265"/>
                      </a:cubicBezTo>
                      <a:lnTo>
                        <a:pt x="166570" y="53265"/>
                      </a:lnTo>
                      <a:cubicBezTo>
                        <a:pt x="166639" y="53231"/>
                        <a:pt x="166708" y="53231"/>
                        <a:pt x="166777" y="53231"/>
                      </a:cubicBezTo>
                      <a:lnTo>
                        <a:pt x="167123" y="53231"/>
                      </a:lnTo>
                      <a:cubicBezTo>
                        <a:pt x="167192" y="53196"/>
                        <a:pt x="167261" y="53196"/>
                        <a:pt x="167365" y="53196"/>
                      </a:cubicBezTo>
                      <a:lnTo>
                        <a:pt x="167780" y="53196"/>
                      </a:lnTo>
                      <a:cubicBezTo>
                        <a:pt x="167883" y="53161"/>
                        <a:pt x="167987" y="53161"/>
                        <a:pt x="168091" y="53161"/>
                      </a:cubicBezTo>
                      <a:lnTo>
                        <a:pt x="168678" y="53161"/>
                      </a:lnTo>
                      <a:cubicBezTo>
                        <a:pt x="168747" y="53127"/>
                        <a:pt x="168817" y="53127"/>
                        <a:pt x="168886" y="53127"/>
                      </a:cubicBezTo>
                      <a:lnTo>
                        <a:pt x="170476" y="53127"/>
                      </a:lnTo>
                      <a:cubicBezTo>
                        <a:pt x="170579" y="53127"/>
                        <a:pt x="170683" y="53161"/>
                        <a:pt x="170752" y="53161"/>
                      </a:cubicBezTo>
                      <a:lnTo>
                        <a:pt x="171132" y="53161"/>
                      </a:lnTo>
                      <a:cubicBezTo>
                        <a:pt x="171201" y="53196"/>
                        <a:pt x="171236" y="53196"/>
                        <a:pt x="171305" y="53196"/>
                      </a:cubicBezTo>
                      <a:lnTo>
                        <a:pt x="171409" y="53196"/>
                      </a:lnTo>
                      <a:cubicBezTo>
                        <a:pt x="171478" y="53196"/>
                        <a:pt x="171547" y="53231"/>
                        <a:pt x="171616" y="53231"/>
                      </a:cubicBezTo>
                      <a:lnTo>
                        <a:pt x="171651" y="53231"/>
                      </a:lnTo>
                      <a:cubicBezTo>
                        <a:pt x="171720" y="53231"/>
                        <a:pt x="171789" y="53265"/>
                        <a:pt x="171858" y="53265"/>
                      </a:cubicBezTo>
                      <a:lnTo>
                        <a:pt x="171962" y="53265"/>
                      </a:lnTo>
                      <a:cubicBezTo>
                        <a:pt x="171996" y="53265"/>
                        <a:pt x="172031" y="53300"/>
                        <a:pt x="172100" y="53300"/>
                      </a:cubicBezTo>
                      <a:lnTo>
                        <a:pt x="172169" y="53300"/>
                      </a:lnTo>
                      <a:cubicBezTo>
                        <a:pt x="172204" y="53300"/>
                        <a:pt x="172273" y="53300"/>
                        <a:pt x="172308" y="53334"/>
                      </a:cubicBezTo>
                      <a:lnTo>
                        <a:pt x="172480" y="53334"/>
                      </a:lnTo>
                      <a:cubicBezTo>
                        <a:pt x="172480" y="53369"/>
                        <a:pt x="172515" y="53369"/>
                        <a:pt x="172550" y="53369"/>
                      </a:cubicBezTo>
                      <a:cubicBezTo>
                        <a:pt x="172584" y="53369"/>
                        <a:pt x="172653" y="53369"/>
                        <a:pt x="172722" y="53403"/>
                      </a:cubicBezTo>
                      <a:lnTo>
                        <a:pt x="172895" y="53403"/>
                      </a:lnTo>
                      <a:cubicBezTo>
                        <a:pt x="172930" y="53403"/>
                        <a:pt x="172964" y="53403"/>
                        <a:pt x="172999" y="53438"/>
                      </a:cubicBezTo>
                      <a:lnTo>
                        <a:pt x="173241" y="53438"/>
                      </a:lnTo>
                      <a:cubicBezTo>
                        <a:pt x="173345" y="53472"/>
                        <a:pt x="173414" y="53472"/>
                        <a:pt x="173483" y="53472"/>
                      </a:cubicBezTo>
                      <a:lnTo>
                        <a:pt x="173621" y="53472"/>
                      </a:lnTo>
                      <a:cubicBezTo>
                        <a:pt x="173656" y="53472"/>
                        <a:pt x="173656" y="53507"/>
                        <a:pt x="173690" y="53507"/>
                      </a:cubicBezTo>
                      <a:lnTo>
                        <a:pt x="173863" y="53507"/>
                      </a:lnTo>
                      <a:cubicBezTo>
                        <a:pt x="173898" y="53507"/>
                        <a:pt x="173898" y="53542"/>
                        <a:pt x="173932" y="53542"/>
                      </a:cubicBezTo>
                      <a:lnTo>
                        <a:pt x="174036" y="53542"/>
                      </a:lnTo>
                      <a:cubicBezTo>
                        <a:pt x="174036" y="53542"/>
                        <a:pt x="174036" y="53576"/>
                        <a:pt x="174070" y="53576"/>
                      </a:cubicBezTo>
                      <a:lnTo>
                        <a:pt x="174105" y="53576"/>
                      </a:lnTo>
                      <a:cubicBezTo>
                        <a:pt x="174140" y="53576"/>
                        <a:pt x="174140" y="53611"/>
                        <a:pt x="174140" y="53611"/>
                      </a:cubicBezTo>
                      <a:lnTo>
                        <a:pt x="174174" y="53611"/>
                      </a:lnTo>
                      <a:cubicBezTo>
                        <a:pt x="174174" y="53611"/>
                        <a:pt x="174209" y="53645"/>
                        <a:pt x="174209" y="53645"/>
                      </a:cubicBezTo>
                      <a:lnTo>
                        <a:pt x="174243" y="53645"/>
                      </a:lnTo>
                      <a:cubicBezTo>
                        <a:pt x="174243" y="53645"/>
                        <a:pt x="174243" y="53680"/>
                        <a:pt x="174278" y="53680"/>
                      </a:cubicBezTo>
                      <a:lnTo>
                        <a:pt x="174312" y="53680"/>
                      </a:lnTo>
                      <a:cubicBezTo>
                        <a:pt x="174312" y="53714"/>
                        <a:pt x="174347" y="53714"/>
                        <a:pt x="174347" y="53714"/>
                      </a:cubicBezTo>
                      <a:cubicBezTo>
                        <a:pt x="174381" y="53749"/>
                        <a:pt x="174381" y="53749"/>
                        <a:pt x="174381" y="53749"/>
                      </a:cubicBezTo>
                      <a:cubicBezTo>
                        <a:pt x="174416" y="53784"/>
                        <a:pt x="174416" y="53784"/>
                        <a:pt x="174451" y="53784"/>
                      </a:cubicBezTo>
                      <a:cubicBezTo>
                        <a:pt x="174451" y="53784"/>
                        <a:pt x="174485" y="53818"/>
                        <a:pt x="174485" y="53818"/>
                      </a:cubicBezTo>
                      <a:cubicBezTo>
                        <a:pt x="174520" y="53818"/>
                        <a:pt x="174520" y="53853"/>
                        <a:pt x="174520" y="53853"/>
                      </a:cubicBezTo>
                      <a:cubicBezTo>
                        <a:pt x="174554" y="53853"/>
                        <a:pt x="174589" y="53887"/>
                        <a:pt x="174623" y="53887"/>
                      </a:cubicBezTo>
                      <a:cubicBezTo>
                        <a:pt x="174623" y="53887"/>
                        <a:pt x="174623" y="53922"/>
                        <a:pt x="174658" y="53922"/>
                      </a:cubicBezTo>
                      <a:cubicBezTo>
                        <a:pt x="174693" y="53922"/>
                        <a:pt x="174727" y="53956"/>
                        <a:pt x="174796" y="53991"/>
                      </a:cubicBezTo>
                      <a:cubicBezTo>
                        <a:pt x="174831" y="53991"/>
                        <a:pt x="174865" y="54026"/>
                        <a:pt x="174865" y="54026"/>
                      </a:cubicBezTo>
                      <a:lnTo>
                        <a:pt x="174865" y="54682"/>
                      </a:lnTo>
                      <a:cubicBezTo>
                        <a:pt x="174865" y="55097"/>
                        <a:pt x="175073" y="54890"/>
                        <a:pt x="175799" y="55408"/>
                      </a:cubicBezTo>
                      <a:cubicBezTo>
                        <a:pt x="175902" y="55477"/>
                        <a:pt x="176006" y="55546"/>
                        <a:pt x="176110" y="55581"/>
                      </a:cubicBezTo>
                      <a:lnTo>
                        <a:pt x="176110" y="56929"/>
                      </a:lnTo>
                      <a:lnTo>
                        <a:pt x="176144" y="56929"/>
                      </a:lnTo>
                      <a:cubicBezTo>
                        <a:pt x="176144" y="56964"/>
                        <a:pt x="176144" y="56964"/>
                        <a:pt x="176179" y="56964"/>
                      </a:cubicBezTo>
                      <a:cubicBezTo>
                        <a:pt x="176213" y="56964"/>
                        <a:pt x="176213" y="56998"/>
                        <a:pt x="176248" y="56998"/>
                      </a:cubicBezTo>
                      <a:cubicBezTo>
                        <a:pt x="176283" y="56998"/>
                        <a:pt x="176317" y="56998"/>
                        <a:pt x="176352" y="57033"/>
                      </a:cubicBezTo>
                      <a:cubicBezTo>
                        <a:pt x="176421" y="57033"/>
                        <a:pt x="176490" y="57067"/>
                        <a:pt x="176559" y="57102"/>
                      </a:cubicBezTo>
                      <a:cubicBezTo>
                        <a:pt x="176594" y="57102"/>
                        <a:pt x="176663" y="57102"/>
                        <a:pt x="176697" y="57136"/>
                      </a:cubicBezTo>
                      <a:lnTo>
                        <a:pt x="176697" y="57828"/>
                      </a:lnTo>
                      <a:cubicBezTo>
                        <a:pt x="176697" y="57828"/>
                        <a:pt x="176732" y="57828"/>
                        <a:pt x="176766" y="57862"/>
                      </a:cubicBezTo>
                      <a:lnTo>
                        <a:pt x="176801" y="57862"/>
                      </a:lnTo>
                      <a:cubicBezTo>
                        <a:pt x="176801" y="57862"/>
                        <a:pt x="176836" y="57862"/>
                        <a:pt x="176870" y="57897"/>
                      </a:cubicBezTo>
                      <a:lnTo>
                        <a:pt x="176905" y="57897"/>
                      </a:lnTo>
                      <a:cubicBezTo>
                        <a:pt x="176939" y="57897"/>
                        <a:pt x="176939" y="57931"/>
                        <a:pt x="176939" y="57931"/>
                      </a:cubicBezTo>
                      <a:cubicBezTo>
                        <a:pt x="176974" y="57931"/>
                        <a:pt x="176974" y="57931"/>
                        <a:pt x="176974" y="57966"/>
                      </a:cubicBezTo>
                      <a:lnTo>
                        <a:pt x="177008" y="57966"/>
                      </a:lnTo>
                      <a:cubicBezTo>
                        <a:pt x="177043" y="58000"/>
                        <a:pt x="177043" y="58000"/>
                        <a:pt x="177078" y="58035"/>
                      </a:cubicBezTo>
                      <a:cubicBezTo>
                        <a:pt x="177078" y="58035"/>
                        <a:pt x="177078" y="58035"/>
                        <a:pt x="177078" y="58070"/>
                      </a:cubicBezTo>
                      <a:cubicBezTo>
                        <a:pt x="177112" y="58070"/>
                        <a:pt x="177147" y="58139"/>
                        <a:pt x="177181" y="58173"/>
                      </a:cubicBezTo>
                      <a:cubicBezTo>
                        <a:pt x="177389" y="58588"/>
                        <a:pt x="178806" y="59072"/>
                        <a:pt x="179774" y="59590"/>
                      </a:cubicBezTo>
                      <a:cubicBezTo>
                        <a:pt x="179843" y="59625"/>
                        <a:pt x="179912" y="59625"/>
                        <a:pt x="179981" y="59660"/>
                      </a:cubicBezTo>
                      <a:cubicBezTo>
                        <a:pt x="180016" y="59694"/>
                        <a:pt x="180016" y="59694"/>
                        <a:pt x="180050" y="59694"/>
                      </a:cubicBezTo>
                      <a:cubicBezTo>
                        <a:pt x="180085" y="59729"/>
                        <a:pt x="180119" y="59729"/>
                        <a:pt x="180154" y="59763"/>
                      </a:cubicBezTo>
                      <a:cubicBezTo>
                        <a:pt x="180188" y="59763"/>
                        <a:pt x="180188" y="59763"/>
                        <a:pt x="180223" y="59798"/>
                      </a:cubicBezTo>
                      <a:cubicBezTo>
                        <a:pt x="180258" y="59798"/>
                        <a:pt x="180292" y="59798"/>
                        <a:pt x="180327" y="59832"/>
                      </a:cubicBezTo>
                      <a:cubicBezTo>
                        <a:pt x="180327" y="59832"/>
                        <a:pt x="180361" y="59832"/>
                        <a:pt x="180361" y="59867"/>
                      </a:cubicBezTo>
                      <a:cubicBezTo>
                        <a:pt x="180396" y="59867"/>
                        <a:pt x="180430" y="59867"/>
                        <a:pt x="180465" y="59902"/>
                      </a:cubicBezTo>
                      <a:lnTo>
                        <a:pt x="180500" y="59902"/>
                      </a:lnTo>
                      <a:cubicBezTo>
                        <a:pt x="180603" y="59936"/>
                        <a:pt x="180672" y="59971"/>
                        <a:pt x="180776" y="60005"/>
                      </a:cubicBezTo>
                      <a:cubicBezTo>
                        <a:pt x="180811" y="60040"/>
                        <a:pt x="180880" y="60040"/>
                        <a:pt x="180914" y="60040"/>
                      </a:cubicBezTo>
                      <a:lnTo>
                        <a:pt x="180949" y="60040"/>
                      </a:lnTo>
                      <a:cubicBezTo>
                        <a:pt x="180983" y="60074"/>
                        <a:pt x="181053" y="60074"/>
                        <a:pt x="181087" y="60074"/>
                      </a:cubicBezTo>
                      <a:cubicBezTo>
                        <a:pt x="181156" y="60109"/>
                        <a:pt x="181191" y="60109"/>
                        <a:pt x="181260" y="60109"/>
                      </a:cubicBezTo>
                      <a:cubicBezTo>
                        <a:pt x="181364" y="60109"/>
                        <a:pt x="181433" y="60144"/>
                        <a:pt x="181502" y="60144"/>
                      </a:cubicBezTo>
                      <a:lnTo>
                        <a:pt x="181744" y="60144"/>
                      </a:lnTo>
                      <a:cubicBezTo>
                        <a:pt x="181778" y="60178"/>
                        <a:pt x="181848" y="60178"/>
                        <a:pt x="181917" y="60178"/>
                      </a:cubicBezTo>
                      <a:cubicBezTo>
                        <a:pt x="182020" y="60178"/>
                        <a:pt x="182124" y="60178"/>
                        <a:pt x="182193" y="60213"/>
                      </a:cubicBezTo>
                      <a:lnTo>
                        <a:pt x="182712" y="60213"/>
                      </a:lnTo>
                      <a:cubicBezTo>
                        <a:pt x="182712" y="60213"/>
                        <a:pt x="182712" y="60247"/>
                        <a:pt x="182746" y="60247"/>
                      </a:cubicBezTo>
                      <a:lnTo>
                        <a:pt x="183057" y="60247"/>
                      </a:lnTo>
                      <a:cubicBezTo>
                        <a:pt x="183092" y="60282"/>
                        <a:pt x="183126" y="60282"/>
                        <a:pt x="183161" y="60282"/>
                      </a:cubicBezTo>
                      <a:lnTo>
                        <a:pt x="183299" y="60282"/>
                      </a:lnTo>
                      <a:cubicBezTo>
                        <a:pt x="183299" y="60282"/>
                        <a:pt x="183334" y="60282"/>
                        <a:pt x="183334" y="60316"/>
                      </a:cubicBezTo>
                      <a:cubicBezTo>
                        <a:pt x="183403" y="60316"/>
                        <a:pt x="183438" y="60316"/>
                        <a:pt x="183507" y="60351"/>
                      </a:cubicBezTo>
                      <a:lnTo>
                        <a:pt x="183610" y="60351"/>
                      </a:lnTo>
                      <a:cubicBezTo>
                        <a:pt x="183645" y="60385"/>
                        <a:pt x="183680" y="60385"/>
                        <a:pt x="183714" y="60385"/>
                      </a:cubicBezTo>
                      <a:cubicBezTo>
                        <a:pt x="183783" y="60420"/>
                        <a:pt x="183852" y="60455"/>
                        <a:pt x="183921" y="60455"/>
                      </a:cubicBezTo>
                      <a:cubicBezTo>
                        <a:pt x="183991" y="60489"/>
                        <a:pt x="184025" y="60524"/>
                        <a:pt x="184094" y="60524"/>
                      </a:cubicBezTo>
                      <a:cubicBezTo>
                        <a:pt x="184129" y="60558"/>
                        <a:pt x="184198" y="60593"/>
                        <a:pt x="184233" y="60627"/>
                      </a:cubicBezTo>
                      <a:lnTo>
                        <a:pt x="184302" y="60627"/>
                      </a:lnTo>
                      <a:cubicBezTo>
                        <a:pt x="184302" y="60662"/>
                        <a:pt x="184336" y="60662"/>
                        <a:pt x="184371" y="60697"/>
                      </a:cubicBezTo>
                      <a:cubicBezTo>
                        <a:pt x="184405" y="60697"/>
                        <a:pt x="184440" y="60731"/>
                        <a:pt x="184440" y="60731"/>
                      </a:cubicBezTo>
                      <a:cubicBezTo>
                        <a:pt x="184475" y="60766"/>
                        <a:pt x="184509" y="60766"/>
                        <a:pt x="184544" y="60800"/>
                      </a:cubicBezTo>
                      <a:cubicBezTo>
                        <a:pt x="184578" y="60800"/>
                        <a:pt x="184613" y="60835"/>
                        <a:pt x="184647" y="60835"/>
                      </a:cubicBezTo>
                      <a:cubicBezTo>
                        <a:pt x="184682" y="60869"/>
                        <a:pt x="184682" y="60869"/>
                        <a:pt x="184716" y="60869"/>
                      </a:cubicBezTo>
                      <a:cubicBezTo>
                        <a:pt x="184751" y="60904"/>
                        <a:pt x="184786" y="60939"/>
                        <a:pt x="184820" y="60939"/>
                      </a:cubicBezTo>
                      <a:cubicBezTo>
                        <a:pt x="184820" y="60939"/>
                        <a:pt x="184855" y="60973"/>
                        <a:pt x="184855" y="60973"/>
                      </a:cubicBezTo>
                      <a:cubicBezTo>
                        <a:pt x="184924" y="61008"/>
                        <a:pt x="184993" y="61042"/>
                        <a:pt x="185062" y="61077"/>
                      </a:cubicBezTo>
                      <a:lnTo>
                        <a:pt x="185131" y="61077"/>
                      </a:lnTo>
                      <a:cubicBezTo>
                        <a:pt x="185131" y="61111"/>
                        <a:pt x="185166" y="61111"/>
                        <a:pt x="185166" y="61111"/>
                      </a:cubicBezTo>
                      <a:cubicBezTo>
                        <a:pt x="185200" y="61111"/>
                        <a:pt x="185235" y="61111"/>
                        <a:pt x="185270" y="61146"/>
                      </a:cubicBezTo>
                      <a:lnTo>
                        <a:pt x="185581" y="61146"/>
                      </a:lnTo>
                      <a:cubicBezTo>
                        <a:pt x="185615" y="61146"/>
                        <a:pt x="185650" y="61146"/>
                        <a:pt x="185684" y="61111"/>
                      </a:cubicBezTo>
                      <a:cubicBezTo>
                        <a:pt x="185753" y="61111"/>
                        <a:pt x="185823" y="61077"/>
                        <a:pt x="185892" y="61042"/>
                      </a:cubicBezTo>
                      <a:cubicBezTo>
                        <a:pt x="185961" y="61008"/>
                        <a:pt x="186030" y="60973"/>
                        <a:pt x="186134" y="60939"/>
                      </a:cubicBezTo>
                      <a:cubicBezTo>
                        <a:pt x="186203" y="60904"/>
                        <a:pt x="186272" y="60869"/>
                        <a:pt x="186376" y="60800"/>
                      </a:cubicBezTo>
                      <a:cubicBezTo>
                        <a:pt x="186410" y="60800"/>
                        <a:pt x="186445" y="60766"/>
                        <a:pt x="186479" y="60766"/>
                      </a:cubicBezTo>
                      <a:cubicBezTo>
                        <a:pt x="186479" y="60766"/>
                        <a:pt x="186514" y="60766"/>
                        <a:pt x="186514" y="60731"/>
                      </a:cubicBezTo>
                      <a:cubicBezTo>
                        <a:pt x="186548" y="60731"/>
                        <a:pt x="186548" y="60731"/>
                        <a:pt x="186583" y="60697"/>
                      </a:cubicBezTo>
                      <a:cubicBezTo>
                        <a:pt x="186583" y="60697"/>
                        <a:pt x="186583" y="60662"/>
                        <a:pt x="186618" y="60662"/>
                      </a:cubicBezTo>
                      <a:cubicBezTo>
                        <a:pt x="186618" y="60662"/>
                        <a:pt x="186618" y="60662"/>
                        <a:pt x="186618" y="60627"/>
                      </a:cubicBezTo>
                      <a:cubicBezTo>
                        <a:pt x="186618" y="60627"/>
                        <a:pt x="186618" y="60593"/>
                        <a:pt x="186618" y="60593"/>
                      </a:cubicBezTo>
                      <a:lnTo>
                        <a:pt x="186618" y="59729"/>
                      </a:lnTo>
                      <a:cubicBezTo>
                        <a:pt x="186618" y="59694"/>
                        <a:pt x="186652" y="59660"/>
                        <a:pt x="186652" y="59625"/>
                      </a:cubicBezTo>
                      <a:cubicBezTo>
                        <a:pt x="186652" y="59590"/>
                        <a:pt x="186652" y="59590"/>
                        <a:pt x="186652" y="59556"/>
                      </a:cubicBezTo>
                      <a:cubicBezTo>
                        <a:pt x="186652" y="59556"/>
                        <a:pt x="186652" y="59521"/>
                        <a:pt x="186652" y="59521"/>
                      </a:cubicBezTo>
                      <a:cubicBezTo>
                        <a:pt x="186687" y="59487"/>
                        <a:pt x="186687" y="59487"/>
                        <a:pt x="186687" y="59452"/>
                      </a:cubicBezTo>
                      <a:cubicBezTo>
                        <a:pt x="186687" y="59418"/>
                        <a:pt x="186687" y="59349"/>
                        <a:pt x="186687" y="59314"/>
                      </a:cubicBezTo>
                      <a:cubicBezTo>
                        <a:pt x="186721" y="59279"/>
                        <a:pt x="186721" y="59245"/>
                        <a:pt x="186721" y="59210"/>
                      </a:cubicBezTo>
                      <a:cubicBezTo>
                        <a:pt x="186721" y="59176"/>
                        <a:pt x="186721" y="59107"/>
                        <a:pt x="186756" y="59072"/>
                      </a:cubicBezTo>
                      <a:cubicBezTo>
                        <a:pt x="186756" y="59037"/>
                        <a:pt x="186756" y="59003"/>
                        <a:pt x="186756" y="58968"/>
                      </a:cubicBezTo>
                      <a:cubicBezTo>
                        <a:pt x="186756" y="58865"/>
                        <a:pt x="186756" y="58795"/>
                        <a:pt x="186790" y="58692"/>
                      </a:cubicBezTo>
                      <a:cubicBezTo>
                        <a:pt x="186790" y="58623"/>
                        <a:pt x="186790" y="58554"/>
                        <a:pt x="186790" y="58484"/>
                      </a:cubicBezTo>
                      <a:cubicBezTo>
                        <a:pt x="186790" y="58484"/>
                        <a:pt x="186790" y="58484"/>
                        <a:pt x="186790" y="58450"/>
                      </a:cubicBezTo>
                      <a:cubicBezTo>
                        <a:pt x="186790" y="58415"/>
                        <a:pt x="186790" y="58381"/>
                        <a:pt x="186790" y="58346"/>
                      </a:cubicBezTo>
                      <a:cubicBezTo>
                        <a:pt x="186790" y="58346"/>
                        <a:pt x="186790" y="58312"/>
                        <a:pt x="186825" y="58312"/>
                      </a:cubicBezTo>
                      <a:cubicBezTo>
                        <a:pt x="186825" y="58277"/>
                        <a:pt x="186825" y="58242"/>
                        <a:pt x="186825" y="58208"/>
                      </a:cubicBezTo>
                      <a:cubicBezTo>
                        <a:pt x="186825" y="58208"/>
                        <a:pt x="186825" y="58208"/>
                        <a:pt x="186825" y="58173"/>
                      </a:cubicBezTo>
                      <a:cubicBezTo>
                        <a:pt x="186825" y="58139"/>
                        <a:pt x="186825" y="58104"/>
                        <a:pt x="186825" y="58070"/>
                      </a:cubicBezTo>
                      <a:cubicBezTo>
                        <a:pt x="186860" y="58035"/>
                        <a:pt x="186860" y="58035"/>
                        <a:pt x="186860" y="58000"/>
                      </a:cubicBezTo>
                      <a:cubicBezTo>
                        <a:pt x="186860" y="58000"/>
                        <a:pt x="186860" y="58000"/>
                        <a:pt x="186860" y="57966"/>
                      </a:cubicBezTo>
                      <a:cubicBezTo>
                        <a:pt x="186860" y="57966"/>
                        <a:pt x="186860" y="57931"/>
                        <a:pt x="186894" y="57931"/>
                      </a:cubicBezTo>
                      <a:cubicBezTo>
                        <a:pt x="186894" y="57897"/>
                        <a:pt x="186894" y="57862"/>
                        <a:pt x="186929" y="57862"/>
                      </a:cubicBezTo>
                      <a:cubicBezTo>
                        <a:pt x="186929" y="57828"/>
                        <a:pt x="186929" y="57793"/>
                        <a:pt x="186963" y="57793"/>
                      </a:cubicBezTo>
                      <a:cubicBezTo>
                        <a:pt x="186963" y="57793"/>
                        <a:pt x="186963" y="57759"/>
                        <a:pt x="186963" y="57759"/>
                      </a:cubicBezTo>
                      <a:cubicBezTo>
                        <a:pt x="186998" y="57759"/>
                        <a:pt x="186998" y="57724"/>
                        <a:pt x="186998" y="57724"/>
                      </a:cubicBezTo>
                      <a:cubicBezTo>
                        <a:pt x="187032" y="57689"/>
                        <a:pt x="187032" y="57689"/>
                        <a:pt x="187032" y="57655"/>
                      </a:cubicBezTo>
                      <a:cubicBezTo>
                        <a:pt x="187067" y="57620"/>
                        <a:pt x="187067" y="57620"/>
                        <a:pt x="187136" y="57586"/>
                      </a:cubicBezTo>
                      <a:cubicBezTo>
                        <a:pt x="187136" y="57551"/>
                        <a:pt x="187205" y="57551"/>
                        <a:pt x="187240" y="57517"/>
                      </a:cubicBezTo>
                      <a:cubicBezTo>
                        <a:pt x="187309" y="57517"/>
                        <a:pt x="187343" y="57482"/>
                        <a:pt x="187378" y="57482"/>
                      </a:cubicBezTo>
                      <a:cubicBezTo>
                        <a:pt x="187378" y="57482"/>
                        <a:pt x="187413" y="57482"/>
                        <a:pt x="187413" y="57447"/>
                      </a:cubicBezTo>
                      <a:lnTo>
                        <a:pt x="187516" y="57447"/>
                      </a:lnTo>
                      <a:cubicBezTo>
                        <a:pt x="187551" y="57413"/>
                        <a:pt x="187585" y="57413"/>
                        <a:pt x="187655" y="57413"/>
                      </a:cubicBezTo>
                      <a:cubicBezTo>
                        <a:pt x="187655" y="57413"/>
                        <a:pt x="187689" y="57413"/>
                        <a:pt x="187724" y="57378"/>
                      </a:cubicBezTo>
                      <a:lnTo>
                        <a:pt x="187862" y="57378"/>
                      </a:lnTo>
                      <a:cubicBezTo>
                        <a:pt x="187896" y="57344"/>
                        <a:pt x="187931" y="57344"/>
                        <a:pt x="187966" y="57344"/>
                      </a:cubicBezTo>
                      <a:cubicBezTo>
                        <a:pt x="188000" y="57344"/>
                        <a:pt x="188035" y="57344"/>
                        <a:pt x="188104" y="57309"/>
                      </a:cubicBezTo>
                      <a:cubicBezTo>
                        <a:pt x="188138" y="57309"/>
                        <a:pt x="188208" y="57309"/>
                        <a:pt x="188242" y="57275"/>
                      </a:cubicBezTo>
                      <a:lnTo>
                        <a:pt x="188346" y="57275"/>
                      </a:lnTo>
                      <a:cubicBezTo>
                        <a:pt x="188346" y="57240"/>
                        <a:pt x="188346" y="57240"/>
                        <a:pt x="188380" y="57240"/>
                      </a:cubicBezTo>
                      <a:cubicBezTo>
                        <a:pt x="188415" y="57240"/>
                        <a:pt x="188449" y="57206"/>
                        <a:pt x="188449" y="57206"/>
                      </a:cubicBezTo>
                      <a:cubicBezTo>
                        <a:pt x="188484" y="57206"/>
                        <a:pt x="188484" y="57171"/>
                        <a:pt x="188484" y="57171"/>
                      </a:cubicBezTo>
                      <a:cubicBezTo>
                        <a:pt x="188519" y="57171"/>
                        <a:pt x="188519" y="57171"/>
                        <a:pt x="188519" y="57136"/>
                      </a:cubicBezTo>
                      <a:cubicBezTo>
                        <a:pt x="188553" y="57136"/>
                        <a:pt x="188553" y="57136"/>
                        <a:pt x="188553" y="57102"/>
                      </a:cubicBezTo>
                      <a:cubicBezTo>
                        <a:pt x="188553" y="57102"/>
                        <a:pt x="188553" y="57102"/>
                        <a:pt x="188588" y="57067"/>
                      </a:cubicBezTo>
                      <a:cubicBezTo>
                        <a:pt x="188588" y="57033"/>
                        <a:pt x="188588" y="57033"/>
                        <a:pt x="188588" y="57033"/>
                      </a:cubicBezTo>
                      <a:cubicBezTo>
                        <a:pt x="188622" y="56998"/>
                        <a:pt x="188622" y="56998"/>
                        <a:pt x="188622" y="56998"/>
                      </a:cubicBezTo>
                      <a:cubicBezTo>
                        <a:pt x="188622" y="56998"/>
                        <a:pt x="188622" y="56964"/>
                        <a:pt x="188622" y="56964"/>
                      </a:cubicBezTo>
                      <a:cubicBezTo>
                        <a:pt x="188622" y="56929"/>
                        <a:pt x="188657" y="56894"/>
                        <a:pt x="188657" y="56860"/>
                      </a:cubicBezTo>
                      <a:lnTo>
                        <a:pt x="188657" y="56825"/>
                      </a:lnTo>
                      <a:cubicBezTo>
                        <a:pt x="188657" y="56791"/>
                        <a:pt x="188691" y="56756"/>
                        <a:pt x="188691" y="56722"/>
                      </a:cubicBezTo>
                      <a:cubicBezTo>
                        <a:pt x="188691" y="56687"/>
                        <a:pt x="188691" y="56652"/>
                        <a:pt x="188691" y="56652"/>
                      </a:cubicBezTo>
                      <a:cubicBezTo>
                        <a:pt x="188691" y="56618"/>
                        <a:pt x="188726" y="56618"/>
                        <a:pt x="188726" y="56618"/>
                      </a:cubicBezTo>
                      <a:cubicBezTo>
                        <a:pt x="188726" y="56583"/>
                        <a:pt x="188726" y="56583"/>
                        <a:pt x="188726" y="56549"/>
                      </a:cubicBezTo>
                      <a:lnTo>
                        <a:pt x="188761" y="56549"/>
                      </a:lnTo>
                      <a:cubicBezTo>
                        <a:pt x="188761" y="56514"/>
                        <a:pt x="188795" y="56514"/>
                        <a:pt x="188830" y="56514"/>
                      </a:cubicBezTo>
                      <a:cubicBezTo>
                        <a:pt x="188830" y="56514"/>
                        <a:pt x="188864" y="56514"/>
                        <a:pt x="188899" y="56480"/>
                      </a:cubicBezTo>
                      <a:lnTo>
                        <a:pt x="189003" y="56480"/>
                      </a:lnTo>
                      <a:cubicBezTo>
                        <a:pt x="189037" y="56480"/>
                        <a:pt x="189072" y="56445"/>
                        <a:pt x="189106" y="56445"/>
                      </a:cubicBezTo>
                      <a:lnTo>
                        <a:pt x="189210" y="56445"/>
                      </a:lnTo>
                      <a:cubicBezTo>
                        <a:pt x="189244" y="56411"/>
                        <a:pt x="189279" y="56411"/>
                        <a:pt x="189348" y="56376"/>
                      </a:cubicBezTo>
                      <a:lnTo>
                        <a:pt x="189417" y="56376"/>
                      </a:lnTo>
                      <a:cubicBezTo>
                        <a:pt x="189452" y="56376"/>
                        <a:pt x="189452" y="56341"/>
                        <a:pt x="189452" y="56341"/>
                      </a:cubicBezTo>
                      <a:lnTo>
                        <a:pt x="189521" y="56341"/>
                      </a:lnTo>
                      <a:cubicBezTo>
                        <a:pt x="189556" y="56307"/>
                        <a:pt x="189556" y="56307"/>
                        <a:pt x="189556" y="56307"/>
                      </a:cubicBezTo>
                      <a:lnTo>
                        <a:pt x="189625" y="56307"/>
                      </a:lnTo>
                      <a:cubicBezTo>
                        <a:pt x="189625" y="56272"/>
                        <a:pt x="189659" y="56272"/>
                        <a:pt x="189694" y="56238"/>
                      </a:cubicBezTo>
                      <a:cubicBezTo>
                        <a:pt x="189694" y="56238"/>
                        <a:pt x="189694" y="45453"/>
                        <a:pt x="189659" y="45453"/>
                      </a:cubicBezTo>
                      <a:cubicBezTo>
                        <a:pt x="189659" y="45453"/>
                        <a:pt x="189659" y="45453"/>
                        <a:pt x="189659" y="45453"/>
                      </a:cubicBezTo>
                      <a:lnTo>
                        <a:pt x="189659" y="45246"/>
                      </a:lnTo>
                      <a:cubicBezTo>
                        <a:pt x="189625" y="45281"/>
                        <a:pt x="189625" y="45281"/>
                        <a:pt x="189625" y="45281"/>
                      </a:cubicBezTo>
                      <a:lnTo>
                        <a:pt x="189625" y="45488"/>
                      </a:lnTo>
                      <a:lnTo>
                        <a:pt x="189590" y="45488"/>
                      </a:lnTo>
                      <a:cubicBezTo>
                        <a:pt x="189590" y="45523"/>
                        <a:pt x="189590" y="45523"/>
                        <a:pt x="189556" y="45523"/>
                      </a:cubicBezTo>
                      <a:lnTo>
                        <a:pt x="189521" y="45523"/>
                      </a:lnTo>
                      <a:cubicBezTo>
                        <a:pt x="189486" y="45523"/>
                        <a:pt x="189486" y="45557"/>
                        <a:pt x="189452" y="45557"/>
                      </a:cubicBezTo>
                      <a:lnTo>
                        <a:pt x="189417" y="45557"/>
                      </a:lnTo>
                      <a:cubicBezTo>
                        <a:pt x="189417" y="45557"/>
                        <a:pt x="189383" y="45592"/>
                        <a:pt x="189348" y="45592"/>
                      </a:cubicBezTo>
                      <a:cubicBezTo>
                        <a:pt x="189279" y="45592"/>
                        <a:pt x="189210" y="45626"/>
                        <a:pt x="189175" y="45626"/>
                      </a:cubicBezTo>
                      <a:cubicBezTo>
                        <a:pt x="189141" y="45626"/>
                        <a:pt x="189141" y="45626"/>
                        <a:pt x="189106" y="45661"/>
                      </a:cubicBezTo>
                      <a:lnTo>
                        <a:pt x="188968" y="45661"/>
                      </a:lnTo>
                      <a:cubicBezTo>
                        <a:pt x="188933" y="45695"/>
                        <a:pt x="188899" y="45695"/>
                        <a:pt x="188899" y="45695"/>
                      </a:cubicBezTo>
                      <a:lnTo>
                        <a:pt x="188795" y="45695"/>
                      </a:lnTo>
                      <a:cubicBezTo>
                        <a:pt x="188795" y="45695"/>
                        <a:pt x="188795" y="45730"/>
                        <a:pt x="188795" y="45730"/>
                      </a:cubicBezTo>
                      <a:cubicBezTo>
                        <a:pt x="188795" y="45730"/>
                        <a:pt x="188761" y="45730"/>
                        <a:pt x="188726" y="45764"/>
                      </a:cubicBezTo>
                      <a:cubicBezTo>
                        <a:pt x="188726" y="45764"/>
                        <a:pt x="188726" y="45799"/>
                        <a:pt x="188726" y="45799"/>
                      </a:cubicBezTo>
                      <a:cubicBezTo>
                        <a:pt x="188726" y="45799"/>
                        <a:pt x="188726" y="45799"/>
                        <a:pt x="188691" y="45834"/>
                      </a:cubicBezTo>
                      <a:cubicBezTo>
                        <a:pt x="188691" y="45868"/>
                        <a:pt x="188691" y="45868"/>
                        <a:pt x="188691" y="45903"/>
                      </a:cubicBezTo>
                      <a:cubicBezTo>
                        <a:pt x="188691" y="45937"/>
                        <a:pt x="188657" y="46006"/>
                        <a:pt x="188657" y="46041"/>
                      </a:cubicBezTo>
                      <a:cubicBezTo>
                        <a:pt x="188657" y="46041"/>
                        <a:pt x="188657" y="46041"/>
                        <a:pt x="188657" y="46076"/>
                      </a:cubicBezTo>
                      <a:cubicBezTo>
                        <a:pt x="188657" y="46110"/>
                        <a:pt x="188622" y="46145"/>
                        <a:pt x="188622" y="46179"/>
                      </a:cubicBezTo>
                      <a:cubicBezTo>
                        <a:pt x="188622" y="46214"/>
                        <a:pt x="188622" y="46214"/>
                        <a:pt x="188588" y="46214"/>
                      </a:cubicBezTo>
                      <a:cubicBezTo>
                        <a:pt x="188588" y="46248"/>
                        <a:pt x="188588" y="46248"/>
                        <a:pt x="188588" y="46283"/>
                      </a:cubicBezTo>
                      <a:cubicBezTo>
                        <a:pt x="188553" y="46318"/>
                        <a:pt x="188553" y="46318"/>
                        <a:pt x="188519" y="46352"/>
                      </a:cubicBezTo>
                      <a:cubicBezTo>
                        <a:pt x="188519" y="46352"/>
                        <a:pt x="188484" y="46387"/>
                        <a:pt x="188449" y="46387"/>
                      </a:cubicBezTo>
                      <a:cubicBezTo>
                        <a:pt x="188449" y="46421"/>
                        <a:pt x="188415" y="46421"/>
                        <a:pt x="188380" y="46456"/>
                      </a:cubicBezTo>
                      <a:lnTo>
                        <a:pt x="188311" y="46456"/>
                      </a:lnTo>
                      <a:lnTo>
                        <a:pt x="188311" y="43621"/>
                      </a:lnTo>
                      <a:cubicBezTo>
                        <a:pt x="188311" y="43621"/>
                        <a:pt x="188277" y="43656"/>
                        <a:pt x="188277" y="43656"/>
                      </a:cubicBezTo>
                      <a:cubicBezTo>
                        <a:pt x="188242" y="43691"/>
                        <a:pt x="188242" y="43725"/>
                        <a:pt x="188208" y="43725"/>
                      </a:cubicBezTo>
                      <a:cubicBezTo>
                        <a:pt x="188208" y="43725"/>
                        <a:pt x="188208" y="43760"/>
                        <a:pt x="188173" y="43760"/>
                      </a:cubicBezTo>
                      <a:lnTo>
                        <a:pt x="188138" y="43760"/>
                      </a:lnTo>
                      <a:lnTo>
                        <a:pt x="188138" y="46490"/>
                      </a:lnTo>
                      <a:cubicBezTo>
                        <a:pt x="188138" y="46525"/>
                        <a:pt x="188104" y="46525"/>
                        <a:pt x="188104" y="46525"/>
                      </a:cubicBezTo>
                      <a:lnTo>
                        <a:pt x="187966" y="46525"/>
                      </a:lnTo>
                      <a:cubicBezTo>
                        <a:pt x="187931" y="46559"/>
                        <a:pt x="187896" y="46559"/>
                        <a:pt x="187862" y="46559"/>
                      </a:cubicBezTo>
                      <a:cubicBezTo>
                        <a:pt x="187793" y="46559"/>
                        <a:pt x="187758" y="46594"/>
                        <a:pt x="187724" y="46594"/>
                      </a:cubicBezTo>
                      <a:lnTo>
                        <a:pt x="187655" y="46594"/>
                      </a:lnTo>
                      <a:cubicBezTo>
                        <a:pt x="187585" y="46629"/>
                        <a:pt x="187551" y="46629"/>
                        <a:pt x="187516" y="46629"/>
                      </a:cubicBezTo>
                      <a:lnTo>
                        <a:pt x="187482" y="46629"/>
                      </a:lnTo>
                      <a:cubicBezTo>
                        <a:pt x="187447" y="46663"/>
                        <a:pt x="187447" y="46663"/>
                        <a:pt x="187413" y="46663"/>
                      </a:cubicBezTo>
                      <a:lnTo>
                        <a:pt x="187378" y="46663"/>
                      </a:lnTo>
                      <a:cubicBezTo>
                        <a:pt x="187343" y="46698"/>
                        <a:pt x="187309" y="46698"/>
                        <a:pt x="187240" y="46698"/>
                      </a:cubicBezTo>
                      <a:cubicBezTo>
                        <a:pt x="187240" y="46732"/>
                        <a:pt x="187240" y="46732"/>
                        <a:pt x="187240" y="46732"/>
                      </a:cubicBezTo>
                      <a:cubicBezTo>
                        <a:pt x="187205" y="46732"/>
                        <a:pt x="187171" y="46767"/>
                        <a:pt x="187101" y="46801"/>
                      </a:cubicBezTo>
                      <a:cubicBezTo>
                        <a:pt x="187067" y="46801"/>
                        <a:pt x="187067" y="46801"/>
                        <a:pt x="187067" y="46836"/>
                      </a:cubicBezTo>
                      <a:cubicBezTo>
                        <a:pt x="187067" y="46836"/>
                        <a:pt x="187067" y="46836"/>
                        <a:pt x="187032" y="46871"/>
                      </a:cubicBezTo>
                      <a:cubicBezTo>
                        <a:pt x="187032" y="46871"/>
                        <a:pt x="187032" y="46905"/>
                        <a:pt x="186998" y="46905"/>
                      </a:cubicBezTo>
                      <a:cubicBezTo>
                        <a:pt x="186998" y="46940"/>
                        <a:pt x="186998" y="46940"/>
                        <a:pt x="186963" y="46940"/>
                      </a:cubicBezTo>
                      <a:cubicBezTo>
                        <a:pt x="186963" y="46974"/>
                        <a:pt x="186963" y="46974"/>
                        <a:pt x="186963" y="46974"/>
                      </a:cubicBezTo>
                      <a:cubicBezTo>
                        <a:pt x="186929" y="47009"/>
                        <a:pt x="186929" y="47009"/>
                        <a:pt x="186929" y="47043"/>
                      </a:cubicBezTo>
                      <a:cubicBezTo>
                        <a:pt x="186894" y="47078"/>
                        <a:pt x="186894" y="47078"/>
                        <a:pt x="186894" y="47113"/>
                      </a:cubicBezTo>
                      <a:cubicBezTo>
                        <a:pt x="186860" y="47147"/>
                        <a:pt x="186860" y="47147"/>
                        <a:pt x="186860" y="47182"/>
                      </a:cubicBezTo>
                      <a:cubicBezTo>
                        <a:pt x="186860" y="47216"/>
                        <a:pt x="186860" y="47251"/>
                        <a:pt x="186825" y="47285"/>
                      </a:cubicBezTo>
                      <a:cubicBezTo>
                        <a:pt x="186825" y="47320"/>
                        <a:pt x="186825" y="47354"/>
                        <a:pt x="186825" y="47389"/>
                      </a:cubicBezTo>
                      <a:cubicBezTo>
                        <a:pt x="186825" y="47389"/>
                        <a:pt x="186825" y="47389"/>
                        <a:pt x="186825" y="47424"/>
                      </a:cubicBezTo>
                      <a:cubicBezTo>
                        <a:pt x="186825" y="47424"/>
                        <a:pt x="186825" y="47458"/>
                        <a:pt x="186825" y="47493"/>
                      </a:cubicBezTo>
                      <a:cubicBezTo>
                        <a:pt x="186790" y="47527"/>
                        <a:pt x="186790" y="47527"/>
                        <a:pt x="186790" y="47527"/>
                      </a:cubicBezTo>
                      <a:cubicBezTo>
                        <a:pt x="186790" y="47562"/>
                        <a:pt x="186790" y="47596"/>
                        <a:pt x="186790" y="47666"/>
                      </a:cubicBezTo>
                      <a:cubicBezTo>
                        <a:pt x="186790" y="47666"/>
                        <a:pt x="186790" y="47666"/>
                        <a:pt x="186790" y="47700"/>
                      </a:cubicBezTo>
                      <a:cubicBezTo>
                        <a:pt x="186790" y="47735"/>
                        <a:pt x="186790" y="47804"/>
                        <a:pt x="186790" y="47873"/>
                      </a:cubicBezTo>
                      <a:cubicBezTo>
                        <a:pt x="186756" y="47977"/>
                        <a:pt x="186756" y="48080"/>
                        <a:pt x="186756" y="48149"/>
                      </a:cubicBezTo>
                      <a:cubicBezTo>
                        <a:pt x="186756" y="48184"/>
                        <a:pt x="186756" y="48219"/>
                        <a:pt x="186756" y="48253"/>
                      </a:cubicBezTo>
                      <a:cubicBezTo>
                        <a:pt x="186721" y="48322"/>
                        <a:pt x="186721" y="48357"/>
                        <a:pt x="186721" y="48426"/>
                      </a:cubicBezTo>
                      <a:cubicBezTo>
                        <a:pt x="186721" y="48461"/>
                        <a:pt x="186721" y="48495"/>
                        <a:pt x="186687" y="48495"/>
                      </a:cubicBezTo>
                      <a:cubicBezTo>
                        <a:pt x="186687" y="48564"/>
                        <a:pt x="186687" y="48599"/>
                        <a:pt x="186687" y="48633"/>
                      </a:cubicBezTo>
                      <a:cubicBezTo>
                        <a:pt x="186687" y="48668"/>
                        <a:pt x="186687" y="48703"/>
                        <a:pt x="186652" y="48703"/>
                      </a:cubicBezTo>
                      <a:cubicBezTo>
                        <a:pt x="186652" y="48737"/>
                        <a:pt x="186652" y="48772"/>
                        <a:pt x="186652" y="48806"/>
                      </a:cubicBezTo>
                      <a:cubicBezTo>
                        <a:pt x="186652" y="48875"/>
                        <a:pt x="186618" y="48910"/>
                        <a:pt x="186618" y="48944"/>
                      </a:cubicBezTo>
                      <a:cubicBezTo>
                        <a:pt x="186618" y="49014"/>
                        <a:pt x="186583" y="49048"/>
                        <a:pt x="186583" y="49083"/>
                      </a:cubicBezTo>
                      <a:cubicBezTo>
                        <a:pt x="186583" y="49117"/>
                        <a:pt x="186583" y="49117"/>
                        <a:pt x="186583" y="49152"/>
                      </a:cubicBezTo>
                      <a:cubicBezTo>
                        <a:pt x="186583" y="49186"/>
                        <a:pt x="186583" y="49221"/>
                        <a:pt x="186548" y="49221"/>
                      </a:cubicBezTo>
                      <a:cubicBezTo>
                        <a:pt x="186548" y="49256"/>
                        <a:pt x="186548" y="49290"/>
                        <a:pt x="186548" y="49290"/>
                      </a:cubicBezTo>
                      <a:cubicBezTo>
                        <a:pt x="186548" y="49325"/>
                        <a:pt x="186548" y="49359"/>
                        <a:pt x="186548" y="49359"/>
                      </a:cubicBezTo>
                      <a:cubicBezTo>
                        <a:pt x="186548" y="49394"/>
                        <a:pt x="186548" y="49394"/>
                        <a:pt x="186548" y="49428"/>
                      </a:cubicBezTo>
                      <a:lnTo>
                        <a:pt x="186548" y="49912"/>
                      </a:lnTo>
                      <a:cubicBezTo>
                        <a:pt x="186548" y="49912"/>
                        <a:pt x="186514" y="49947"/>
                        <a:pt x="186514" y="49947"/>
                      </a:cubicBezTo>
                      <a:lnTo>
                        <a:pt x="186479" y="49947"/>
                      </a:lnTo>
                      <a:cubicBezTo>
                        <a:pt x="186445" y="49981"/>
                        <a:pt x="186410" y="49981"/>
                        <a:pt x="186376" y="50016"/>
                      </a:cubicBezTo>
                      <a:cubicBezTo>
                        <a:pt x="186272" y="50051"/>
                        <a:pt x="186203" y="50085"/>
                        <a:pt x="186134" y="50120"/>
                      </a:cubicBezTo>
                      <a:cubicBezTo>
                        <a:pt x="186030" y="50154"/>
                        <a:pt x="185961" y="50189"/>
                        <a:pt x="185892" y="50223"/>
                      </a:cubicBezTo>
                      <a:cubicBezTo>
                        <a:pt x="185892" y="50258"/>
                        <a:pt x="185892" y="50258"/>
                        <a:pt x="185857" y="50258"/>
                      </a:cubicBezTo>
                      <a:cubicBezTo>
                        <a:pt x="185823" y="50293"/>
                        <a:pt x="185753" y="50293"/>
                        <a:pt x="185684" y="50327"/>
                      </a:cubicBezTo>
                      <a:lnTo>
                        <a:pt x="185581" y="50327"/>
                      </a:lnTo>
                      <a:cubicBezTo>
                        <a:pt x="185511" y="50362"/>
                        <a:pt x="185477" y="50362"/>
                        <a:pt x="185442" y="50362"/>
                      </a:cubicBezTo>
                      <a:cubicBezTo>
                        <a:pt x="185408" y="50362"/>
                        <a:pt x="185373" y="50362"/>
                        <a:pt x="185339" y="50327"/>
                      </a:cubicBezTo>
                      <a:lnTo>
                        <a:pt x="185235" y="50327"/>
                      </a:lnTo>
                      <a:cubicBezTo>
                        <a:pt x="185235" y="50327"/>
                        <a:pt x="185200" y="50327"/>
                        <a:pt x="185166" y="50293"/>
                      </a:cubicBezTo>
                      <a:lnTo>
                        <a:pt x="185131" y="50293"/>
                      </a:lnTo>
                      <a:cubicBezTo>
                        <a:pt x="185097" y="50293"/>
                        <a:pt x="185062" y="50258"/>
                        <a:pt x="185062" y="50258"/>
                      </a:cubicBezTo>
                      <a:cubicBezTo>
                        <a:pt x="184993" y="50223"/>
                        <a:pt x="184924" y="50189"/>
                        <a:pt x="184855" y="50154"/>
                      </a:cubicBezTo>
                      <a:lnTo>
                        <a:pt x="184820" y="50154"/>
                      </a:lnTo>
                      <a:cubicBezTo>
                        <a:pt x="184786" y="50120"/>
                        <a:pt x="184751" y="50085"/>
                        <a:pt x="184716" y="50085"/>
                      </a:cubicBezTo>
                      <a:cubicBezTo>
                        <a:pt x="184682" y="50085"/>
                        <a:pt x="184682" y="50051"/>
                        <a:pt x="184647" y="50051"/>
                      </a:cubicBezTo>
                      <a:cubicBezTo>
                        <a:pt x="184613" y="50016"/>
                        <a:pt x="184578" y="50016"/>
                        <a:pt x="184544" y="49981"/>
                      </a:cubicBezTo>
                      <a:cubicBezTo>
                        <a:pt x="184509" y="49981"/>
                        <a:pt x="184475" y="49947"/>
                        <a:pt x="184440" y="49912"/>
                      </a:cubicBezTo>
                      <a:cubicBezTo>
                        <a:pt x="184440" y="49912"/>
                        <a:pt x="184405" y="49912"/>
                        <a:pt x="184371" y="49878"/>
                      </a:cubicBezTo>
                      <a:cubicBezTo>
                        <a:pt x="184336" y="49878"/>
                        <a:pt x="184302" y="49843"/>
                        <a:pt x="184302" y="49843"/>
                      </a:cubicBezTo>
                      <a:cubicBezTo>
                        <a:pt x="184267" y="49843"/>
                        <a:pt x="184267" y="49809"/>
                        <a:pt x="184233" y="49809"/>
                      </a:cubicBezTo>
                      <a:cubicBezTo>
                        <a:pt x="184198" y="49774"/>
                        <a:pt x="184129" y="49774"/>
                        <a:pt x="184094" y="49739"/>
                      </a:cubicBezTo>
                      <a:cubicBezTo>
                        <a:pt x="184025" y="49705"/>
                        <a:pt x="183991" y="49705"/>
                        <a:pt x="183921" y="49670"/>
                      </a:cubicBezTo>
                      <a:cubicBezTo>
                        <a:pt x="183852" y="49636"/>
                        <a:pt x="183783" y="49601"/>
                        <a:pt x="183714" y="49601"/>
                      </a:cubicBezTo>
                      <a:cubicBezTo>
                        <a:pt x="183680" y="49567"/>
                        <a:pt x="183645" y="49567"/>
                        <a:pt x="183610" y="49567"/>
                      </a:cubicBezTo>
                      <a:cubicBezTo>
                        <a:pt x="183576" y="49567"/>
                        <a:pt x="183541" y="49532"/>
                        <a:pt x="183507" y="49532"/>
                      </a:cubicBezTo>
                      <a:cubicBezTo>
                        <a:pt x="183438" y="49532"/>
                        <a:pt x="183403" y="49498"/>
                        <a:pt x="183334" y="49498"/>
                      </a:cubicBezTo>
                      <a:lnTo>
                        <a:pt x="183299" y="49498"/>
                      </a:lnTo>
                      <a:cubicBezTo>
                        <a:pt x="183265" y="49498"/>
                        <a:pt x="183230" y="49463"/>
                        <a:pt x="183196" y="49463"/>
                      </a:cubicBezTo>
                      <a:lnTo>
                        <a:pt x="182988" y="49463"/>
                      </a:lnTo>
                      <a:cubicBezTo>
                        <a:pt x="182988" y="49463"/>
                        <a:pt x="182954" y="49428"/>
                        <a:pt x="182954" y="49428"/>
                      </a:cubicBezTo>
                      <a:lnTo>
                        <a:pt x="182712" y="49428"/>
                      </a:lnTo>
                      <a:cubicBezTo>
                        <a:pt x="182643" y="49428"/>
                        <a:pt x="182573" y="49428"/>
                        <a:pt x="182470" y="49394"/>
                      </a:cubicBezTo>
                      <a:lnTo>
                        <a:pt x="182193" y="49394"/>
                      </a:lnTo>
                      <a:cubicBezTo>
                        <a:pt x="182124" y="49394"/>
                        <a:pt x="182020" y="49394"/>
                        <a:pt x="181917" y="49359"/>
                      </a:cubicBezTo>
                      <a:lnTo>
                        <a:pt x="181675" y="49359"/>
                      </a:lnTo>
                      <a:cubicBezTo>
                        <a:pt x="181640" y="49359"/>
                        <a:pt x="181606" y="49359"/>
                        <a:pt x="181536" y="49325"/>
                      </a:cubicBezTo>
                      <a:lnTo>
                        <a:pt x="181260" y="49325"/>
                      </a:lnTo>
                      <a:cubicBezTo>
                        <a:pt x="181260" y="49325"/>
                        <a:pt x="181260" y="49290"/>
                        <a:pt x="181260" y="49290"/>
                      </a:cubicBezTo>
                      <a:lnTo>
                        <a:pt x="181087" y="49290"/>
                      </a:lnTo>
                      <a:cubicBezTo>
                        <a:pt x="181053" y="49256"/>
                        <a:pt x="180983" y="49256"/>
                        <a:pt x="180949" y="49256"/>
                      </a:cubicBezTo>
                      <a:lnTo>
                        <a:pt x="180914" y="49256"/>
                      </a:lnTo>
                      <a:cubicBezTo>
                        <a:pt x="180880" y="49221"/>
                        <a:pt x="180811" y="49221"/>
                        <a:pt x="180776" y="49186"/>
                      </a:cubicBezTo>
                      <a:cubicBezTo>
                        <a:pt x="180672" y="49186"/>
                        <a:pt x="180603" y="49152"/>
                        <a:pt x="180500" y="49117"/>
                      </a:cubicBezTo>
                      <a:cubicBezTo>
                        <a:pt x="180500" y="49083"/>
                        <a:pt x="180465" y="49083"/>
                        <a:pt x="180465" y="49083"/>
                      </a:cubicBezTo>
                      <a:cubicBezTo>
                        <a:pt x="180430" y="49083"/>
                        <a:pt x="180396" y="49048"/>
                        <a:pt x="180361" y="49048"/>
                      </a:cubicBezTo>
                      <a:cubicBezTo>
                        <a:pt x="180361" y="49048"/>
                        <a:pt x="180327" y="49048"/>
                        <a:pt x="180327" y="49014"/>
                      </a:cubicBezTo>
                      <a:cubicBezTo>
                        <a:pt x="180292" y="49014"/>
                        <a:pt x="180258" y="48979"/>
                        <a:pt x="180223" y="48979"/>
                      </a:cubicBezTo>
                      <a:cubicBezTo>
                        <a:pt x="180188" y="48979"/>
                        <a:pt x="180188" y="48944"/>
                        <a:pt x="180154" y="48944"/>
                      </a:cubicBezTo>
                      <a:cubicBezTo>
                        <a:pt x="180119" y="48944"/>
                        <a:pt x="180085" y="48910"/>
                        <a:pt x="180050" y="48910"/>
                      </a:cubicBezTo>
                      <a:cubicBezTo>
                        <a:pt x="180016" y="48875"/>
                        <a:pt x="180016" y="48875"/>
                        <a:pt x="179981" y="48875"/>
                      </a:cubicBezTo>
                      <a:cubicBezTo>
                        <a:pt x="179912" y="48841"/>
                        <a:pt x="179843" y="48806"/>
                        <a:pt x="179774" y="48772"/>
                      </a:cubicBezTo>
                      <a:cubicBezTo>
                        <a:pt x="179324" y="48530"/>
                        <a:pt x="178771" y="48322"/>
                        <a:pt x="178322" y="48080"/>
                      </a:cubicBezTo>
                      <a:lnTo>
                        <a:pt x="178322" y="37573"/>
                      </a:lnTo>
                      <a:cubicBezTo>
                        <a:pt x="178322" y="37573"/>
                        <a:pt x="178287" y="37607"/>
                        <a:pt x="178287" y="37607"/>
                      </a:cubicBezTo>
                      <a:cubicBezTo>
                        <a:pt x="178287" y="37642"/>
                        <a:pt x="178253" y="37676"/>
                        <a:pt x="178253" y="37676"/>
                      </a:cubicBezTo>
                      <a:cubicBezTo>
                        <a:pt x="178253" y="37676"/>
                        <a:pt x="178218" y="37711"/>
                        <a:pt x="178218" y="37711"/>
                      </a:cubicBezTo>
                      <a:cubicBezTo>
                        <a:pt x="178184" y="37711"/>
                        <a:pt x="178184" y="37711"/>
                        <a:pt x="178149" y="37745"/>
                      </a:cubicBezTo>
                      <a:lnTo>
                        <a:pt x="178115" y="37745"/>
                      </a:lnTo>
                      <a:cubicBezTo>
                        <a:pt x="178080" y="37745"/>
                        <a:pt x="178080" y="37780"/>
                        <a:pt x="178011" y="37815"/>
                      </a:cubicBezTo>
                      <a:lnTo>
                        <a:pt x="178011" y="47942"/>
                      </a:lnTo>
                      <a:cubicBezTo>
                        <a:pt x="177873" y="47873"/>
                        <a:pt x="177734" y="47804"/>
                        <a:pt x="177596" y="47735"/>
                      </a:cubicBezTo>
                      <a:lnTo>
                        <a:pt x="177596" y="37054"/>
                      </a:lnTo>
                      <a:cubicBezTo>
                        <a:pt x="177561" y="37089"/>
                        <a:pt x="177561" y="37089"/>
                        <a:pt x="177561" y="37089"/>
                      </a:cubicBezTo>
                      <a:cubicBezTo>
                        <a:pt x="177561" y="37123"/>
                        <a:pt x="177561" y="37123"/>
                        <a:pt x="177561" y="37123"/>
                      </a:cubicBezTo>
                      <a:cubicBezTo>
                        <a:pt x="177561" y="37123"/>
                        <a:pt x="177561" y="37123"/>
                        <a:pt x="177527" y="37158"/>
                      </a:cubicBezTo>
                      <a:lnTo>
                        <a:pt x="177527" y="47700"/>
                      </a:lnTo>
                      <a:cubicBezTo>
                        <a:pt x="177527" y="47666"/>
                        <a:pt x="177492" y="47666"/>
                        <a:pt x="177458" y="47631"/>
                      </a:cubicBezTo>
                      <a:lnTo>
                        <a:pt x="177458" y="46629"/>
                      </a:lnTo>
                      <a:cubicBezTo>
                        <a:pt x="177458" y="46594"/>
                        <a:pt x="177389" y="46559"/>
                        <a:pt x="177285" y="46525"/>
                      </a:cubicBezTo>
                      <a:lnTo>
                        <a:pt x="177285" y="45523"/>
                      </a:lnTo>
                      <a:cubicBezTo>
                        <a:pt x="177285" y="45453"/>
                        <a:pt x="177216" y="45419"/>
                        <a:pt x="177112" y="45315"/>
                      </a:cubicBezTo>
                      <a:cubicBezTo>
                        <a:pt x="176870" y="45142"/>
                        <a:pt x="176663" y="45108"/>
                        <a:pt x="176283" y="44900"/>
                      </a:cubicBezTo>
                      <a:lnTo>
                        <a:pt x="176283" y="36432"/>
                      </a:lnTo>
                      <a:cubicBezTo>
                        <a:pt x="176283" y="36467"/>
                        <a:pt x="176283" y="36501"/>
                        <a:pt x="176248" y="36536"/>
                      </a:cubicBezTo>
                      <a:cubicBezTo>
                        <a:pt x="176213" y="36708"/>
                        <a:pt x="176179" y="36778"/>
                        <a:pt x="176144" y="36812"/>
                      </a:cubicBezTo>
                      <a:lnTo>
                        <a:pt x="176144" y="36881"/>
                      </a:lnTo>
                      <a:lnTo>
                        <a:pt x="176144" y="44831"/>
                      </a:lnTo>
                      <a:cubicBezTo>
                        <a:pt x="176041" y="44762"/>
                        <a:pt x="175937" y="44693"/>
                        <a:pt x="175799" y="44589"/>
                      </a:cubicBezTo>
                      <a:cubicBezTo>
                        <a:pt x="175522" y="44416"/>
                        <a:pt x="175315" y="44313"/>
                        <a:pt x="175176" y="44244"/>
                      </a:cubicBezTo>
                      <a:lnTo>
                        <a:pt x="175176" y="43483"/>
                      </a:lnTo>
                      <a:cubicBezTo>
                        <a:pt x="175176" y="43414"/>
                        <a:pt x="175073" y="43345"/>
                        <a:pt x="174796" y="43172"/>
                      </a:cubicBezTo>
                      <a:cubicBezTo>
                        <a:pt x="174727" y="43172"/>
                        <a:pt x="174693" y="43138"/>
                        <a:pt x="174658" y="43103"/>
                      </a:cubicBezTo>
                      <a:cubicBezTo>
                        <a:pt x="174623" y="43103"/>
                        <a:pt x="174623" y="43103"/>
                        <a:pt x="174623" y="43068"/>
                      </a:cubicBezTo>
                      <a:cubicBezTo>
                        <a:pt x="174589" y="43068"/>
                        <a:pt x="174554" y="43068"/>
                        <a:pt x="174520" y="43034"/>
                      </a:cubicBezTo>
                      <a:cubicBezTo>
                        <a:pt x="174520" y="43034"/>
                        <a:pt x="174520" y="43034"/>
                        <a:pt x="174485" y="42999"/>
                      </a:cubicBezTo>
                      <a:cubicBezTo>
                        <a:pt x="174485" y="42999"/>
                        <a:pt x="174451" y="42999"/>
                        <a:pt x="174451" y="42965"/>
                      </a:cubicBezTo>
                      <a:lnTo>
                        <a:pt x="174381" y="42965"/>
                      </a:lnTo>
                      <a:cubicBezTo>
                        <a:pt x="174381" y="42930"/>
                        <a:pt x="174381" y="42930"/>
                        <a:pt x="174347" y="42930"/>
                      </a:cubicBezTo>
                      <a:cubicBezTo>
                        <a:pt x="174347" y="42930"/>
                        <a:pt x="174312" y="42896"/>
                        <a:pt x="174312" y="42896"/>
                      </a:cubicBezTo>
                      <a:cubicBezTo>
                        <a:pt x="174278" y="42896"/>
                        <a:pt x="174278" y="42861"/>
                        <a:pt x="174278" y="42861"/>
                      </a:cubicBezTo>
                      <a:lnTo>
                        <a:pt x="174243" y="42861"/>
                      </a:lnTo>
                      <a:cubicBezTo>
                        <a:pt x="174209" y="42826"/>
                        <a:pt x="174209" y="42826"/>
                        <a:pt x="174209" y="42826"/>
                      </a:cubicBezTo>
                      <a:lnTo>
                        <a:pt x="174174" y="42826"/>
                      </a:lnTo>
                      <a:cubicBezTo>
                        <a:pt x="174174" y="42792"/>
                        <a:pt x="174140" y="42792"/>
                        <a:pt x="174140" y="42792"/>
                      </a:cubicBezTo>
                      <a:lnTo>
                        <a:pt x="174105" y="42792"/>
                      </a:lnTo>
                      <a:cubicBezTo>
                        <a:pt x="174105" y="42792"/>
                        <a:pt x="174105" y="42792"/>
                        <a:pt x="174070" y="42757"/>
                      </a:cubicBezTo>
                      <a:lnTo>
                        <a:pt x="174001" y="42757"/>
                      </a:lnTo>
                      <a:cubicBezTo>
                        <a:pt x="174001" y="42757"/>
                        <a:pt x="173967" y="42723"/>
                        <a:pt x="173967" y="42723"/>
                      </a:cubicBezTo>
                      <a:lnTo>
                        <a:pt x="173863" y="42723"/>
                      </a:lnTo>
                      <a:cubicBezTo>
                        <a:pt x="173863" y="42723"/>
                        <a:pt x="173828" y="42723"/>
                        <a:pt x="173794" y="42688"/>
                      </a:cubicBezTo>
                      <a:lnTo>
                        <a:pt x="173552" y="42688"/>
                      </a:lnTo>
                      <a:cubicBezTo>
                        <a:pt x="173517" y="42688"/>
                        <a:pt x="173517" y="42654"/>
                        <a:pt x="173483" y="42654"/>
                      </a:cubicBezTo>
                      <a:lnTo>
                        <a:pt x="173241" y="42654"/>
                      </a:lnTo>
                      <a:cubicBezTo>
                        <a:pt x="173206" y="42654"/>
                        <a:pt x="173172" y="42619"/>
                        <a:pt x="173103" y="42619"/>
                      </a:cubicBezTo>
                      <a:lnTo>
                        <a:pt x="172895" y="42619"/>
                      </a:lnTo>
                      <a:cubicBezTo>
                        <a:pt x="172861" y="42619"/>
                        <a:pt x="172826" y="42585"/>
                        <a:pt x="172791" y="42585"/>
                      </a:cubicBezTo>
                      <a:lnTo>
                        <a:pt x="172722" y="42585"/>
                      </a:lnTo>
                      <a:cubicBezTo>
                        <a:pt x="172653" y="42585"/>
                        <a:pt x="172584" y="42550"/>
                        <a:pt x="172550" y="42550"/>
                      </a:cubicBezTo>
                      <a:lnTo>
                        <a:pt x="172480" y="42550"/>
                      </a:lnTo>
                      <a:cubicBezTo>
                        <a:pt x="172411" y="42550"/>
                        <a:pt x="172377" y="42515"/>
                        <a:pt x="172308" y="42515"/>
                      </a:cubicBezTo>
                      <a:cubicBezTo>
                        <a:pt x="172273" y="42515"/>
                        <a:pt x="172204" y="42515"/>
                        <a:pt x="172169" y="42481"/>
                      </a:cubicBezTo>
                      <a:lnTo>
                        <a:pt x="171962" y="42481"/>
                      </a:lnTo>
                      <a:cubicBezTo>
                        <a:pt x="171927" y="42446"/>
                        <a:pt x="171927" y="42446"/>
                        <a:pt x="171893" y="42446"/>
                      </a:cubicBezTo>
                      <a:lnTo>
                        <a:pt x="171858" y="42446"/>
                      </a:lnTo>
                      <a:cubicBezTo>
                        <a:pt x="171789" y="42446"/>
                        <a:pt x="171720" y="42446"/>
                        <a:pt x="171651" y="42412"/>
                      </a:cubicBezTo>
                      <a:lnTo>
                        <a:pt x="171409" y="42412"/>
                      </a:lnTo>
                      <a:cubicBezTo>
                        <a:pt x="171374" y="42377"/>
                        <a:pt x="171374" y="42377"/>
                        <a:pt x="171374" y="42377"/>
                      </a:cubicBezTo>
                      <a:lnTo>
                        <a:pt x="171029" y="42377"/>
                      </a:lnTo>
                      <a:cubicBezTo>
                        <a:pt x="170994" y="42377"/>
                        <a:pt x="170925" y="42343"/>
                        <a:pt x="170856" y="42343"/>
                      </a:cubicBezTo>
                      <a:lnTo>
                        <a:pt x="170406" y="42343"/>
                      </a:lnTo>
                      <a:cubicBezTo>
                        <a:pt x="170268" y="42343"/>
                        <a:pt x="170165" y="42343"/>
                        <a:pt x="170026" y="42308"/>
                      </a:cubicBezTo>
                      <a:lnTo>
                        <a:pt x="169681" y="42308"/>
                      </a:lnTo>
                      <a:cubicBezTo>
                        <a:pt x="169542" y="42308"/>
                        <a:pt x="169439" y="42308"/>
                        <a:pt x="169335" y="42343"/>
                      </a:cubicBezTo>
                      <a:lnTo>
                        <a:pt x="168194" y="42343"/>
                      </a:lnTo>
                      <a:cubicBezTo>
                        <a:pt x="168160" y="42343"/>
                        <a:pt x="168125" y="42343"/>
                        <a:pt x="168091" y="42377"/>
                      </a:cubicBezTo>
                      <a:lnTo>
                        <a:pt x="167434" y="42377"/>
                      </a:lnTo>
                      <a:cubicBezTo>
                        <a:pt x="167399" y="42377"/>
                        <a:pt x="167399" y="42412"/>
                        <a:pt x="167365" y="42412"/>
                      </a:cubicBezTo>
                      <a:lnTo>
                        <a:pt x="167054" y="42412"/>
                      </a:lnTo>
                      <a:cubicBezTo>
                        <a:pt x="166950" y="42412"/>
                        <a:pt x="166881" y="42412"/>
                        <a:pt x="166777" y="42446"/>
                      </a:cubicBezTo>
                      <a:lnTo>
                        <a:pt x="166293" y="42446"/>
                      </a:lnTo>
                      <a:cubicBezTo>
                        <a:pt x="166224" y="42446"/>
                        <a:pt x="166190" y="42481"/>
                        <a:pt x="166120" y="42481"/>
                      </a:cubicBezTo>
                      <a:lnTo>
                        <a:pt x="165844" y="42481"/>
                      </a:lnTo>
                      <a:cubicBezTo>
                        <a:pt x="165740" y="42481"/>
                        <a:pt x="165671" y="42481"/>
                        <a:pt x="165567" y="42446"/>
                      </a:cubicBezTo>
                      <a:lnTo>
                        <a:pt x="165325" y="42446"/>
                      </a:lnTo>
                      <a:cubicBezTo>
                        <a:pt x="165256" y="42412"/>
                        <a:pt x="165222" y="42412"/>
                        <a:pt x="165187" y="42412"/>
                      </a:cubicBezTo>
                      <a:lnTo>
                        <a:pt x="165153" y="42412"/>
                      </a:lnTo>
                      <a:cubicBezTo>
                        <a:pt x="165153" y="42377"/>
                        <a:pt x="165118" y="42377"/>
                        <a:pt x="165083" y="42377"/>
                      </a:cubicBezTo>
                      <a:lnTo>
                        <a:pt x="165014" y="42377"/>
                      </a:lnTo>
                      <a:cubicBezTo>
                        <a:pt x="165014" y="42343"/>
                        <a:pt x="164980" y="42343"/>
                        <a:pt x="164980" y="42343"/>
                      </a:cubicBezTo>
                      <a:lnTo>
                        <a:pt x="164911" y="42343"/>
                      </a:lnTo>
                      <a:cubicBezTo>
                        <a:pt x="164876" y="42343"/>
                        <a:pt x="164876" y="42343"/>
                        <a:pt x="164842" y="42308"/>
                      </a:cubicBezTo>
                      <a:lnTo>
                        <a:pt x="164772" y="42308"/>
                      </a:lnTo>
                      <a:cubicBezTo>
                        <a:pt x="164738" y="42308"/>
                        <a:pt x="164738" y="42273"/>
                        <a:pt x="164703" y="42273"/>
                      </a:cubicBezTo>
                      <a:lnTo>
                        <a:pt x="164634" y="42273"/>
                      </a:lnTo>
                      <a:cubicBezTo>
                        <a:pt x="164600" y="42239"/>
                        <a:pt x="164565" y="42239"/>
                        <a:pt x="164530" y="42239"/>
                      </a:cubicBezTo>
                      <a:cubicBezTo>
                        <a:pt x="164496" y="42204"/>
                        <a:pt x="164427" y="42204"/>
                        <a:pt x="164392" y="42204"/>
                      </a:cubicBezTo>
                      <a:cubicBezTo>
                        <a:pt x="164392" y="42204"/>
                        <a:pt x="164392" y="42204"/>
                        <a:pt x="164358" y="42170"/>
                      </a:cubicBezTo>
                      <a:cubicBezTo>
                        <a:pt x="164323" y="42170"/>
                        <a:pt x="164288" y="42170"/>
                        <a:pt x="164254" y="42135"/>
                      </a:cubicBezTo>
                      <a:lnTo>
                        <a:pt x="164185" y="42135"/>
                      </a:lnTo>
                      <a:cubicBezTo>
                        <a:pt x="164150" y="42135"/>
                        <a:pt x="164081" y="42101"/>
                        <a:pt x="164012" y="42101"/>
                      </a:cubicBezTo>
                      <a:cubicBezTo>
                        <a:pt x="163908" y="42066"/>
                        <a:pt x="163839" y="42031"/>
                        <a:pt x="163770" y="42031"/>
                      </a:cubicBezTo>
                      <a:cubicBezTo>
                        <a:pt x="163735" y="42031"/>
                        <a:pt x="163735" y="41997"/>
                        <a:pt x="163701" y="41997"/>
                      </a:cubicBezTo>
                      <a:lnTo>
                        <a:pt x="163632" y="41997"/>
                      </a:lnTo>
                      <a:cubicBezTo>
                        <a:pt x="163632" y="41997"/>
                        <a:pt x="163597" y="41997"/>
                        <a:pt x="163563" y="41962"/>
                      </a:cubicBezTo>
                      <a:lnTo>
                        <a:pt x="163493" y="41962"/>
                      </a:lnTo>
                      <a:cubicBezTo>
                        <a:pt x="163459" y="41962"/>
                        <a:pt x="163424" y="41928"/>
                        <a:pt x="163390" y="41928"/>
                      </a:cubicBezTo>
                      <a:lnTo>
                        <a:pt x="163286" y="41928"/>
                      </a:lnTo>
                      <a:cubicBezTo>
                        <a:pt x="163286" y="41928"/>
                        <a:pt x="163286" y="41893"/>
                        <a:pt x="163252" y="41893"/>
                      </a:cubicBezTo>
                      <a:lnTo>
                        <a:pt x="163079" y="41893"/>
                      </a:lnTo>
                      <a:cubicBezTo>
                        <a:pt x="163079" y="41859"/>
                        <a:pt x="163044" y="41859"/>
                        <a:pt x="163044" y="41859"/>
                      </a:cubicBezTo>
                      <a:lnTo>
                        <a:pt x="162733" y="41859"/>
                      </a:lnTo>
                      <a:cubicBezTo>
                        <a:pt x="162733" y="41824"/>
                        <a:pt x="162698" y="41824"/>
                        <a:pt x="162664" y="41824"/>
                      </a:cubicBezTo>
                      <a:lnTo>
                        <a:pt x="162284" y="41824"/>
                      </a:lnTo>
                      <a:cubicBezTo>
                        <a:pt x="162249" y="41824"/>
                        <a:pt x="162215" y="41824"/>
                        <a:pt x="162215" y="41790"/>
                      </a:cubicBezTo>
                      <a:lnTo>
                        <a:pt x="162007" y="41790"/>
                      </a:lnTo>
                      <a:cubicBezTo>
                        <a:pt x="161869" y="41755"/>
                        <a:pt x="161765" y="41720"/>
                        <a:pt x="161627" y="41686"/>
                      </a:cubicBezTo>
                      <a:cubicBezTo>
                        <a:pt x="161420" y="41651"/>
                        <a:pt x="161212" y="41582"/>
                        <a:pt x="161005" y="41513"/>
                      </a:cubicBezTo>
                      <a:lnTo>
                        <a:pt x="160970" y="41513"/>
                      </a:lnTo>
                      <a:cubicBezTo>
                        <a:pt x="160936" y="41478"/>
                        <a:pt x="160901" y="41478"/>
                        <a:pt x="160867" y="41478"/>
                      </a:cubicBezTo>
                      <a:cubicBezTo>
                        <a:pt x="160832" y="41444"/>
                        <a:pt x="160797" y="41444"/>
                        <a:pt x="160763" y="41444"/>
                      </a:cubicBezTo>
                      <a:cubicBezTo>
                        <a:pt x="160728" y="41444"/>
                        <a:pt x="160694" y="41409"/>
                        <a:pt x="160659" y="41409"/>
                      </a:cubicBezTo>
                      <a:cubicBezTo>
                        <a:pt x="160625" y="41409"/>
                        <a:pt x="160625" y="41375"/>
                        <a:pt x="160590" y="41375"/>
                      </a:cubicBezTo>
                      <a:cubicBezTo>
                        <a:pt x="160555" y="41375"/>
                        <a:pt x="160521" y="41340"/>
                        <a:pt x="160486" y="41340"/>
                      </a:cubicBezTo>
                      <a:cubicBezTo>
                        <a:pt x="160452" y="41340"/>
                        <a:pt x="160452" y="41340"/>
                        <a:pt x="160417" y="41306"/>
                      </a:cubicBezTo>
                      <a:cubicBezTo>
                        <a:pt x="160383" y="41306"/>
                        <a:pt x="160348" y="41271"/>
                        <a:pt x="160313" y="41271"/>
                      </a:cubicBezTo>
                      <a:cubicBezTo>
                        <a:pt x="160279" y="41271"/>
                        <a:pt x="160279" y="41271"/>
                        <a:pt x="160244" y="41236"/>
                      </a:cubicBezTo>
                      <a:cubicBezTo>
                        <a:pt x="160210" y="41236"/>
                        <a:pt x="160175" y="41236"/>
                        <a:pt x="160141" y="41202"/>
                      </a:cubicBezTo>
                      <a:lnTo>
                        <a:pt x="160106" y="41202"/>
                      </a:lnTo>
                      <a:cubicBezTo>
                        <a:pt x="160072" y="41167"/>
                        <a:pt x="160037" y="41167"/>
                        <a:pt x="160002" y="41133"/>
                      </a:cubicBezTo>
                      <a:cubicBezTo>
                        <a:pt x="159933" y="41098"/>
                        <a:pt x="159864" y="41064"/>
                        <a:pt x="159795" y="41064"/>
                      </a:cubicBezTo>
                      <a:cubicBezTo>
                        <a:pt x="159795" y="41029"/>
                        <a:pt x="159760" y="41029"/>
                        <a:pt x="159760" y="41029"/>
                      </a:cubicBezTo>
                      <a:cubicBezTo>
                        <a:pt x="159691" y="40995"/>
                        <a:pt x="159657" y="40960"/>
                        <a:pt x="159622" y="40960"/>
                      </a:cubicBezTo>
                      <a:cubicBezTo>
                        <a:pt x="159588" y="40960"/>
                        <a:pt x="159588" y="40925"/>
                        <a:pt x="159553" y="40925"/>
                      </a:cubicBezTo>
                      <a:cubicBezTo>
                        <a:pt x="159518" y="40925"/>
                        <a:pt x="159484" y="40891"/>
                        <a:pt x="159449" y="40891"/>
                      </a:cubicBezTo>
                      <a:cubicBezTo>
                        <a:pt x="159415" y="40856"/>
                        <a:pt x="159415" y="40856"/>
                        <a:pt x="159380" y="40856"/>
                      </a:cubicBezTo>
                      <a:lnTo>
                        <a:pt x="159346" y="40856"/>
                      </a:lnTo>
                      <a:cubicBezTo>
                        <a:pt x="159346" y="40856"/>
                        <a:pt x="159346" y="40822"/>
                        <a:pt x="159311" y="40822"/>
                      </a:cubicBezTo>
                      <a:cubicBezTo>
                        <a:pt x="159277" y="40822"/>
                        <a:pt x="159207" y="40787"/>
                        <a:pt x="159173" y="40787"/>
                      </a:cubicBezTo>
                      <a:cubicBezTo>
                        <a:pt x="159173" y="40787"/>
                        <a:pt x="159138" y="40753"/>
                        <a:pt x="159138" y="40753"/>
                      </a:cubicBezTo>
                      <a:lnTo>
                        <a:pt x="159035" y="40753"/>
                      </a:lnTo>
                      <a:cubicBezTo>
                        <a:pt x="159035" y="40718"/>
                        <a:pt x="159000" y="40718"/>
                        <a:pt x="159000" y="40718"/>
                      </a:cubicBezTo>
                      <a:lnTo>
                        <a:pt x="158896" y="40718"/>
                      </a:lnTo>
                      <a:cubicBezTo>
                        <a:pt x="158896" y="40718"/>
                        <a:pt x="158896" y="40718"/>
                        <a:pt x="158862" y="40683"/>
                      </a:cubicBezTo>
                      <a:lnTo>
                        <a:pt x="158862" y="40027"/>
                      </a:lnTo>
                      <a:cubicBezTo>
                        <a:pt x="158862" y="39992"/>
                        <a:pt x="158862" y="39958"/>
                        <a:pt x="158758" y="39888"/>
                      </a:cubicBezTo>
                      <a:cubicBezTo>
                        <a:pt x="158758" y="39888"/>
                        <a:pt x="158723" y="39854"/>
                        <a:pt x="158723" y="39854"/>
                      </a:cubicBezTo>
                      <a:lnTo>
                        <a:pt x="158689" y="39854"/>
                      </a:lnTo>
                      <a:cubicBezTo>
                        <a:pt x="158689" y="39819"/>
                        <a:pt x="158689" y="39819"/>
                        <a:pt x="158654" y="39819"/>
                      </a:cubicBezTo>
                      <a:cubicBezTo>
                        <a:pt x="158654" y="39785"/>
                        <a:pt x="158654" y="39785"/>
                        <a:pt x="158620" y="39785"/>
                      </a:cubicBezTo>
                      <a:cubicBezTo>
                        <a:pt x="158620" y="39785"/>
                        <a:pt x="158620" y="39750"/>
                        <a:pt x="158620" y="39750"/>
                      </a:cubicBezTo>
                      <a:cubicBezTo>
                        <a:pt x="158585" y="39750"/>
                        <a:pt x="158585" y="39750"/>
                        <a:pt x="158585" y="39716"/>
                      </a:cubicBezTo>
                      <a:lnTo>
                        <a:pt x="158551" y="39716"/>
                      </a:lnTo>
                      <a:cubicBezTo>
                        <a:pt x="158551" y="39681"/>
                        <a:pt x="158551" y="39681"/>
                        <a:pt x="158516" y="39681"/>
                      </a:cubicBezTo>
                      <a:cubicBezTo>
                        <a:pt x="158516" y="39681"/>
                        <a:pt x="158516" y="39681"/>
                        <a:pt x="158482" y="39646"/>
                      </a:cubicBezTo>
                      <a:lnTo>
                        <a:pt x="158378" y="39646"/>
                      </a:lnTo>
                      <a:cubicBezTo>
                        <a:pt x="158378" y="39612"/>
                        <a:pt x="158343" y="39612"/>
                        <a:pt x="158309" y="39612"/>
                      </a:cubicBezTo>
                      <a:lnTo>
                        <a:pt x="158170" y="39612"/>
                      </a:lnTo>
                      <a:cubicBezTo>
                        <a:pt x="158136" y="39577"/>
                        <a:pt x="158101" y="39577"/>
                        <a:pt x="158032" y="39577"/>
                      </a:cubicBezTo>
                      <a:lnTo>
                        <a:pt x="157963" y="39577"/>
                      </a:lnTo>
                      <a:cubicBezTo>
                        <a:pt x="157928" y="39577"/>
                        <a:pt x="157894" y="39577"/>
                        <a:pt x="157859" y="39543"/>
                      </a:cubicBezTo>
                      <a:lnTo>
                        <a:pt x="157410" y="39543"/>
                      </a:lnTo>
                      <a:cubicBezTo>
                        <a:pt x="157375" y="39543"/>
                        <a:pt x="157341" y="39508"/>
                        <a:pt x="157306" y="39508"/>
                      </a:cubicBezTo>
                      <a:lnTo>
                        <a:pt x="157272" y="39508"/>
                      </a:lnTo>
                      <a:cubicBezTo>
                        <a:pt x="157237" y="39508"/>
                        <a:pt x="157237" y="39474"/>
                        <a:pt x="157237" y="39474"/>
                      </a:cubicBezTo>
                      <a:lnTo>
                        <a:pt x="157203" y="39474"/>
                      </a:lnTo>
                      <a:cubicBezTo>
                        <a:pt x="157168" y="39439"/>
                        <a:pt x="157168" y="39405"/>
                        <a:pt x="157133" y="39405"/>
                      </a:cubicBezTo>
                      <a:cubicBezTo>
                        <a:pt x="157133" y="39370"/>
                        <a:pt x="157099" y="39335"/>
                        <a:pt x="157064" y="39301"/>
                      </a:cubicBezTo>
                      <a:cubicBezTo>
                        <a:pt x="157030" y="39266"/>
                        <a:pt x="157030" y="39266"/>
                        <a:pt x="157030" y="39232"/>
                      </a:cubicBezTo>
                      <a:lnTo>
                        <a:pt x="156995" y="39232"/>
                      </a:lnTo>
                      <a:cubicBezTo>
                        <a:pt x="156995" y="39197"/>
                        <a:pt x="156961" y="39197"/>
                        <a:pt x="156926" y="39163"/>
                      </a:cubicBezTo>
                      <a:cubicBezTo>
                        <a:pt x="156892" y="39163"/>
                        <a:pt x="156892" y="39128"/>
                        <a:pt x="156857" y="39128"/>
                      </a:cubicBezTo>
                      <a:cubicBezTo>
                        <a:pt x="156857" y="39128"/>
                        <a:pt x="156822" y="39128"/>
                        <a:pt x="156822" y="39093"/>
                      </a:cubicBezTo>
                      <a:lnTo>
                        <a:pt x="156650" y="39093"/>
                      </a:lnTo>
                      <a:cubicBezTo>
                        <a:pt x="156650" y="39093"/>
                        <a:pt x="156615" y="39059"/>
                        <a:pt x="156580" y="39059"/>
                      </a:cubicBezTo>
                      <a:lnTo>
                        <a:pt x="156442" y="39059"/>
                      </a:lnTo>
                      <a:cubicBezTo>
                        <a:pt x="156408" y="39059"/>
                        <a:pt x="156338" y="39059"/>
                        <a:pt x="156304" y="39024"/>
                      </a:cubicBezTo>
                      <a:lnTo>
                        <a:pt x="156062" y="39024"/>
                      </a:lnTo>
                      <a:cubicBezTo>
                        <a:pt x="155993" y="39024"/>
                        <a:pt x="155924" y="38990"/>
                        <a:pt x="155855" y="38990"/>
                      </a:cubicBezTo>
                      <a:lnTo>
                        <a:pt x="154437" y="38990"/>
                      </a:lnTo>
                      <a:cubicBezTo>
                        <a:pt x="154368" y="39024"/>
                        <a:pt x="154299" y="39024"/>
                        <a:pt x="154265" y="39024"/>
                      </a:cubicBezTo>
                      <a:lnTo>
                        <a:pt x="154230" y="39024"/>
                      </a:lnTo>
                      <a:cubicBezTo>
                        <a:pt x="154161" y="39024"/>
                        <a:pt x="154092" y="39059"/>
                        <a:pt x="154057" y="39059"/>
                      </a:cubicBezTo>
                      <a:cubicBezTo>
                        <a:pt x="153953" y="39093"/>
                        <a:pt x="153884" y="39093"/>
                        <a:pt x="153781" y="39128"/>
                      </a:cubicBezTo>
                      <a:lnTo>
                        <a:pt x="153712" y="39128"/>
                      </a:lnTo>
                      <a:cubicBezTo>
                        <a:pt x="153642" y="39163"/>
                        <a:pt x="153539" y="39163"/>
                        <a:pt x="153435" y="39197"/>
                      </a:cubicBezTo>
                      <a:cubicBezTo>
                        <a:pt x="153400" y="39197"/>
                        <a:pt x="153400" y="39197"/>
                        <a:pt x="153400" y="39232"/>
                      </a:cubicBezTo>
                      <a:cubicBezTo>
                        <a:pt x="153262" y="39232"/>
                        <a:pt x="153124" y="39266"/>
                        <a:pt x="153020" y="39335"/>
                      </a:cubicBezTo>
                      <a:lnTo>
                        <a:pt x="152951" y="39335"/>
                      </a:lnTo>
                      <a:cubicBezTo>
                        <a:pt x="152813" y="39370"/>
                        <a:pt x="152709" y="39405"/>
                        <a:pt x="152571" y="39474"/>
                      </a:cubicBezTo>
                      <a:lnTo>
                        <a:pt x="152502" y="39474"/>
                      </a:lnTo>
                      <a:cubicBezTo>
                        <a:pt x="152363" y="39508"/>
                        <a:pt x="152260" y="39577"/>
                        <a:pt x="152122" y="39612"/>
                      </a:cubicBezTo>
                      <a:cubicBezTo>
                        <a:pt x="152087" y="39612"/>
                        <a:pt x="152087" y="39646"/>
                        <a:pt x="152052" y="39646"/>
                      </a:cubicBezTo>
                      <a:cubicBezTo>
                        <a:pt x="151914" y="39681"/>
                        <a:pt x="151810" y="39750"/>
                        <a:pt x="151672" y="39785"/>
                      </a:cubicBezTo>
                      <a:lnTo>
                        <a:pt x="151638" y="39785"/>
                      </a:lnTo>
                      <a:cubicBezTo>
                        <a:pt x="151638" y="39819"/>
                        <a:pt x="151638" y="39819"/>
                        <a:pt x="151603" y="39819"/>
                      </a:cubicBezTo>
                      <a:cubicBezTo>
                        <a:pt x="151568" y="39819"/>
                        <a:pt x="151534" y="39854"/>
                        <a:pt x="151499" y="39854"/>
                      </a:cubicBezTo>
                      <a:cubicBezTo>
                        <a:pt x="151465" y="39888"/>
                        <a:pt x="151430" y="39888"/>
                        <a:pt x="151396" y="39923"/>
                      </a:cubicBezTo>
                      <a:cubicBezTo>
                        <a:pt x="151396" y="39923"/>
                        <a:pt x="151327" y="39958"/>
                        <a:pt x="151327" y="39958"/>
                      </a:cubicBezTo>
                      <a:cubicBezTo>
                        <a:pt x="151292" y="39958"/>
                        <a:pt x="151257" y="39992"/>
                        <a:pt x="151223" y="39992"/>
                      </a:cubicBezTo>
                      <a:cubicBezTo>
                        <a:pt x="151188" y="40027"/>
                        <a:pt x="151154" y="40027"/>
                        <a:pt x="151119" y="40061"/>
                      </a:cubicBezTo>
                      <a:cubicBezTo>
                        <a:pt x="151085" y="40061"/>
                        <a:pt x="151085" y="40096"/>
                        <a:pt x="151050" y="40096"/>
                      </a:cubicBezTo>
                      <a:cubicBezTo>
                        <a:pt x="151015" y="40130"/>
                        <a:pt x="150981" y="40130"/>
                        <a:pt x="150946" y="40165"/>
                      </a:cubicBezTo>
                      <a:cubicBezTo>
                        <a:pt x="150946" y="40165"/>
                        <a:pt x="150912" y="40165"/>
                        <a:pt x="150912" y="40200"/>
                      </a:cubicBezTo>
                      <a:lnTo>
                        <a:pt x="150877" y="40200"/>
                      </a:lnTo>
                      <a:lnTo>
                        <a:pt x="150877" y="29415"/>
                      </a:lnTo>
                      <a:lnTo>
                        <a:pt x="134286" y="29415"/>
                      </a:lnTo>
                      <a:cubicBezTo>
                        <a:pt x="134286" y="29415"/>
                        <a:pt x="134286" y="29381"/>
                        <a:pt x="134286" y="29346"/>
                      </a:cubicBezTo>
                      <a:cubicBezTo>
                        <a:pt x="134286" y="29346"/>
                        <a:pt x="134286" y="29312"/>
                        <a:pt x="134286" y="29312"/>
                      </a:cubicBezTo>
                      <a:cubicBezTo>
                        <a:pt x="134286" y="29312"/>
                        <a:pt x="134286" y="29277"/>
                        <a:pt x="134286" y="29277"/>
                      </a:cubicBezTo>
                      <a:cubicBezTo>
                        <a:pt x="134320" y="29242"/>
                        <a:pt x="134320" y="29208"/>
                        <a:pt x="134320" y="29173"/>
                      </a:cubicBezTo>
                      <a:lnTo>
                        <a:pt x="134320" y="18354"/>
                      </a:lnTo>
                      <a:cubicBezTo>
                        <a:pt x="134320" y="18389"/>
                        <a:pt x="134320" y="18424"/>
                        <a:pt x="134286" y="18458"/>
                      </a:cubicBezTo>
                      <a:cubicBezTo>
                        <a:pt x="134286" y="18493"/>
                        <a:pt x="134286" y="18493"/>
                        <a:pt x="134286" y="18493"/>
                      </a:cubicBezTo>
                      <a:cubicBezTo>
                        <a:pt x="134286" y="18527"/>
                        <a:pt x="134286" y="18596"/>
                        <a:pt x="134286" y="18631"/>
                      </a:cubicBezTo>
                      <a:cubicBezTo>
                        <a:pt x="134251" y="18666"/>
                        <a:pt x="134251" y="18700"/>
                        <a:pt x="134251" y="18735"/>
                      </a:cubicBezTo>
                      <a:cubicBezTo>
                        <a:pt x="134217" y="18769"/>
                        <a:pt x="134217" y="18769"/>
                        <a:pt x="134217" y="18769"/>
                      </a:cubicBezTo>
                      <a:cubicBezTo>
                        <a:pt x="134217" y="18804"/>
                        <a:pt x="134217" y="18804"/>
                        <a:pt x="134217" y="18804"/>
                      </a:cubicBezTo>
                      <a:cubicBezTo>
                        <a:pt x="134182" y="18804"/>
                        <a:pt x="134182" y="18838"/>
                        <a:pt x="134182" y="18838"/>
                      </a:cubicBezTo>
                      <a:cubicBezTo>
                        <a:pt x="134182" y="18838"/>
                        <a:pt x="134182" y="18838"/>
                        <a:pt x="134148" y="18873"/>
                      </a:cubicBezTo>
                      <a:lnTo>
                        <a:pt x="134079" y="18873"/>
                      </a:lnTo>
                      <a:lnTo>
                        <a:pt x="134079" y="17283"/>
                      </a:lnTo>
                      <a:cubicBezTo>
                        <a:pt x="134079" y="17283"/>
                        <a:pt x="134079" y="17283"/>
                        <a:pt x="134044" y="17318"/>
                      </a:cubicBezTo>
                      <a:cubicBezTo>
                        <a:pt x="134009" y="17352"/>
                        <a:pt x="133975" y="17352"/>
                        <a:pt x="133940" y="17387"/>
                      </a:cubicBezTo>
                      <a:cubicBezTo>
                        <a:pt x="133940" y="17421"/>
                        <a:pt x="133940" y="17421"/>
                        <a:pt x="133906" y="17421"/>
                      </a:cubicBezTo>
                      <a:cubicBezTo>
                        <a:pt x="133871" y="17421"/>
                        <a:pt x="133871" y="17456"/>
                        <a:pt x="133837" y="17456"/>
                      </a:cubicBezTo>
                      <a:lnTo>
                        <a:pt x="133595" y="17456"/>
                      </a:lnTo>
                      <a:cubicBezTo>
                        <a:pt x="133595" y="17456"/>
                        <a:pt x="133595" y="17456"/>
                        <a:pt x="133560" y="17490"/>
                      </a:cubicBezTo>
                      <a:cubicBezTo>
                        <a:pt x="133560" y="17490"/>
                        <a:pt x="133560" y="17490"/>
                        <a:pt x="133525" y="17525"/>
                      </a:cubicBezTo>
                      <a:lnTo>
                        <a:pt x="133525" y="19391"/>
                      </a:lnTo>
                      <a:lnTo>
                        <a:pt x="133456" y="19391"/>
                      </a:lnTo>
                      <a:cubicBezTo>
                        <a:pt x="133456" y="19391"/>
                        <a:pt x="133456" y="19426"/>
                        <a:pt x="133422" y="19426"/>
                      </a:cubicBezTo>
                      <a:cubicBezTo>
                        <a:pt x="133387" y="19426"/>
                        <a:pt x="133353" y="19461"/>
                        <a:pt x="133284" y="19461"/>
                      </a:cubicBezTo>
                      <a:cubicBezTo>
                        <a:pt x="133214" y="19495"/>
                        <a:pt x="133180" y="19495"/>
                        <a:pt x="133111" y="19530"/>
                      </a:cubicBezTo>
                      <a:cubicBezTo>
                        <a:pt x="133042" y="19530"/>
                        <a:pt x="133007" y="19530"/>
                        <a:pt x="132938" y="19564"/>
                      </a:cubicBezTo>
                      <a:cubicBezTo>
                        <a:pt x="132938" y="19564"/>
                        <a:pt x="132903" y="19564"/>
                        <a:pt x="132869" y="19599"/>
                      </a:cubicBezTo>
                      <a:cubicBezTo>
                        <a:pt x="132800" y="19599"/>
                        <a:pt x="132765" y="19633"/>
                        <a:pt x="132696" y="19633"/>
                      </a:cubicBezTo>
                      <a:cubicBezTo>
                        <a:pt x="132661" y="19633"/>
                        <a:pt x="132661" y="19668"/>
                        <a:pt x="132627" y="19668"/>
                      </a:cubicBezTo>
                      <a:cubicBezTo>
                        <a:pt x="132558" y="19668"/>
                        <a:pt x="132454" y="19702"/>
                        <a:pt x="132385" y="19737"/>
                      </a:cubicBezTo>
                      <a:cubicBezTo>
                        <a:pt x="132281" y="19772"/>
                        <a:pt x="132212" y="19772"/>
                        <a:pt x="132108" y="19806"/>
                      </a:cubicBezTo>
                      <a:lnTo>
                        <a:pt x="132039" y="19806"/>
                      </a:lnTo>
                      <a:cubicBezTo>
                        <a:pt x="132005" y="19841"/>
                        <a:pt x="131935" y="19841"/>
                        <a:pt x="131901" y="19875"/>
                      </a:cubicBezTo>
                      <a:lnTo>
                        <a:pt x="131763" y="19875"/>
                      </a:lnTo>
                      <a:cubicBezTo>
                        <a:pt x="131728" y="19910"/>
                        <a:pt x="131694" y="19910"/>
                        <a:pt x="131624" y="19910"/>
                      </a:cubicBezTo>
                      <a:cubicBezTo>
                        <a:pt x="131590" y="19944"/>
                        <a:pt x="131555" y="19944"/>
                        <a:pt x="131486" y="19944"/>
                      </a:cubicBezTo>
                      <a:cubicBezTo>
                        <a:pt x="131486" y="19944"/>
                        <a:pt x="131452" y="19944"/>
                        <a:pt x="131417" y="19979"/>
                      </a:cubicBezTo>
                      <a:lnTo>
                        <a:pt x="131348" y="19979"/>
                      </a:lnTo>
                      <a:cubicBezTo>
                        <a:pt x="131313" y="20014"/>
                        <a:pt x="131279" y="20014"/>
                        <a:pt x="131244" y="20014"/>
                      </a:cubicBezTo>
                      <a:cubicBezTo>
                        <a:pt x="131210" y="20014"/>
                        <a:pt x="131210" y="20048"/>
                        <a:pt x="131175" y="20048"/>
                      </a:cubicBezTo>
                      <a:lnTo>
                        <a:pt x="131140" y="20048"/>
                      </a:lnTo>
                      <a:cubicBezTo>
                        <a:pt x="131140" y="20048"/>
                        <a:pt x="131106" y="20083"/>
                        <a:pt x="131106" y="20083"/>
                      </a:cubicBezTo>
                      <a:cubicBezTo>
                        <a:pt x="131106" y="20083"/>
                        <a:pt x="131071" y="20083"/>
                        <a:pt x="131071" y="20117"/>
                      </a:cubicBezTo>
                      <a:lnTo>
                        <a:pt x="131037" y="20117"/>
                      </a:lnTo>
                      <a:cubicBezTo>
                        <a:pt x="131037" y="20117"/>
                        <a:pt x="131037" y="20152"/>
                        <a:pt x="131037" y="20152"/>
                      </a:cubicBezTo>
                      <a:cubicBezTo>
                        <a:pt x="131037" y="20152"/>
                        <a:pt x="131002" y="20152"/>
                        <a:pt x="131002" y="20186"/>
                      </a:cubicBezTo>
                      <a:cubicBezTo>
                        <a:pt x="131002" y="20221"/>
                        <a:pt x="130968" y="20256"/>
                        <a:pt x="130968" y="20290"/>
                      </a:cubicBezTo>
                      <a:cubicBezTo>
                        <a:pt x="130968" y="20325"/>
                        <a:pt x="130933" y="20325"/>
                        <a:pt x="130933" y="20359"/>
                      </a:cubicBezTo>
                      <a:cubicBezTo>
                        <a:pt x="130933" y="20359"/>
                        <a:pt x="130933" y="20359"/>
                        <a:pt x="130899" y="20394"/>
                      </a:cubicBezTo>
                      <a:cubicBezTo>
                        <a:pt x="130899" y="20428"/>
                        <a:pt x="130899" y="20428"/>
                        <a:pt x="130864" y="20463"/>
                      </a:cubicBezTo>
                      <a:cubicBezTo>
                        <a:pt x="130864" y="20463"/>
                        <a:pt x="130829" y="20463"/>
                        <a:pt x="130829" y="20497"/>
                      </a:cubicBezTo>
                      <a:lnTo>
                        <a:pt x="130795" y="20497"/>
                      </a:lnTo>
                      <a:cubicBezTo>
                        <a:pt x="130760" y="20497"/>
                        <a:pt x="130760" y="20497"/>
                        <a:pt x="130760" y="20532"/>
                      </a:cubicBezTo>
                      <a:lnTo>
                        <a:pt x="130726" y="20532"/>
                      </a:lnTo>
                      <a:cubicBezTo>
                        <a:pt x="130691" y="20532"/>
                        <a:pt x="130657" y="20532"/>
                        <a:pt x="130622" y="20567"/>
                      </a:cubicBezTo>
                      <a:lnTo>
                        <a:pt x="130587" y="20567"/>
                      </a:lnTo>
                      <a:cubicBezTo>
                        <a:pt x="130553" y="20567"/>
                        <a:pt x="130518" y="20601"/>
                        <a:pt x="130484" y="20601"/>
                      </a:cubicBezTo>
                      <a:cubicBezTo>
                        <a:pt x="130449" y="20601"/>
                        <a:pt x="130415" y="20601"/>
                        <a:pt x="130380" y="20636"/>
                      </a:cubicBezTo>
                      <a:lnTo>
                        <a:pt x="130276" y="20636"/>
                      </a:lnTo>
                      <a:cubicBezTo>
                        <a:pt x="130276" y="20636"/>
                        <a:pt x="130242" y="20670"/>
                        <a:pt x="130242" y="20670"/>
                      </a:cubicBezTo>
                      <a:cubicBezTo>
                        <a:pt x="130207" y="20670"/>
                        <a:pt x="130138" y="20670"/>
                        <a:pt x="130104" y="20705"/>
                      </a:cubicBezTo>
                      <a:lnTo>
                        <a:pt x="130034" y="20705"/>
                      </a:lnTo>
                      <a:cubicBezTo>
                        <a:pt x="130000" y="20705"/>
                        <a:pt x="129965" y="20705"/>
                        <a:pt x="129931" y="20739"/>
                      </a:cubicBezTo>
                      <a:lnTo>
                        <a:pt x="129862" y="20739"/>
                      </a:lnTo>
                      <a:cubicBezTo>
                        <a:pt x="129827" y="20739"/>
                        <a:pt x="129792" y="20774"/>
                        <a:pt x="129758" y="20774"/>
                      </a:cubicBezTo>
                      <a:lnTo>
                        <a:pt x="129689" y="20774"/>
                      </a:lnTo>
                      <a:cubicBezTo>
                        <a:pt x="129654" y="20809"/>
                        <a:pt x="129620" y="20809"/>
                        <a:pt x="129585" y="20809"/>
                      </a:cubicBezTo>
                      <a:cubicBezTo>
                        <a:pt x="129550" y="20809"/>
                        <a:pt x="129516" y="20843"/>
                        <a:pt x="129481" y="20843"/>
                      </a:cubicBezTo>
                      <a:lnTo>
                        <a:pt x="129378" y="20843"/>
                      </a:lnTo>
                      <a:cubicBezTo>
                        <a:pt x="129378" y="20878"/>
                        <a:pt x="129343" y="20878"/>
                        <a:pt x="129309" y="20878"/>
                      </a:cubicBezTo>
                      <a:cubicBezTo>
                        <a:pt x="129274" y="20878"/>
                        <a:pt x="129239" y="20878"/>
                        <a:pt x="129239" y="20912"/>
                      </a:cubicBezTo>
                      <a:lnTo>
                        <a:pt x="129205" y="20912"/>
                      </a:lnTo>
                      <a:cubicBezTo>
                        <a:pt x="129101" y="20947"/>
                        <a:pt x="129032" y="20947"/>
                        <a:pt x="128928" y="20981"/>
                      </a:cubicBezTo>
                      <a:lnTo>
                        <a:pt x="128894" y="20981"/>
                      </a:lnTo>
                      <a:cubicBezTo>
                        <a:pt x="128790" y="21016"/>
                        <a:pt x="128721" y="21051"/>
                        <a:pt x="128652" y="21051"/>
                      </a:cubicBezTo>
                      <a:cubicBezTo>
                        <a:pt x="128617" y="21085"/>
                        <a:pt x="128617" y="21085"/>
                        <a:pt x="128583" y="21085"/>
                      </a:cubicBezTo>
                      <a:cubicBezTo>
                        <a:pt x="128514" y="21120"/>
                        <a:pt x="128410" y="21154"/>
                        <a:pt x="128341" y="21154"/>
                      </a:cubicBezTo>
                      <a:cubicBezTo>
                        <a:pt x="128341" y="21154"/>
                        <a:pt x="128306" y="21189"/>
                        <a:pt x="128306" y="21189"/>
                      </a:cubicBezTo>
                      <a:cubicBezTo>
                        <a:pt x="128237" y="21223"/>
                        <a:pt x="128168" y="21223"/>
                        <a:pt x="128099" y="21258"/>
                      </a:cubicBezTo>
                      <a:lnTo>
                        <a:pt x="128064" y="21258"/>
                      </a:lnTo>
                      <a:cubicBezTo>
                        <a:pt x="128030" y="21292"/>
                        <a:pt x="127995" y="21292"/>
                        <a:pt x="127960" y="21327"/>
                      </a:cubicBezTo>
                      <a:lnTo>
                        <a:pt x="127926" y="21327"/>
                      </a:lnTo>
                      <a:cubicBezTo>
                        <a:pt x="127891" y="21362"/>
                        <a:pt x="127822" y="21396"/>
                        <a:pt x="127788" y="21396"/>
                      </a:cubicBezTo>
                      <a:cubicBezTo>
                        <a:pt x="127753" y="21431"/>
                        <a:pt x="127684" y="21465"/>
                        <a:pt x="127615" y="21500"/>
                      </a:cubicBezTo>
                      <a:cubicBezTo>
                        <a:pt x="127546" y="21534"/>
                        <a:pt x="127511" y="21534"/>
                        <a:pt x="127477" y="21569"/>
                      </a:cubicBezTo>
                      <a:lnTo>
                        <a:pt x="127442" y="21569"/>
                      </a:lnTo>
                      <a:cubicBezTo>
                        <a:pt x="127407" y="21569"/>
                        <a:pt x="127338" y="21604"/>
                        <a:pt x="127304" y="21604"/>
                      </a:cubicBezTo>
                      <a:cubicBezTo>
                        <a:pt x="127269" y="21604"/>
                        <a:pt x="127235" y="21604"/>
                        <a:pt x="127200" y="21638"/>
                      </a:cubicBezTo>
                      <a:lnTo>
                        <a:pt x="127131" y="21638"/>
                      </a:lnTo>
                      <a:cubicBezTo>
                        <a:pt x="127096" y="21673"/>
                        <a:pt x="127096" y="21673"/>
                        <a:pt x="127062" y="21673"/>
                      </a:cubicBezTo>
                      <a:cubicBezTo>
                        <a:pt x="127027" y="21673"/>
                        <a:pt x="127027" y="21707"/>
                        <a:pt x="126993" y="21707"/>
                      </a:cubicBezTo>
                      <a:cubicBezTo>
                        <a:pt x="126958" y="21707"/>
                        <a:pt x="126958" y="21742"/>
                        <a:pt x="126958" y="21742"/>
                      </a:cubicBezTo>
                      <a:cubicBezTo>
                        <a:pt x="126958" y="21742"/>
                        <a:pt x="126924" y="21776"/>
                        <a:pt x="126924" y="21811"/>
                      </a:cubicBezTo>
                      <a:cubicBezTo>
                        <a:pt x="126924" y="21811"/>
                        <a:pt x="126924" y="21811"/>
                        <a:pt x="126924" y="21846"/>
                      </a:cubicBezTo>
                      <a:cubicBezTo>
                        <a:pt x="126924" y="21846"/>
                        <a:pt x="126924" y="21880"/>
                        <a:pt x="126924" y="21880"/>
                      </a:cubicBezTo>
                      <a:lnTo>
                        <a:pt x="126924" y="29415"/>
                      </a:lnTo>
                      <a:lnTo>
                        <a:pt x="78325" y="29415"/>
                      </a:lnTo>
                      <a:cubicBezTo>
                        <a:pt x="78152" y="29346"/>
                        <a:pt x="77945" y="29208"/>
                        <a:pt x="77634" y="29035"/>
                      </a:cubicBezTo>
                      <a:cubicBezTo>
                        <a:pt x="77530" y="28966"/>
                        <a:pt x="77461" y="28897"/>
                        <a:pt x="77392" y="28862"/>
                      </a:cubicBezTo>
                      <a:cubicBezTo>
                        <a:pt x="77357" y="28828"/>
                        <a:pt x="77323" y="28828"/>
                        <a:pt x="77288" y="28793"/>
                      </a:cubicBezTo>
                      <a:cubicBezTo>
                        <a:pt x="77253" y="28759"/>
                        <a:pt x="77184" y="28724"/>
                        <a:pt x="77150" y="28689"/>
                      </a:cubicBezTo>
                      <a:cubicBezTo>
                        <a:pt x="77115" y="28655"/>
                        <a:pt x="77081" y="28620"/>
                        <a:pt x="77011" y="28620"/>
                      </a:cubicBezTo>
                      <a:cubicBezTo>
                        <a:pt x="76977" y="28551"/>
                        <a:pt x="76908" y="28517"/>
                        <a:pt x="76873" y="28482"/>
                      </a:cubicBezTo>
                      <a:cubicBezTo>
                        <a:pt x="76839" y="28447"/>
                        <a:pt x="76770" y="28413"/>
                        <a:pt x="76735" y="28378"/>
                      </a:cubicBezTo>
                      <a:cubicBezTo>
                        <a:pt x="76700" y="28378"/>
                        <a:pt x="76666" y="28344"/>
                        <a:pt x="76631" y="28309"/>
                      </a:cubicBezTo>
                      <a:cubicBezTo>
                        <a:pt x="76597" y="28275"/>
                        <a:pt x="76562" y="28275"/>
                        <a:pt x="76528" y="28240"/>
                      </a:cubicBezTo>
                      <a:cubicBezTo>
                        <a:pt x="76493" y="28205"/>
                        <a:pt x="76458" y="28205"/>
                        <a:pt x="76424" y="28171"/>
                      </a:cubicBezTo>
                      <a:cubicBezTo>
                        <a:pt x="76389" y="28136"/>
                        <a:pt x="76355" y="28136"/>
                        <a:pt x="76286" y="28102"/>
                      </a:cubicBezTo>
                      <a:cubicBezTo>
                        <a:pt x="76286" y="28067"/>
                        <a:pt x="76251" y="28067"/>
                        <a:pt x="76216" y="28033"/>
                      </a:cubicBezTo>
                      <a:cubicBezTo>
                        <a:pt x="76147" y="28033"/>
                        <a:pt x="76113" y="27998"/>
                        <a:pt x="76044" y="27964"/>
                      </a:cubicBezTo>
                      <a:cubicBezTo>
                        <a:pt x="76044" y="27964"/>
                        <a:pt x="76009" y="27929"/>
                        <a:pt x="75975" y="27929"/>
                      </a:cubicBezTo>
                      <a:cubicBezTo>
                        <a:pt x="75905" y="27894"/>
                        <a:pt x="75836" y="27860"/>
                        <a:pt x="75767" y="27860"/>
                      </a:cubicBezTo>
                      <a:cubicBezTo>
                        <a:pt x="75733" y="27860"/>
                        <a:pt x="75733" y="27860"/>
                        <a:pt x="75733" y="27825"/>
                      </a:cubicBezTo>
                      <a:cubicBezTo>
                        <a:pt x="75387" y="27687"/>
                        <a:pt x="75214" y="27618"/>
                        <a:pt x="75110" y="27549"/>
                      </a:cubicBezTo>
                      <a:cubicBezTo>
                        <a:pt x="75041" y="27514"/>
                        <a:pt x="75007" y="27514"/>
                        <a:pt x="74972" y="27480"/>
                      </a:cubicBezTo>
                      <a:lnTo>
                        <a:pt x="74073" y="27480"/>
                      </a:lnTo>
                      <a:cubicBezTo>
                        <a:pt x="73682" y="26908"/>
                        <a:pt x="73003" y="26520"/>
                        <a:pt x="72310" y="26520"/>
                      </a:cubicBezTo>
                      <a:cubicBezTo>
                        <a:pt x="72206" y="26520"/>
                        <a:pt x="72103" y="26528"/>
                        <a:pt x="72000" y="26546"/>
                      </a:cubicBezTo>
                      <a:cubicBezTo>
                        <a:pt x="71861" y="26581"/>
                        <a:pt x="71688" y="26615"/>
                        <a:pt x="71585" y="26719"/>
                      </a:cubicBezTo>
                      <a:cubicBezTo>
                        <a:pt x="71481" y="26823"/>
                        <a:pt x="71446" y="27030"/>
                        <a:pt x="71446" y="27203"/>
                      </a:cubicBezTo>
                      <a:cubicBezTo>
                        <a:pt x="71446" y="27514"/>
                        <a:pt x="71585" y="27860"/>
                        <a:pt x="71792" y="28102"/>
                      </a:cubicBezTo>
                      <a:lnTo>
                        <a:pt x="71792" y="28171"/>
                      </a:lnTo>
                      <a:lnTo>
                        <a:pt x="71135" y="28171"/>
                      </a:lnTo>
                      <a:cubicBezTo>
                        <a:pt x="70997" y="28136"/>
                        <a:pt x="70893" y="28136"/>
                        <a:pt x="70755" y="28102"/>
                      </a:cubicBezTo>
                      <a:cubicBezTo>
                        <a:pt x="70686" y="28102"/>
                        <a:pt x="70652" y="28067"/>
                        <a:pt x="70617" y="28067"/>
                      </a:cubicBezTo>
                      <a:lnTo>
                        <a:pt x="70513" y="28067"/>
                      </a:lnTo>
                      <a:cubicBezTo>
                        <a:pt x="70479" y="28033"/>
                        <a:pt x="70479" y="28033"/>
                        <a:pt x="70479" y="28033"/>
                      </a:cubicBezTo>
                      <a:lnTo>
                        <a:pt x="70340" y="28033"/>
                      </a:lnTo>
                      <a:cubicBezTo>
                        <a:pt x="70340" y="27998"/>
                        <a:pt x="70306" y="27998"/>
                        <a:pt x="70271" y="27998"/>
                      </a:cubicBezTo>
                      <a:lnTo>
                        <a:pt x="70237" y="27998"/>
                      </a:lnTo>
                      <a:cubicBezTo>
                        <a:pt x="70237" y="27998"/>
                        <a:pt x="70237" y="27964"/>
                        <a:pt x="70202" y="27964"/>
                      </a:cubicBezTo>
                      <a:lnTo>
                        <a:pt x="70168" y="27964"/>
                      </a:lnTo>
                      <a:cubicBezTo>
                        <a:pt x="70133" y="27964"/>
                        <a:pt x="70133" y="27929"/>
                        <a:pt x="70133" y="27929"/>
                      </a:cubicBezTo>
                      <a:lnTo>
                        <a:pt x="70098" y="27929"/>
                      </a:lnTo>
                      <a:cubicBezTo>
                        <a:pt x="70098" y="27929"/>
                        <a:pt x="70064" y="27929"/>
                        <a:pt x="70029" y="27894"/>
                      </a:cubicBezTo>
                      <a:lnTo>
                        <a:pt x="69960" y="27894"/>
                      </a:lnTo>
                      <a:cubicBezTo>
                        <a:pt x="69960" y="27894"/>
                        <a:pt x="69960" y="27894"/>
                        <a:pt x="69960" y="27860"/>
                      </a:cubicBezTo>
                      <a:lnTo>
                        <a:pt x="69891" y="27860"/>
                      </a:lnTo>
                      <a:cubicBezTo>
                        <a:pt x="69857" y="27860"/>
                        <a:pt x="69857" y="27860"/>
                        <a:pt x="69857" y="27825"/>
                      </a:cubicBezTo>
                      <a:cubicBezTo>
                        <a:pt x="69822" y="27825"/>
                        <a:pt x="69753" y="27825"/>
                        <a:pt x="69718" y="27791"/>
                      </a:cubicBezTo>
                      <a:lnTo>
                        <a:pt x="69684" y="27791"/>
                      </a:lnTo>
                      <a:cubicBezTo>
                        <a:pt x="69649" y="27791"/>
                        <a:pt x="69615" y="27791"/>
                        <a:pt x="69615" y="27756"/>
                      </a:cubicBezTo>
                      <a:cubicBezTo>
                        <a:pt x="69580" y="27756"/>
                        <a:pt x="69545" y="27756"/>
                        <a:pt x="69476" y="27722"/>
                      </a:cubicBezTo>
                      <a:cubicBezTo>
                        <a:pt x="69373" y="27687"/>
                        <a:pt x="69234" y="27652"/>
                        <a:pt x="69096" y="27618"/>
                      </a:cubicBezTo>
                      <a:cubicBezTo>
                        <a:pt x="69027" y="27618"/>
                        <a:pt x="68992" y="27583"/>
                        <a:pt x="68923" y="27583"/>
                      </a:cubicBezTo>
                      <a:cubicBezTo>
                        <a:pt x="68889" y="27549"/>
                        <a:pt x="68889" y="27549"/>
                        <a:pt x="68854" y="27549"/>
                      </a:cubicBezTo>
                      <a:cubicBezTo>
                        <a:pt x="68820" y="27549"/>
                        <a:pt x="68785" y="27514"/>
                        <a:pt x="68750" y="27514"/>
                      </a:cubicBezTo>
                      <a:lnTo>
                        <a:pt x="68716" y="27514"/>
                      </a:lnTo>
                      <a:cubicBezTo>
                        <a:pt x="68647" y="27480"/>
                        <a:pt x="68578" y="27480"/>
                        <a:pt x="68543" y="27445"/>
                      </a:cubicBezTo>
                      <a:lnTo>
                        <a:pt x="68508" y="27445"/>
                      </a:lnTo>
                      <a:cubicBezTo>
                        <a:pt x="68439" y="27410"/>
                        <a:pt x="68370" y="27410"/>
                        <a:pt x="68336" y="27376"/>
                      </a:cubicBezTo>
                      <a:lnTo>
                        <a:pt x="68301" y="27376"/>
                      </a:lnTo>
                      <a:cubicBezTo>
                        <a:pt x="68232" y="27341"/>
                        <a:pt x="68197" y="27341"/>
                        <a:pt x="68128" y="27307"/>
                      </a:cubicBezTo>
                      <a:cubicBezTo>
                        <a:pt x="68094" y="27272"/>
                        <a:pt x="68059" y="27272"/>
                        <a:pt x="67990" y="27238"/>
                      </a:cubicBezTo>
                      <a:cubicBezTo>
                        <a:pt x="67921" y="27238"/>
                        <a:pt x="67886" y="27203"/>
                        <a:pt x="67852" y="27203"/>
                      </a:cubicBezTo>
                      <a:cubicBezTo>
                        <a:pt x="67817" y="27169"/>
                        <a:pt x="67783" y="27169"/>
                        <a:pt x="67748" y="27134"/>
                      </a:cubicBezTo>
                      <a:lnTo>
                        <a:pt x="67713" y="27134"/>
                      </a:lnTo>
                      <a:cubicBezTo>
                        <a:pt x="67610" y="27099"/>
                        <a:pt x="67541" y="27065"/>
                        <a:pt x="67437" y="27030"/>
                      </a:cubicBezTo>
                      <a:cubicBezTo>
                        <a:pt x="67368" y="27030"/>
                        <a:pt x="67333" y="26996"/>
                        <a:pt x="67299" y="26996"/>
                      </a:cubicBezTo>
                      <a:lnTo>
                        <a:pt x="67264" y="26996"/>
                      </a:lnTo>
                      <a:cubicBezTo>
                        <a:pt x="67195" y="26961"/>
                        <a:pt x="67126" y="26961"/>
                        <a:pt x="67057" y="26961"/>
                      </a:cubicBezTo>
                      <a:cubicBezTo>
                        <a:pt x="66988" y="26927"/>
                        <a:pt x="66953" y="26927"/>
                        <a:pt x="66884" y="26927"/>
                      </a:cubicBezTo>
                      <a:cubicBezTo>
                        <a:pt x="66815" y="26892"/>
                        <a:pt x="66780" y="26892"/>
                        <a:pt x="66711" y="26892"/>
                      </a:cubicBezTo>
                      <a:cubicBezTo>
                        <a:pt x="66642" y="26892"/>
                        <a:pt x="66573" y="26892"/>
                        <a:pt x="66469" y="26857"/>
                      </a:cubicBezTo>
                      <a:cubicBezTo>
                        <a:pt x="66435" y="26857"/>
                        <a:pt x="66365" y="26857"/>
                        <a:pt x="66296" y="26823"/>
                      </a:cubicBezTo>
                      <a:cubicBezTo>
                        <a:pt x="66193" y="26823"/>
                        <a:pt x="66054" y="26788"/>
                        <a:pt x="65951" y="26788"/>
                      </a:cubicBezTo>
                      <a:cubicBezTo>
                        <a:pt x="65882" y="26788"/>
                        <a:pt x="65847" y="26754"/>
                        <a:pt x="65778" y="26754"/>
                      </a:cubicBezTo>
                      <a:lnTo>
                        <a:pt x="65709" y="26754"/>
                      </a:lnTo>
                      <a:cubicBezTo>
                        <a:pt x="65674" y="26754"/>
                        <a:pt x="65640" y="26719"/>
                        <a:pt x="65605" y="26719"/>
                      </a:cubicBezTo>
                      <a:lnTo>
                        <a:pt x="65501" y="26719"/>
                      </a:lnTo>
                      <a:cubicBezTo>
                        <a:pt x="65467" y="26719"/>
                        <a:pt x="65467" y="26719"/>
                        <a:pt x="65432" y="26685"/>
                      </a:cubicBezTo>
                      <a:lnTo>
                        <a:pt x="65225" y="26685"/>
                      </a:lnTo>
                      <a:cubicBezTo>
                        <a:pt x="65190" y="26685"/>
                        <a:pt x="65190" y="26685"/>
                        <a:pt x="65156" y="26650"/>
                      </a:cubicBezTo>
                      <a:lnTo>
                        <a:pt x="65052" y="26650"/>
                      </a:lnTo>
                      <a:cubicBezTo>
                        <a:pt x="64983" y="26650"/>
                        <a:pt x="64948" y="26650"/>
                        <a:pt x="64914" y="26685"/>
                      </a:cubicBezTo>
                      <a:lnTo>
                        <a:pt x="64741" y="26685"/>
                      </a:lnTo>
                      <a:cubicBezTo>
                        <a:pt x="64706" y="26685"/>
                        <a:pt x="64672" y="26719"/>
                        <a:pt x="64637" y="26719"/>
                      </a:cubicBezTo>
                      <a:cubicBezTo>
                        <a:pt x="64603" y="26719"/>
                        <a:pt x="64533" y="26719"/>
                        <a:pt x="64499" y="26754"/>
                      </a:cubicBezTo>
                      <a:cubicBezTo>
                        <a:pt x="64430" y="26754"/>
                        <a:pt x="64395" y="26788"/>
                        <a:pt x="64326" y="26788"/>
                      </a:cubicBezTo>
                      <a:cubicBezTo>
                        <a:pt x="64153" y="26857"/>
                        <a:pt x="64050" y="26892"/>
                        <a:pt x="63980" y="26927"/>
                      </a:cubicBezTo>
                      <a:cubicBezTo>
                        <a:pt x="63911" y="26961"/>
                        <a:pt x="63877" y="26961"/>
                        <a:pt x="63842" y="26961"/>
                      </a:cubicBezTo>
                      <a:cubicBezTo>
                        <a:pt x="63808" y="26996"/>
                        <a:pt x="63738" y="26996"/>
                        <a:pt x="63704" y="26996"/>
                      </a:cubicBezTo>
                      <a:cubicBezTo>
                        <a:pt x="63669" y="26996"/>
                        <a:pt x="63635" y="26996"/>
                        <a:pt x="63600" y="27030"/>
                      </a:cubicBezTo>
                      <a:lnTo>
                        <a:pt x="63289" y="27030"/>
                      </a:lnTo>
                      <a:cubicBezTo>
                        <a:pt x="63289" y="27030"/>
                        <a:pt x="63289" y="27030"/>
                        <a:pt x="63255" y="26996"/>
                      </a:cubicBezTo>
                      <a:lnTo>
                        <a:pt x="63151" y="26996"/>
                      </a:lnTo>
                      <a:cubicBezTo>
                        <a:pt x="63047" y="26996"/>
                        <a:pt x="62978" y="26996"/>
                        <a:pt x="62874" y="27030"/>
                      </a:cubicBezTo>
                      <a:lnTo>
                        <a:pt x="62425" y="27030"/>
                      </a:lnTo>
                      <a:cubicBezTo>
                        <a:pt x="62390" y="27065"/>
                        <a:pt x="62356" y="27065"/>
                        <a:pt x="62356" y="27065"/>
                      </a:cubicBezTo>
                      <a:lnTo>
                        <a:pt x="62045" y="27065"/>
                      </a:lnTo>
                      <a:cubicBezTo>
                        <a:pt x="62045" y="27065"/>
                        <a:pt x="62010" y="27065"/>
                        <a:pt x="61976" y="27099"/>
                      </a:cubicBezTo>
                      <a:lnTo>
                        <a:pt x="61699" y="27099"/>
                      </a:lnTo>
                      <a:cubicBezTo>
                        <a:pt x="61665" y="27134"/>
                        <a:pt x="61630" y="27134"/>
                        <a:pt x="61630" y="27134"/>
                      </a:cubicBezTo>
                      <a:lnTo>
                        <a:pt x="61561" y="27134"/>
                      </a:lnTo>
                      <a:cubicBezTo>
                        <a:pt x="61526" y="27134"/>
                        <a:pt x="61457" y="27134"/>
                        <a:pt x="61423" y="27169"/>
                      </a:cubicBezTo>
                      <a:lnTo>
                        <a:pt x="61388" y="27169"/>
                      </a:lnTo>
                      <a:cubicBezTo>
                        <a:pt x="61319" y="27169"/>
                        <a:pt x="61284" y="27203"/>
                        <a:pt x="61215" y="27203"/>
                      </a:cubicBezTo>
                      <a:cubicBezTo>
                        <a:pt x="61181" y="27203"/>
                        <a:pt x="61146" y="27238"/>
                        <a:pt x="61112" y="27238"/>
                      </a:cubicBezTo>
                      <a:cubicBezTo>
                        <a:pt x="61077" y="27238"/>
                        <a:pt x="61042" y="27272"/>
                        <a:pt x="60973" y="27272"/>
                      </a:cubicBezTo>
                      <a:cubicBezTo>
                        <a:pt x="60973" y="27272"/>
                        <a:pt x="60973" y="27307"/>
                        <a:pt x="60973" y="27307"/>
                      </a:cubicBezTo>
                      <a:cubicBezTo>
                        <a:pt x="60317" y="27687"/>
                        <a:pt x="60213" y="27722"/>
                        <a:pt x="60144" y="27791"/>
                      </a:cubicBezTo>
                      <a:lnTo>
                        <a:pt x="60075" y="27791"/>
                      </a:lnTo>
                      <a:cubicBezTo>
                        <a:pt x="60005" y="27825"/>
                        <a:pt x="59971" y="27860"/>
                        <a:pt x="59936" y="27860"/>
                      </a:cubicBezTo>
                      <a:cubicBezTo>
                        <a:pt x="59902" y="27860"/>
                        <a:pt x="59867" y="27860"/>
                        <a:pt x="59833" y="27894"/>
                      </a:cubicBezTo>
                      <a:lnTo>
                        <a:pt x="59763" y="27894"/>
                      </a:lnTo>
                      <a:cubicBezTo>
                        <a:pt x="59694" y="27894"/>
                        <a:pt x="59660" y="27929"/>
                        <a:pt x="59625" y="27929"/>
                      </a:cubicBezTo>
                      <a:lnTo>
                        <a:pt x="59176" y="27929"/>
                      </a:lnTo>
                      <a:cubicBezTo>
                        <a:pt x="59107" y="27929"/>
                        <a:pt x="59038" y="27894"/>
                        <a:pt x="58968" y="27894"/>
                      </a:cubicBezTo>
                      <a:cubicBezTo>
                        <a:pt x="58899" y="27860"/>
                        <a:pt x="58830" y="27860"/>
                        <a:pt x="58796" y="27825"/>
                      </a:cubicBezTo>
                      <a:lnTo>
                        <a:pt x="58761" y="27825"/>
                      </a:lnTo>
                      <a:cubicBezTo>
                        <a:pt x="58692" y="27791"/>
                        <a:pt x="58657" y="27756"/>
                        <a:pt x="58588" y="27722"/>
                      </a:cubicBezTo>
                      <a:cubicBezTo>
                        <a:pt x="58450" y="27583"/>
                        <a:pt x="58312" y="27445"/>
                        <a:pt x="58208" y="27307"/>
                      </a:cubicBezTo>
                      <a:cubicBezTo>
                        <a:pt x="58139" y="27203"/>
                        <a:pt x="58070" y="27134"/>
                        <a:pt x="58001" y="27065"/>
                      </a:cubicBezTo>
                      <a:cubicBezTo>
                        <a:pt x="58001" y="27030"/>
                        <a:pt x="57966" y="26996"/>
                        <a:pt x="57932" y="26961"/>
                      </a:cubicBezTo>
                      <a:cubicBezTo>
                        <a:pt x="57897" y="26892"/>
                        <a:pt x="57862" y="26857"/>
                        <a:pt x="57862" y="26823"/>
                      </a:cubicBezTo>
                      <a:lnTo>
                        <a:pt x="57862" y="26754"/>
                      </a:lnTo>
                      <a:cubicBezTo>
                        <a:pt x="57862" y="26615"/>
                        <a:pt x="57793" y="26443"/>
                        <a:pt x="57033" y="25959"/>
                      </a:cubicBezTo>
                      <a:cubicBezTo>
                        <a:pt x="56583" y="25682"/>
                        <a:pt x="56238" y="25475"/>
                        <a:pt x="55927" y="25302"/>
                      </a:cubicBezTo>
                      <a:cubicBezTo>
                        <a:pt x="55858" y="25267"/>
                        <a:pt x="55754" y="25198"/>
                        <a:pt x="55650" y="25164"/>
                      </a:cubicBezTo>
                      <a:lnTo>
                        <a:pt x="55616" y="25164"/>
                      </a:lnTo>
                      <a:cubicBezTo>
                        <a:pt x="55547" y="25129"/>
                        <a:pt x="55477" y="25095"/>
                        <a:pt x="55374" y="25060"/>
                      </a:cubicBezTo>
                      <a:lnTo>
                        <a:pt x="55305" y="25060"/>
                      </a:lnTo>
                      <a:cubicBezTo>
                        <a:pt x="55270" y="25025"/>
                        <a:pt x="55235" y="25025"/>
                        <a:pt x="55201" y="25025"/>
                      </a:cubicBezTo>
                      <a:lnTo>
                        <a:pt x="55166" y="25025"/>
                      </a:lnTo>
                      <a:cubicBezTo>
                        <a:pt x="55166" y="24991"/>
                        <a:pt x="55132" y="24991"/>
                        <a:pt x="55132" y="24991"/>
                      </a:cubicBezTo>
                      <a:lnTo>
                        <a:pt x="55028" y="24991"/>
                      </a:lnTo>
                      <a:cubicBezTo>
                        <a:pt x="55028" y="24991"/>
                        <a:pt x="54993" y="24991"/>
                        <a:pt x="54993" y="24956"/>
                      </a:cubicBezTo>
                      <a:lnTo>
                        <a:pt x="54786" y="24956"/>
                      </a:lnTo>
                      <a:cubicBezTo>
                        <a:pt x="54786" y="24922"/>
                        <a:pt x="54752" y="24922"/>
                        <a:pt x="54752" y="24922"/>
                      </a:cubicBezTo>
                      <a:lnTo>
                        <a:pt x="54544" y="24922"/>
                      </a:lnTo>
                      <a:cubicBezTo>
                        <a:pt x="54475" y="24887"/>
                        <a:pt x="54406" y="24887"/>
                        <a:pt x="54337" y="24887"/>
                      </a:cubicBezTo>
                      <a:cubicBezTo>
                        <a:pt x="54198" y="24887"/>
                        <a:pt x="54060" y="24853"/>
                        <a:pt x="53957" y="24853"/>
                      </a:cubicBezTo>
                      <a:cubicBezTo>
                        <a:pt x="53818" y="24853"/>
                        <a:pt x="53715" y="24818"/>
                        <a:pt x="53611" y="24818"/>
                      </a:cubicBezTo>
                      <a:lnTo>
                        <a:pt x="53576" y="24818"/>
                      </a:lnTo>
                      <a:cubicBezTo>
                        <a:pt x="53507" y="24818"/>
                        <a:pt x="53473" y="24818"/>
                        <a:pt x="53403" y="24784"/>
                      </a:cubicBezTo>
                      <a:lnTo>
                        <a:pt x="52920" y="24784"/>
                      </a:lnTo>
                      <a:cubicBezTo>
                        <a:pt x="52885" y="24749"/>
                        <a:pt x="52885" y="24749"/>
                        <a:pt x="52885" y="24749"/>
                      </a:cubicBezTo>
                      <a:cubicBezTo>
                        <a:pt x="52850" y="24749"/>
                        <a:pt x="52816" y="24784"/>
                        <a:pt x="52816" y="24784"/>
                      </a:cubicBezTo>
                      <a:lnTo>
                        <a:pt x="52574" y="24784"/>
                      </a:lnTo>
                      <a:cubicBezTo>
                        <a:pt x="52574" y="24784"/>
                        <a:pt x="52574" y="24784"/>
                        <a:pt x="52539" y="24818"/>
                      </a:cubicBezTo>
                      <a:lnTo>
                        <a:pt x="52401" y="24818"/>
                      </a:lnTo>
                      <a:cubicBezTo>
                        <a:pt x="52367" y="24818"/>
                        <a:pt x="52332" y="24853"/>
                        <a:pt x="52332" y="24853"/>
                      </a:cubicBezTo>
                      <a:lnTo>
                        <a:pt x="52125" y="24853"/>
                      </a:lnTo>
                      <a:cubicBezTo>
                        <a:pt x="52090" y="24887"/>
                        <a:pt x="52090" y="24887"/>
                        <a:pt x="52055" y="24887"/>
                      </a:cubicBezTo>
                      <a:lnTo>
                        <a:pt x="51537" y="24887"/>
                      </a:lnTo>
                      <a:cubicBezTo>
                        <a:pt x="51537" y="24853"/>
                        <a:pt x="51502" y="24853"/>
                        <a:pt x="51502" y="24853"/>
                      </a:cubicBezTo>
                      <a:cubicBezTo>
                        <a:pt x="51502" y="24853"/>
                        <a:pt x="51468" y="24818"/>
                        <a:pt x="51468" y="24818"/>
                      </a:cubicBezTo>
                      <a:cubicBezTo>
                        <a:pt x="51433" y="24784"/>
                        <a:pt x="51399" y="24784"/>
                        <a:pt x="51364" y="24749"/>
                      </a:cubicBezTo>
                      <a:lnTo>
                        <a:pt x="51330" y="24749"/>
                      </a:lnTo>
                      <a:cubicBezTo>
                        <a:pt x="51295" y="24714"/>
                        <a:pt x="51295" y="24714"/>
                        <a:pt x="51260" y="24714"/>
                      </a:cubicBezTo>
                      <a:cubicBezTo>
                        <a:pt x="51260" y="24680"/>
                        <a:pt x="51226" y="24680"/>
                        <a:pt x="51226" y="24680"/>
                      </a:cubicBezTo>
                      <a:cubicBezTo>
                        <a:pt x="51226" y="24680"/>
                        <a:pt x="51191" y="24680"/>
                        <a:pt x="51191" y="24645"/>
                      </a:cubicBezTo>
                      <a:lnTo>
                        <a:pt x="51157" y="24645"/>
                      </a:lnTo>
                      <a:cubicBezTo>
                        <a:pt x="51157" y="24645"/>
                        <a:pt x="51122" y="24611"/>
                        <a:pt x="51122" y="24611"/>
                      </a:cubicBezTo>
                      <a:lnTo>
                        <a:pt x="51088" y="24611"/>
                      </a:lnTo>
                      <a:cubicBezTo>
                        <a:pt x="51088" y="24611"/>
                        <a:pt x="51088" y="24611"/>
                        <a:pt x="51053" y="24576"/>
                      </a:cubicBezTo>
                      <a:lnTo>
                        <a:pt x="51019" y="24576"/>
                      </a:lnTo>
                      <a:cubicBezTo>
                        <a:pt x="51019" y="24576"/>
                        <a:pt x="50984" y="24576"/>
                        <a:pt x="50984" y="24542"/>
                      </a:cubicBezTo>
                      <a:lnTo>
                        <a:pt x="50915" y="24542"/>
                      </a:lnTo>
                      <a:cubicBezTo>
                        <a:pt x="50811" y="24507"/>
                        <a:pt x="50742" y="24507"/>
                        <a:pt x="50638" y="24472"/>
                      </a:cubicBezTo>
                      <a:lnTo>
                        <a:pt x="50500" y="24472"/>
                      </a:lnTo>
                      <a:cubicBezTo>
                        <a:pt x="50465" y="24472"/>
                        <a:pt x="50465" y="24438"/>
                        <a:pt x="50431" y="24438"/>
                      </a:cubicBezTo>
                      <a:lnTo>
                        <a:pt x="50189" y="24438"/>
                      </a:lnTo>
                      <a:cubicBezTo>
                        <a:pt x="50154" y="24403"/>
                        <a:pt x="50120" y="24403"/>
                        <a:pt x="50120" y="24403"/>
                      </a:cubicBezTo>
                      <a:lnTo>
                        <a:pt x="49947" y="24403"/>
                      </a:lnTo>
                      <a:cubicBezTo>
                        <a:pt x="49878" y="24403"/>
                        <a:pt x="49809" y="24403"/>
                        <a:pt x="49774" y="24369"/>
                      </a:cubicBezTo>
                      <a:lnTo>
                        <a:pt x="49394" y="24369"/>
                      </a:lnTo>
                      <a:cubicBezTo>
                        <a:pt x="49325" y="24369"/>
                        <a:pt x="49290" y="24369"/>
                        <a:pt x="49256" y="24403"/>
                      </a:cubicBezTo>
                      <a:lnTo>
                        <a:pt x="49014" y="24403"/>
                      </a:lnTo>
                      <a:cubicBezTo>
                        <a:pt x="49014" y="24403"/>
                        <a:pt x="48979" y="24403"/>
                        <a:pt x="48979" y="24438"/>
                      </a:cubicBezTo>
                      <a:lnTo>
                        <a:pt x="48772" y="24438"/>
                      </a:lnTo>
                      <a:cubicBezTo>
                        <a:pt x="48737" y="24438"/>
                        <a:pt x="48703" y="24438"/>
                        <a:pt x="48668" y="24403"/>
                      </a:cubicBezTo>
                      <a:lnTo>
                        <a:pt x="48564" y="24403"/>
                      </a:lnTo>
                      <a:cubicBezTo>
                        <a:pt x="48530" y="24403"/>
                        <a:pt x="48530" y="24403"/>
                        <a:pt x="48530" y="24369"/>
                      </a:cubicBezTo>
                      <a:lnTo>
                        <a:pt x="48392" y="24369"/>
                      </a:lnTo>
                      <a:cubicBezTo>
                        <a:pt x="48392" y="24369"/>
                        <a:pt x="48392" y="24369"/>
                        <a:pt x="48357" y="24334"/>
                      </a:cubicBezTo>
                      <a:lnTo>
                        <a:pt x="48322" y="24334"/>
                      </a:lnTo>
                      <a:cubicBezTo>
                        <a:pt x="48288" y="24334"/>
                        <a:pt x="48288" y="24300"/>
                        <a:pt x="48288" y="24300"/>
                      </a:cubicBezTo>
                      <a:cubicBezTo>
                        <a:pt x="48184" y="24265"/>
                        <a:pt x="48115" y="24231"/>
                        <a:pt x="48080" y="24161"/>
                      </a:cubicBezTo>
                      <a:cubicBezTo>
                        <a:pt x="47562" y="23712"/>
                        <a:pt x="47942" y="23677"/>
                        <a:pt x="47044" y="23055"/>
                      </a:cubicBezTo>
                      <a:cubicBezTo>
                        <a:pt x="46629" y="22744"/>
                        <a:pt x="46456" y="22641"/>
                        <a:pt x="46283" y="22537"/>
                      </a:cubicBezTo>
                      <a:cubicBezTo>
                        <a:pt x="46076" y="22399"/>
                        <a:pt x="45834" y="22260"/>
                        <a:pt x="45661" y="22157"/>
                      </a:cubicBezTo>
                      <a:lnTo>
                        <a:pt x="45350" y="21984"/>
                      </a:lnTo>
                      <a:cubicBezTo>
                        <a:pt x="45246" y="21915"/>
                        <a:pt x="45177" y="21846"/>
                        <a:pt x="45073" y="21811"/>
                      </a:cubicBezTo>
                      <a:cubicBezTo>
                        <a:pt x="44935" y="21707"/>
                        <a:pt x="44797" y="21638"/>
                        <a:pt x="44693" y="21569"/>
                      </a:cubicBezTo>
                      <a:cubicBezTo>
                        <a:pt x="44555" y="21500"/>
                        <a:pt x="44451" y="21431"/>
                        <a:pt x="44313" y="21362"/>
                      </a:cubicBezTo>
                      <a:cubicBezTo>
                        <a:pt x="44278" y="21327"/>
                        <a:pt x="44244" y="21327"/>
                        <a:pt x="44209" y="21292"/>
                      </a:cubicBezTo>
                      <a:cubicBezTo>
                        <a:pt x="44105" y="21258"/>
                        <a:pt x="44036" y="21189"/>
                        <a:pt x="43933" y="21154"/>
                      </a:cubicBezTo>
                      <a:cubicBezTo>
                        <a:pt x="43898" y="21154"/>
                        <a:pt x="43864" y="21120"/>
                        <a:pt x="43829" y="21085"/>
                      </a:cubicBezTo>
                      <a:cubicBezTo>
                        <a:pt x="43725" y="21051"/>
                        <a:pt x="43622" y="20981"/>
                        <a:pt x="43518" y="20947"/>
                      </a:cubicBezTo>
                      <a:cubicBezTo>
                        <a:pt x="43380" y="20878"/>
                        <a:pt x="43276" y="20843"/>
                        <a:pt x="43172" y="20774"/>
                      </a:cubicBezTo>
                      <a:lnTo>
                        <a:pt x="43103" y="20774"/>
                      </a:lnTo>
                      <a:cubicBezTo>
                        <a:pt x="42930" y="20705"/>
                        <a:pt x="42757" y="20636"/>
                        <a:pt x="42585" y="20567"/>
                      </a:cubicBezTo>
                      <a:lnTo>
                        <a:pt x="42550" y="20567"/>
                      </a:lnTo>
                      <a:cubicBezTo>
                        <a:pt x="42481" y="20532"/>
                        <a:pt x="42412" y="20532"/>
                        <a:pt x="42377" y="20497"/>
                      </a:cubicBezTo>
                      <a:cubicBezTo>
                        <a:pt x="41167" y="20152"/>
                        <a:pt x="40580" y="20048"/>
                        <a:pt x="39750" y="19841"/>
                      </a:cubicBezTo>
                      <a:cubicBezTo>
                        <a:pt x="39647" y="19806"/>
                        <a:pt x="39577" y="19772"/>
                        <a:pt x="39474" y="19772"/>
                      </a:cubicBezTo>
                      <a:cubicBezTo>
                        <a:pt x="39405" y="19737"/>
                        <a:pt x="39335" y="19737"/>
                        <a:pt x="39266" y="19737"/>
                      </a:cubicBezTo>
                      <a:cubicBezTo>
                        <a:pt x="39059" y="18977"/>
                        <a:pt x="39059" y="18838"/>
                        <a:pt x="38852" y="18596"/>
                      </a:cubicBezTo>
                      <a:cubicBezTo>
                        <a:pt x="38748" y="18458"/>
                        <a:pt x="38679" y="18389"/>
                        <a:pt x="38610" y="18285"/>
                      </a:cubicBezTo>
                      <a:cubicBezTo>
                        <a:pt x="38575" y="18216"/>
                        <a:pt x="38540" y="18182"/>
                        <a:pt x="38506" y="18113"/>
                      </a:cubicBezTo>
                      <a:cubicBezTo>
                        <a:pt x="38368" y="17940"/>
                        <a:pt x="38229" y="17801"/>
                        <a:pt x="37815" y="17490"/>
                      </a:cubicBezTo>
                      <a:cubicBezTo>
                        <a:pt x="37676" y="17421"/>
                        <a:pt x="37538" y="17318"/>
                        <a:pt x="37434" y="17248"/>
                      </a:cubicBezTo>
                      <a:cubicBezTo>
                        <a:pt x="37365" y="17179"/>
                        <a:pt x="37296" y="17145"/>
                        <a:pt x="37227" y="17110"/>
                      </a:cubicBezTo>
                      <a:cubicBezTo>
                        <a:pt x="37123" y="17041"/>
                        <a:pt x="37020" y="16972"/>
                        <a:pt x="36916" y="16903"/>
                      </a:cubicBezTo>
                      <a:cubicBezTo>
                        <a:pt x="36847" y="16868"/>
                        <a:pt x="36778" y="16834"/>
                        <a:pt x="36674" y="16799"/>
                      </a:cubicBezTo>
                      <a:cubicBezTo>
                        <a:pt x="36674" y="16799"/>
                        <a:pt x="36639" y="16799"/>
                        <a:pt x="36639" y="16764"/>
                      </a:cubicBezTo>
                      <a:lnTo>
                        <a:pt x="36605" y="16764"/>
                      </a:lnTo>
                      <a:cubicBezTo>
                        <a:pt x="36570" y="16764"/>
                        <a:pt x="36536" y="16730"/>
                        <a:pt x="36501" y="16730"/>
                      </a:cubicBezTo>
                      <a:cubicBezTo>
                        <a:pt x="36467" y="16730"/>
                        <a:pt x="36467" y="16695"/>
                        <a:pt x="36432" y="16695"/>
                      </a:cubicBezTo>
                      <a:lnTo>
                        <a:pt x="36363" y="16695"/>
                      </a:lnTo>
                      <a:cubicBezTo>
                        <a:pt x="36328" y="16695"/>
                        <a:pt x="36294" y="16661"/>
                        <a:pt x="36294" y="16661"/>
                      </a:cubicBezTo>
                      <a:lnTo>
                        <a:pt x="36225" y="16661"/>
                      </a:lnTo>
                      <a:cubicBezTo>
                        <a:pt x="36190" y="16626"/>
                        <a:pt x="36121" y="16626"/>
                        <a:pt x="36052" y="16626"/>
                      </a:cubicBezTo>
                      <a:cubicBezTo>
                        <a:pt x="35983" y="16592"/>
                        <a:pt x="35879" y="16592"/>
                        <a:pt x="35775" y="16557"/>
                      </a:cubicBezTo>
                      <a:lnTo>
                        <a:pt x="35706" y="16557"/>
                      </a:lnTo>
                      <a:cubicBezTo>
                        <a:pt x="35602" y="16523"/>
                        <a:pt x="35533" y="16488"/>
                        <a:pt x="35464" y="16488"/>
                      </a:cubicBezTo>
                      <a:lnTo>
                        <a:pt x="35395" y="16488"/>
                      </a:lnTo>
                      <a:cubicBezTo>
                        <a:pt x="35360" y="16453"/>
                        <a:pt x="35291" y="16453"/>
                        <a:pt x="35257" y="16419"/>
                      </a:cubicBezTo>
                      <a:lnTo>
                        <a:pt x="35188" y="16419"/>
                      </a:lnTo>
                      <a:cubicBezTo>
                        <a:pt x="35153" y="16419"/>
                        <a:pt x="35119" y="16384"/>
                        <a:pt x="35119" y="16384"/>
                      </a:cubicBezTo>
                      <a:cubicBezTo>
                        <a:pt x="35084" y="16384"/>
                        <a:pt x="35084" y="16384"/>
                        <a:pt x="35049" y="16350"/>
                      </a:cubicBezTo>
                      <a:cubicBezTo>
                        <a:pt x="35015" y="16350"/>
                        <a:pt x="34980" y="16350"/>
                        <a:pt x="34980" y="16315"/>
                      </a:cubicBezTo>
                      <a:lnTo>
                        <a:pt x="34911" y="16315"/>
                      </a:lnTo>
                      <a:cubicBezTo>
                        <a:pt x="34877" y="16281"/>
                        <a:pt x="34842" y="16246"/>
                        <a:pt x="34807" y="16246"/>
                      </a:cubicBezTo>
                      <a:cubicBezTo>
                        <a:pt x="34773" y="16177"/>
                        <a:pt x="34704" y="16108"/>
                        <a:pt x="34669" y="16073"/>
                      </a:cubicBezTo>
                      <a:cubicBezTo>
                        <a:pt x="34669" y="16073"/>
                        <a:pt x="34635" y="16039"/>
                        <a:pt x="34635" y="16039"/>
                      </a:cubicBezTo>
                      <a:cubicBezTo>
                        <a:pt x="34600" y="16004"/>
                        <a:pt x="34565" y="15969"/>
                        <a:pt x="34496" y="15900"/>
                      </a:cubicBezTo>
                      <a:cubicBezTo>
                        <a:pt x="34462" y="15866"/>
                        <a:pt x="34427" y="15831"/>
                        <a:pt x="34393" y="15831"/>
                      </a:cubicBezTo>
                      <a:cubicBezTo>
                        <a:pt x="34393" y="15797"/>
                        <a:pt x="34393" y="15797"/>
                        <a:pt x="34358" y="15797"/>
                      </a:cubicBezTo>
                      <a:cubicBezTo>
                        <a:pt x="34324" y="15762"/>
                        <a:pt x="34289" y="15728"/>
                        <a:pt x="34254" y="15728"/>
                      </a:cubicBezTo>
                      <a:cubicBezTo>
                        <a:pt x="34254" y="15693"/>
                        <a:pt x="34220" y="15693"/>
                        <a:pt x="34185" y="15658"/>
                      </a:cubicBezTo>
                      <a:lnTo>
                        <a:pt x="34151" y="15658"/>
                      </a:lnTo>
                      <a:cubicBezTo>
                        <a:pt x="34116" y="15624"/>
                        <a:pt x="34082" y="15624"/>
                        <a:pt x="34047" y="15624"/>
                      </a:cubicBezTo>
                      <a:lnTo>
                        <a:pt x="34012" y="15624"/>
                      </a:lnTo>
                      <a:cubicBezTo>
                        <a:pt x="34012" y="15624"/>
                        <a:pt x="33978" y="15589"/>
                        <a:pt x="33943" y="15589"/>
                      </a:cubicBezTo>
                      <a:lnTo>
                        <a:pt x="33390" y="15589"/>
                      </a:lnTo>
                      <a:cubicBezTo>
                        <a:pt x="33356" y="15555"/>
                        <a:pt x="33321" y="15555"/>
                        <a:pt x="33321" y="15555"/>
                      </a:cubicBezTo>
                      <a:lnTo>
                        <a:pt x="33183" y="15555"/>
                      </a:lnTo>
                      <a:cubicBezTo>
                        <a:pt x="33183" y="15520"/>
                        <a:pt x="33183" y="15520"/>
                        <a:pt x="33148" y="15520"/>
                      </a:cubicBezTo>
                      <a:cubicBezTo>
                        <a:pt x="33148" y="15520"/>
                        <a:pt x="33114" y="15520"/>
                        <a:pt x="33079" y="15486"/>
                      </a:cubicBezTo>
                      <a:cubicBezTo>
                        <a:pt x="32803" y="15244"/>
                        <a:pt x="32768" y="15174"/>
                        <a:pt x="32699" y="15105"/>
                      </a:cubicBezTo>
                      <a:cubicBezTo>
                        <a:pt x="32664" y="15071"/>
                        <a:pt x="32630" y="15071"/>
                        <a:pt x="32595" y="15036"/>
                      </a:cubicBezTo>
                      <a:cubicBezTo>
                        <a:pt x="32561" y="15002"/>
                        <a:pt x="32526" y="15002"/>
                        <a:pt x="32492" y="15002"/>
                      </a:cubicBezTo>
                      <a:cubicBezTo>
                        <a:pt x="32492" y="14967"/>
                        <a:pt x="32492" y="14967"/>
                        <a:pt x="32492" y="14967"/>
                      </a:cubicBezTo>
                      <a:lnTo>
                        <a:pt x="32422" y="14967"/>
                      </a:lnTo>
                      <a:cubicBezTo>
                        <a:pt x="32388" y="14967"/>
                        <a:pt x="32388" y="14967"/>
                        <a:pt x="32353" y="14933"/>
                      </a:cubicBezTo>
                      <a:lnTo>
                        <a:pt x="31835" y="14933"/>
                      </a:lnTo>
                      <a:cubicBezTo>
                        <a:pt x="31697" y="14967"/>
                        <a:pt x="31593" y="14967"/>
                        <a:pt x="31455" y="15002"/>
                      </a:cubicBezTo>
                      <a:cubicBezTo>
                        <a:pt x="31386" y="15002"/>
                        <a:pt x="31316" y="15002"/>
                        <a:pt x="31247" y="15036"/>
                      </a:cubicBezTo>
                      <a:lnTo>
                        <a:pt x="31074" y="15036"/>
                      </a:lnTo>
                      <a:cubicBezTo>
                        <a:pt x="30936" y="15071"/>
                        <a:pt x="30832" y="15071"/>
                        <a:pt x="30694" y="15105"/>
                      </a:cubicBezTo>
                      <a:lnTo>
                        <a:pt x="30210" y="15105"/>
                      </a:lnTo>
                      <a:cubicBezTo>
                        <a:pt x="30141" y="15071"/>
                        <a:pt x="30072" y="15071"/>
                        <a:pt x="30003" y="15071"/>
                      </a:cubicBezTo>
                      <a:cubicBezTo>
                        <a:pt x="29726" y="14933"/>
                        <a:pt x="29623" y="14863"/>
                        <a:pt x="29519" y="14829"/>
                      </a:cubicBezTo>
                      <a:cubicBezTo>
                        <a:pt x="29035" y="14138"/>
                        <a:pt x="29139" y="14138"/>
                        <a:pt x="28828" y="13930"/>
                      </a:cubicBezTo>
                      <a:cubicBezTo>
                        <a:pt x="28759" y="13861"/>
                        <a:pt x="28689" y="13826"/>
                        <a:pt x="28620" y="13792"/>
                      </a:cubicBezTo>
                      <a:cubicBezTo>
                        <a:pt x="28586" y="13757"/>
                        <a:pt x="28586" y="13757"/>
                        <a:pt x="28586" y="13757"/>
                      </a:cubicBezTo>
                      <a:cubicBezTo>
                        <a:pt x="28517" y="13723"/>
                        <a:pt x="28447" y="13688"/>
                        <a:pt x="28413" y="13654"/>
                      </a:cubicBezTo>
                      <a:lnTo>
                        <a:pt x="28378" y="13654"/>
                      </a:lnTo>
                      <a:cubicBezTo>
                        <a:pt x="28309" y="13619"/>
                        <a:pt x="28275" y="13584"/>
                        <a:pt x="28206" y="13584"/>
                      </a:cubicBezTo>
                      <a:cubicBezTo>
                        <a:pt x="28171" y="13550"/>
                        <a:pt x="28136" y="13515"/>
                        <a:pt x="28067" y="13515"/>
                      </a:cubicBezTo>
                      <a:cubicBezTo>
                        <a:pt x="27998" y="13481"/>
                        <a:pt x="27964" y="13446"/>
                        <a:pt x="27894" y="13446"/>
                      </a:cubicBezTo>
                      <a:cubicBezTo>
                        <a:pt x="27894" y="13446"/>
                        <a:pt x="27860" y="13412"/>
                        <a:pt x="27825" y="13412"/>
                      </a:cubicBezTo>
                      <a:cubicBezTo>
                        <a:pt x="27791" y="13377"/>
                        <a:pt x="27791" y="13377"/>
                        <a:pt x="27756" y="13343"/>
                      </a:cubicBezTo>
                      <a:cubicBezTo>
                        <a:pt x="27722" y="13343"/>
                        <a:pt x="27722" y="13343"/>
                        <a:pt x="27687" y="13308"/>
                      </a:cubicBezTo>
                      <a:lnTo>
                        <a:pt x="27687" y="12893"/>
                      </a:lnTo>
                      <a:cubicBezTo>
                        <a:pt x="27687" y="12859"/>
                        <a:pt x="27687" y="12824"/>
                        <a:pt x="27687" y="12755"/>
                      </a:cubicBezTo>
                      <a:cubicBezTo>
                        <a:pt x="27652" y="12720"/>
                        <a:pt x="27583" y="12651"/>
                        <a:pt x="27514" y="12617"/>
                      </a:cubicBezTo>
                      <a:cubicBezTo>
                        <a:pt x="27376" y="12513"/>
                        <a:pt x="27030" y="12167"/>
                        <a:pt x="26581" y="11787"/>
                      </a:cubicBezTo>
                      <a:cubicBezTo>
                        <a:pt x="26512" y="11753"/>
                        <a:pt x="26477" y="11718"/>
                        <a:pt x="26408" y="11649"/>
                      </a:cubicBezTo>
                      <a:cubicBezTo>
                        <a:pt x="26339" y="11614"/>
                        <a:pt x="26270" y="11580"/>
                        <a:pt x="26235" y="11511"/>
                      </a:cubicBezTo>
                      <a:cubicBezTo>
                        <a:pt x="26166" y="11476"/>
                        <a:pt x="26097" y="11441"/>
                        <a:pt x="26028" y="11372"/>
                      </a:cubicBezTo>
                      <a:cubicBezTo>
                        <a:pt x="25717" y="11165"/>
                        <a:pt x="25337" y="10923"/>
                        <a:pt x="24991" y="10750"/>
                      </a:cubicBezTo>
                      <a:cubicBezTo>
                        <a:pt x="24818" y="10681"/>
                        <a:pt x="24645" y="10612"/>
                        <a:pt x="24472" y="10543"/>
                      </a:cubicBezTo>
                      <a:cubicBezTo>
                        <a:pt x="24438" y="10543"/>
                        <a:pt x="24438" y="10508"/>
                        <a:pt x="24403" y="10508"/>
                      </a:cubicBezTo>
                      <a:cubicBezTo>
                        <a:pt x="24369" y="10508"/>
                        <a:pt x="24334" y="10474"/>
                        <a:pt x="24300" y="10474"/>
                      </a:cubicBezTo>
                      <a:cubicBezTo>
                        <a:pt x="24161" y="10405"/>
                        <a:pt x="24023" y="10370"/>
                        <a:pt x="23885" y="10301"/>
                      </a:cubicBezTo>
                      <a:cubicBezTo>
                        <a:pt x="23816" y="10301"/>
                        <a:pt x="23781" y="10266"/>
                        <a:pt x="23747" y="10266"/>
                      </a:cubicBezTo>
                      <a:cubicBezTo>
                        <a:pt x="23539" y="10197"/>
                        <a:pt x="23366" y="10128"/>
                        <a:pt x="23194" y="10093"/>
                      </a:cubicBezTo>
                      <a:cubicBezTo>
                        <a:pt x="23194" y="10093"/>
                        <a:pt x="23194" y="10059"/>
                        <a:pt x="23159" y="10059"/>
                      </a:cubicBezTo>
                      <a:cubicBezTo>
                        <a:pt x="23124" y="10059"/>
                        <a:pt x="23090" y="10059"/>
                        <a:pt x="23055" y="10024"/>
                      </a:cubicBezTo>
                      <a:cubicBezTo>
                        <a:pt x="22952" y="10024"/>
                        <a:pt x="22848" y="9990"/>
                        <a:pt x="22744" y="9955"/>
                      </a:cubicBezTo>
                      <a:cubicBezTo>
                        <a:pt x="22710" y="9921"/>
                        <a:pt x="22641" y="9921"/>
                        <a:pt x="22571" y="9921"/>
                      </a:cubicBezTo>
                      <a:cubicBezTo>
                        <a:pt x="22502" y="9886"/>
                        <a:pt x="22399" y="9851"/>
                        <a:pt x="22329" y="9851"/>
                      </a:cubicBezTo>
                      <a:cubicBezTo>
                        <a:pt x="22295" y="9851"/>
                        <a:pt x="22295" y="9817"/>
                        <a:pt x="22260" y="9817"/>
                      </a:cubicBezTo>
                      <a:cubicBezTo>
                        <a:pt x="22191" y="9817"/>
                        <a:pt x="22157" y="9782"/>
                        <a:pt x="22087" y="9782"/>
                      </a:cubicBezTo>
                      <a:cubicBezTo>
                        <a:pt x="22053" y="9782"/>
                        <a:pt x="22018" y="9782"/>
                        <a:pt x="21984" y="9748"/>
                      </a:cubicBezTo>
                      <a:cubicBezTo>
                        <a:pt x="21880" y="9748"/>
                        <a:pt x="21776" y="9713"/>
                        <a:pt x="21638" y="9679"/>
                      </a:cubicBezTo>
                      <a:cubicBezTo>
                        <a:pt x="21362" y="9644"/>
                        <a:pt x="21189" y="9610"/>
                        <a:pt x="21051" y="9575"/>
                      </a:cubicBezTo>
                      <a:cubicBezTo>
                        <a:pt x="20947" y="9540"/>
                        <a:pt x="20878" y="9540"/>
                        <a:pt x="20774" y="9506"/>
                      </a:cubicBezTo>
                      <a:lnTo>
                        <a:pt x="20739" y="9506"/>
                      </a:lnTo>
                      <a:cubicBezTo>
                        <a:pt x="20636" y="9506"/>
                        <a:pt x="20601" y="9506"/>
                        <a:pt x="20532" y="9471"/>
                      </a:cubicBezTo>
                      <a:lnTo>
                        <a:pt x="20497" y="9471"/>
                      </a:lnTo>
                      <a:cubicBezTo>
                        <a:pt x="20325" y="9471"/>
                        <a:pt x="20221" y="9437"/>
                        <a:pt x="20083" y="9402"/>
                      </a:cubicBezTo>
                      <a:lnTo>
                        <a:pt x="19875" y="9402"/>
                      </a:lnTo>
                      <a:cubicBezTo>
                        <a:pt x="19841" y="9368"/>
                        <a:pt x="19806" y="9368"/>
                        <a:pt x="19806" y="9368"/>
                      </a:cubicBezTo>
                      <a:lnTo>
                        <a:pt x="19702" y="9368"/>
                      </a:lnTo>
                      <a:cubicBezTo>
                        <a:pt x="19668" y="9368"/>
                        <a:pt x="19633" y="9368"/>
                        <a:pt x="19599" y="9333"/>
                      </a:cubicBezTo>
                      <a:lnTo>
                        <a:pt x="19391" y="9333"/>
                      </a:lnTo>
                      <a:cubicBezTo>
                        <a:pt x="19391" y="9333"/>
                        <a:pt x="19357" y="9333"/>
                        <a:pt x="19357" y="9298"/>
                      </a:cubicBezTo>
                      <a:lnTo>
                        <a:pt x="19080" y="9298"/>
                      </a:lnTo>
                      <a:cubicBezTo>
                        <a:pt x="18942" y="9264"/>
                        <a:pt x="18804" y="9264"/>
                        <a:pt x="18666" y="9264"/>
                      </a:cubicBezTo>
                      <a:cubicBezTo>
                        <a:pt x="18493" y="9229"/>
                        <a:pt x="18320" y="9229"/>
                        <a:pt x="18147" y="9195"/>
                      </a:cubicBezTo>
                      <a:lnTo>
                        <a:pt x="17974" y="9195"/>
                      </a:lnTo>
                      <a:cubicBezTo>
                        <a:pt x="17940" y="9195"/>
                        <a:pt x="17871" y="9195"/>
                        <a:pt x="17836" y="9160"/>
                      </a:cubicBezTo>
                      <a:lnTo>
                        <a:pt x="17559" y="9160"/>
                      </a:lnTo>
                      <a:cubicBezTo>
                        <a:pt x="17525" y="9126"/>
                        <a:pt x="17525" y="9126"/>
                        <a:pt x="17490" y="9126"/>
                      </a:cubicBezTo>
                      <a:cubicBezTo>
                        <a:pt x="17421" y="9126"/>
                        <a:pt x="17352" y="9126"/>
                        <a:pt x="17317" y="9091"/>
                      </a:cubicBezTo>
                      <a:lnTo>
                        <a:pt x="17248" y="9091"/>
                      </a:lnTo>
                      <a:cubicBezTo>
                        <a:pt x="17179" y="9056"/>
                        <a:pt x="17110" y="9056"/>
                        <a:pt x="17041" y="9022"/>
                      </a:cubicBezTo>
                      <a:cubicBezTo>
                        <a:pt x="17006" y="9022"/>
                        <a:pt x="16972" y="8987"/>
                        <a:pt x="16903" y="8987"/>
                      </a:cubicBezTo>
                      <a:cubicBezTo>
                        <a:pt x="16903" y="8987"/>
                        <a:pt x="16903" y="8987"/>
                        <a:pt x="16903" y="8953"/>
                      </a:cubicBezTo>
                      <a:cubicBezTo>
                        <a:pt x="16868" y="8953"/>
                        <a:pt x="16834" y="8953"/>
                        <a:pt x="16799" y="8918"/>
                      </a:cubicBezTo>
                      <a:cubicBezTo>
                        <a:pt x="16764" y="8884"/>
                        <a:pt x="16730" y="8884"/>
                        <a:pt x="16695" y="8849"/>
                      </a:cubicBezTo>
                      <a:lnTo>
                        <a:pt x="16661" y="8849"/>
                      </a:lnTo>
                      <a:cubicBezTo>
                        <a:pt x="16661" y="8849"/>
                        <a:pt x="16626" y="8815"/>
                        <a:pt x="16626" y="8815"/>
                      </a:cubicBezTo>
                      <a:cubicBezTo>
                        <a:pt x="16592" y="8780"/>
                        <a:pt x="16557" y="8780"/>
                        <a:pt x="16557" y="8780"/>
                      </a:cubicBezTo>
                      <a:cubicBezTo>
                        <a:pt x="16557" y="8780"/>
                        <a:pt x="16557" y="8745"/>
                        <a:pt x="16522" y="8745"/>
                      </a:cubicBezTo>
                      <a:cubicBezTo>
                        <a:pt x="16522" y="8745"/>
                        <a:pt x="16488" y="8745"/>
                        <a:pt x="16453" y="8711"/>
                      </a:cubicBezTo>
                      <a:lnTo>
                        <a:pt x="16315" y="8711"/>
                      </a:lnTo>
                      <a:cubicBezTo>
                        <a:pt x="16315" y="8711"/>
                        <a:pt x="16281" y="8676"/>
                        <a:pt x="16281" y="8676"/>
                      </a:cubicBezTo>
                      <a:cubicBezTo>
                        <a:pt x="16177" y="8711"/>
                        <a:pt x="16108" y="8745"/>
                        <a:pt x="16073" y="8780"/>
                      </a:cubicBezTo>
                      <a:lnTo>
                        <a:pt x="16004" y="8780"/>
                      </a:lnTo>
                      <a:cubicBezTo>
                        <a:pt x="15969" y="8815"/>
                        <a:pt x="15900" y="8815"/>
                        <a:pt x="15866" y="8815"/>
                      </a:cubicBezTo>
                      <a:cubicBezTo>
                        <a:pt x="15866" y="8849"/>
                        <a:pt x="15831" y="8849"/>
                        <a:pt x="15831" y="8849"/>
                      </a:cubicBezTo>
                      <a:cubicBezTo>
                        <a:pt x="15762" y="8849"/>
                        <a:pt x="15727" y="8884"/>
                        <a:pt x="15693" y="8884"/>
                      </a:cubicBezTo>
                      <a:lnTo>
                        <a:pt x="15658" y="8884"/>
                      </a:lnTo>
                      <a:cubicBezTo>
                        <a:pt x="15624" y="8918"/>
                        <a:pt x="15589" y="8953"/>
                        <a:pt x="15555" y="8953"/>
                      </a:cubicBezTo>
                      <a:lnTo>
                        <a:pt x="15520" y="8953"/>
                      </a:lnTo>
                      <a:cubicBezTo>
                        <a:pt x="15486" y="8987"/>
                        <a:pt x="15451" y="8987"/>
                        <a:pt x="15451" y="8987"/>
                      </a:cubicBezTo>
                      <a:lnTo>
                        <a:pt x="15416" y="8987"/>
                      </a:lnTo>
                      <a:cubicBezTo>
                        <a:pt x="15382" y="9022"/>
                        <a:pt x="15382" y="9022"/>
                        <a:pt x="15347" y="9022"/>
                      </a:cubicBezTo>
                      <a:cubicBezTo>
                        <a:pt x="15347" y="9022"/>
                        <a:pt x="15313" y="9022"/>
                        <a:pt x="15313" y="9056"/>
                      </a:cubicBezTo>
                      <a:cubicBezTo>
                        <a:pt x="15278" y="9056"/>
                        <a:pt x="15244" y="9056"/>
                        <a:pt x="15244" y="9091"/>
                      </a:cubicBezTo>
                      <a:lnTo>
                        <a:pt x="15209" y="9091"/>
                      </a:lnTo>
                      <a:cubicBezTo>
                        <a:pt x="15174" y="9091"/>
                        <a:pt x="15174" y="9126"/>
                        <a:pt x="15140" y="9126"/>
                      </a:cubicBezTo>
                      <a:cubicBezTo>
                        <a:pt x="15140" y="9126"/>
                        <a:pt x="15105" y="9160"/>
                        <a:pt x="15105" y="9160"/>
                      </a:cubicBezTo>
                      <a:cubicBezTo>
                        <a:pt x="15105" y="9160"/>
                        <a:pt x="15071" y="9195"/>
                        <a:pt x="15071" y="9195"/>
                      </a:cubicBezTo>
                      <a:cubicBezTo>
                        <a:pt x="15071" y="9195"/>
                        <a:pt x="15036" y="9229"/>
                        <a:pt x="15036" y="9229"/>
                      </a:cubicBezTo>
                      <a:cubicBezTo>
                        <a:pt x="15036" y="9229"/>
                        <a:pt x="15002" y="9264"/>
                        <a:pt x="15002" y="9264"/>
                      </a:cubicBezTo>
                      <a:cubicBezTo>
                        <a:pt x="15002" y="9298"/>
                        <a:pt x="14967" y="9298"/>
                        <a:pt x="14967" y="9333"/>
                      </a:cubicBezTo>
                      <a:cubicBezTo>
                        <a:pt x="14932" y="9368"/>
                        <a:pt x="14932" y="9368"/>
                        <a:pt x="14898" y="9402"/>
                      </a:cubicBezTo>
                      <a:cubicBezTo>
                        <a:pt x="14863" y="9402"/>
                        <a:pt x="14863" y="9437"/>
                        <a:pt x="14829" y="9437"/>
                      </a:cubicBezTo>
                      <a:cubicBezTo>
                        <a:pt x="14794" y="9437"/>
                        <a:pt x="14794" y="9471"/>
                        <a:pt x="14794" y="9471"/>
                      </a:cubicBezTo>
                      <a:lnTo>
                        <a:pt x="14587" y="9471"/>
                      </a:lnTo>
                      <a:cubicBezTo>
                        <a:pt x="14587" y="9471"/>
                        <a:pt x="14587" y="9471"/>
                        <a:pt x="14552" y="9506"/>
                      </a:cubicBezTo>
                      <a:cubicBezTo>
                        <a:pt x="14552" y="9506"/>
                        <a:pt x="14552" y="9506"/>
                        <a:pt x="14552" y="9540"/>
                      </a:cubicBezTo>
                      <a:lnTo>
                        <a:pt x="14552" y="9610"/>
                      </a:lnTo>
                      <a:cubicBezTo>
                        <a:pt x="14552" y="9644"/>
                        <a:pt x="14552" y="9644"/>
                        <a:pt x="14552" y="9679"/>
                      </a:cubicBezTo>
                      <a:lnTo>
                        <a:pt x="14518" y="9679"/>
                      </a:lnTo>
                      <a:lnTo>
                        <a:pt x="14518" y="7328"/>
                      </a:lnTo>
                      <a:cubicBezTo>
                        <a:pt x="14241" y="6983"/>
                        <a:pt x="14172" y="6948"/>
                        <a:pt x="14103" y="6913"/>
                      </a:cubicBezTo>
                      <a:cubicBezTo>
                        <a:pt x="13826" y="6775"/>
                        <a:pt x="13792" y="6706"/>
                        <a:pt x="13792" y="6637"/>
                      </a:cubicBezTo>
                      <a:lnTo>
                        <a:pt x="13792" y="6568"/>
                      </a:lnTo>
                      <a:cubicBezTo>
                        <a:pt x="13792" y="6533"/>
                        <a:pt x="13792" y="6499"/>
                        <a:pt x="13792" y="6464"/>
                      </a:cubicBezTo>
                      <a:cubicBezTo>
                        <a:pt x="13757" y="6464"/>
                        <a:pt x="13723" y="6430"/>
                        <a:pt x="13688" y="6430"/>
                      </a:cubicBezTo>
                      <a:cubicBezTo>
                        <a:pt x="13688" y="6430"/>
                        <a:pt x="13688" y="6395"/>
                        <a:pt x="13654" y="6395"/>
                      </a:cubicBezTo>
                      <a:lnTo>
                        <a:pt x="13135" y="6395"/>
                      </a:lnTo>
                      <a:cubicBezTo>
                        <a:pt x="13101" y="6430"/>
                        <a:pt x="13031" y="6430"/>
                        <a:pt x="12997" y="6430"/>
                      </a:cubicBezTo>
                      <a:lnTo>
                        <a:pt x="12859" y="6430"/>
                      </a:lnTo>
                      <a:cubicBezTo>
                        <a:pt x="12651" y="6222"/>
                        <a:pt x="12651" y="6188"/>
                        <a:pt x="12617" y="6118"/>
                      </a:cubicBezTo>
                      <a:cubicBezTo>
                        <a:pt x="12617" y="6015"/>
                        <a:pt x="12582" y="5946"/>
                        <a:pt x="12547" y="5876"/>
                      </a:cubicBezTo>
                      <a:cubicBezTo>
                        <a:pt x="12478" y="5842"/>
                        <a:pt x="12409" y="5807"/>
                        <a:pt x="12375" y="5773"/>
                      </a:cubicBezTo>
                      <a:cubicBezTo>
                        <a:pt x="12340" y="5773"/>
                        <a:pt x="12340" y="5773"/>
                        <a:pt x="12340" y="5738"/>
                      </a:cubicBezTo>
                      <a:cubicBezTo>
                        <a:pt x="12271" y="5738"/>
                        <a:pt x="12271" y="5704"/>
                        <a:pt x="12236" y="5704"/>
                      </a:cubicBezTo>
                      <a:cubicBezTo>
                        <a:pt x="12202" y="5704"/>
                        <a:pt x="12202" y="5669"/>
                        <a:pt x="12202" y="5669"/>
                      </a:cubicBezTo>
                      <a:cubicBezTo>
                        <a:pt x="12167" y="5669"/>
                        <a:pt x="12133" y="5635"/>
                        <a:pt x="12098" y="5635"/>
                      </a:cubicBezTo>
                      <a:cubicBezTo>
                        <a:pt x="12064" y="5600"/>
                        <a:pt x="12029" y="5600"/>
                        <a:pt x="11994" y="5600"/>
                      </a:cubicBezTo>
                      <a:cubicBezTo>
                        <a:pt x="11994" y="5565"/>
                        <a:pt x="11960" y="5565"/>
                        <a:pt x="11925" y="5565"/>
                      </a:cubicBezTo>
                      <a:cubicBezTo>
                        <a:pt x="11925" y="5565"/>
                        <a:pt x="11891" y="5565"/>
                        <a:pt x="11891" y="5531"/>
                      </a:cubicBezTo>
                      <a:cubicBezTo>
                        <a:pt x="11787" y="5531"/>
                        <a:pt x="11718" y="5496"/>
                        <a:pt x="11649" y="5462"/>
                      </a:cubicBezTo>
                      <a:cubicBezTo>
                        <a:pt x="11614" y="5462"/>
                        <a:pt x="11580" y="5462"/>
                        <a:pt x="11545" y="5427"/>
                      </a:cubicBezTo>
                      <a:cubicBezTo>
                        <a:pt x="11476" y="5427"/>
                        <a:pt x="11407" y="5393"/>
                        <a:pt x="11338" y="5358"/>
                      </a:cubicBezTo>
                      <a:cubicBezTo>
                        <a:pt x="11269" y="5358"/>
                        <a:pt x="11199" y="5323"/>
                        <a:pt x="11165" y="5323"/>
                      </a:cubicBezTo>
                      <a:cubicBezTo>
                        <a:pt x="11130" y="5323"/>
                        <a:pt x="11130" y="5289"/>
                        <a:pt x="11096" y="5289"/>
                      </a:cubicBezTo>
                      <a:cubicBezTo>
                        <a:pt x="11061" y="5289"/>
                        <a:pt x="10992" y="5254"/>
                        <a:pt x="10958" y="5254"/>
                      </a:cubicBezTo>
                      <a:lnTo>
                        <a:pt x="10923" y="5254"/>
                      </a:lnTo>
                      <a:cubicBezTo>
                        <a:pt x="10888" y="5220"/>
                        <a:pt x="10819" y="5220"/>
                        <a:pt x="10785" y="5185"/>
                      </a:cubicBezTo>
                      <a:lnTo>
                        <a:pt x="10716" y="5185"/>
                      </a:lnTo>
                      <a:cubicBezTo>
                        <a:pt x="10681" y="5185"/>
                        <a:pt x="10681" y="5185"/>
                        <a:pt x="10681" y="5151"/>
                      </a:cubicBezTo>
                      <a:cubicBezTo>
                        <a:pt x="10646" y="5151"/>
                        <a:pt x="10612" y="5151"/>
                        <a:pt x="10577" y="5116"/>
                      </a:cubicBezTo>
                      <a:lnTo>
                        <a:pt x="10508" y="5116"/>
                      </a:lnTo>
                      <a:cubicBezTo>
                        <a:pt x="10474" y="5116"/>
                        <a:pt x="10439" y="5082"/>
                        <a:pt x="10404" y="5082"/>
                      </a:cubicBezTo>
                      <a:lnTo>
                        <a:pt x="10370" y="5082"/>
                      </a:lnTo>
                      <a:cubicBezTo>
                        <a:pt x="10335" y="5082"/>
                        <a:pt x="10335" y="5047"/>
                        <a:pt x="10301" y="5047"/>
                      </a:cubicBezTo>
                      <a:lnTo>
                        <a:pt x="10266" y="5047"/>
                      </a:lnTo>
                      <a:cubicBezTo>
                        <a:pt x="10266" y="5047"/>
                        <a:pt x="10232" y="5047"/>
                        <a:pt x="10232" y="5012"/>
                      </a:cubicBezTo>
                      <a:lnTo>
                        <a:pt x="10093" y="5012"/>
                      </a:lnTo>
                      <a:cubicBezTo>
                        <a:pt x="10093" y="4978"/>
                        <a:pt x="10093" y="4978"/>
                        <a:pt x="10059" y="4978"/>
                      </a:cubicBezTo>
                      <a:lnTo>
                        <a:pt x="10024" y="4978"/>
                      </a:lnTo>
                      <a:cubicBezTo>
                        <a:pt x="9713" y="4563"/>
                        <a:pt x="9679" y="4494"/>
                        <a:pt x="9644" y="4425"/>
                      </a:cubicBezTo>
                      <a:cubicBezTo>
                        <a:pt x="9540" y="4079"/>
                        <a:pt x="9506" y="4010"/>
                        <a:pt x="9437" y="3941"/>
                      </a:cubicBezTo>
                      <a:cubicBezTo>
                        <a:pt x="9368" y="3906"/>
                        <a:pt x="9333" y="3872"/>
                        <a:pt x="9264" y="3837"/>
                      </a:cubicBezTo>
                      <a:cubicBezTo>
                        <a:pt x="9264" y="3837"/>
                        <a:pt x="9264" y="3837"/>
                        <a:pt x="9229" y="3803"/>
                      </a:cubicBezTo>
                      <a:cubicBezTo>
                        <a:pt x="9195" y="3803"/>
                        <a:pt x="9160" y="3768"/>
                        <a:pt x="9091" y="3733"/>
                      </a:cubicBezTo>
                      <a:cubicBezTo>
                        <a:pt x="9091" y="3733"/>
                        <a:pt x="9056" y="3699"/>
                        <a:pt x="9022" y="3699"/>
                      </a:cubicBezTo>
                      <a:lnTo>
                        <a:pt x="8987" y="3699"/>
                      </a:lnTo>
                      <a:cubicBezTo>
                        <a:pt x="8953" y="3699"/>
                        <a:pt x="8918" y="3664"/>
                        <a:pt x="8918" y="3664"/>
                      </a:cubicBezTo>
                      <a:lnTo>
                        <a:pt x="8849" y="3664"/>
                      </a:lnTo>
                      <a:cubicBezTo>
                        <a:pt x="8849" y="3630"/>
                        <a:pt x="8849" y="3630"/>
                        <a:pt x="8814" y="3630"/>
                      </a:cubicBezTo>
                      <a:cubicBezTo>
                        <a:pt x="8676" y="3595"/>
                        <a:pt x="8503" y="3561"/>
                        <a:pt x="8365" y="3492"/>
                      </a:cubicBezTo>
                      <a:lnTo>
                        <a:pt x="8227" y="3492"/>
                      </a:lnTo>
                      <a:cubicBezTo>
                        <a:pt x="8123" y="3457"/>
                        <a:pt x="8019" y="3422"/>
                        <a:pt x="7916" y="3388"/>
                      </a:cubicBezTo>
                      <a:cubicBezTo>
                        <a:pt x="7778" y="3353"/>
                        <a:pt x="7674" y="3319"/>
                        <a:pt x="7536" y="3319"/>
                      </a:cubicBezTo>
                      <a:cubicBezTo>
                        <a:pt x="7501" y="3284"/>
                        <a:pt x="7466" y="3284"/>
                        <a:pt x="7466" y="3284"/>
                      </a:cubicBezTo>
                      <a:lnTo>
                        <a:pt x="7397" y="3284"/>
                      </a:lnTo>
                      <a:cubicBezTo>
                        <a:pt x="7294" y="3250"/>
                        <a:pt x="7190" y="3250"/>
                        <a:pt x="7086" y="3215"/>
                      </a:cubicBezTo>
                      <a:lnTo>
                        <a:pt x="6879" y="3215"/>
                      </a:lnTo>
                      <a:cubicBezTo>
                        <a:pt x="6844" y="3215"/>
                        <a:pt x="6810" y="3180"/>
                        <a:pt x="6810" y="3180"/>
                      </a:cubicBezTo>
                      <a:lnTo>
                        <a:pt x="5600" y="3180"/>
                      </a:lnTo>
                      <a:cubicBezTo>
                        <a:pt x="5565" y="3180"/>
                        <a:pt x="5531" y="3180"/>
                        <a:pt x="5496" y="3146"/>
                      </a:cubicBezTo>
                      <a:lnTo>
                        <a:pt x="5220" y="3146"/>
                      </a:lnTo>
                      <a:cubicBezTo>
                        <a:pt x="5185" y="3111"/>
                        <a:pt x="5151" y="3111"/>
                        <a:pt x="5116" y="3111"/>
                      </a:cubicBezTo>
                      <a:lnTo>
                        <a:pt x="5047" y="3111"/>
                      </a:lnTo>
                      <a:cubicBezTo>
                        <a:pt x="5047" y="3111"/>
                        <a:pt x="5012" y="3077"/>
                        <a:pt x="5012" y="3077"/>
                      </a:cubicBezTo>
                      <a:lnTo>
                        <a:pt x="4943" y="3077"/>
                      </a:lnTo>
                      <a:cubicBezTo>
                        <a:pt x="4943" y="3077"/>
                        <a:pt x="4909" y="3077"/>
                        <a:pt x="4909" y="3042"/>
                      </a:cubicBezTo>
                      <a:lnTo>
                        <a:pt x="4874" y="3042"/>
                      </a:lnTo>
                      <a:cubicBezTo>
                        <a:pt x="4805" y="3008"/>
                        <a:pt x="4736" y="2973"/>
                        <a:pt x="4667" y="2973"/>
                      </a:cubicBezTo>
                      <a:cubicBezTo>
                        <a:pt x="4632" y="2938"/>
                        <a:pt x="4632" y="2938"/>
                        <a:pt x="4598" y="2938"/>
                      </a:cubicBezTo>
                      <a:cubicBezTo>
                        <a:pt x="4563" y="2938"/>
                        <a:pt x="4528" y="2904"/>
                        <a:pt x="4494" y="2904"/>
                      </a:cubicBezTo>
                      <a:cubicBezTo>
                        <a:pt x="4494" y="2904"/>
                        <a:pt x="4459" y="2869"/>
                        <a:pt x="4459" y="2869"/>
                      </a:cubicBezTo>
                      <a:lnTo>
                        <a:pt x="4459" y="1971"/>
                      </a:lnTo>
                      <a:cubicBezTo>
                        <a:pt x="4459" y="1936"/>
                        <a:pt x="4425" y="1902"/>
                        <a:pt x="4425" y="1867"/>
                      </a:cubicBezTo>
                      <a:lnTo>
                        <a:pt x="4425" y="1210"/>
                      </a:lnTo>
                      <a:cubicBezTo>
                        <a:pt x="4425" y="1176"/>
                        <a:pt x="4425" y="1141"/>
                        <a:pt x="4390" y="1107"/>
                      </a:cubicBezTo>
                      <a:cubicBezTo>
                        <a:pt x="4390" y="1107"/>
                        <a:pt x="4390" y="1072"/>
                        <a:pt x="4390" y="1072"/>
                      </a:cubicBezTo>
                      <a:cubicBezTo>
                        <a:pt x="4356" y="1037"/>
                        <a:pt x="4356" y="1037"/>
                        <a:pt x="4321" y="1003"/>
                      </a:cubicBezTo>
                      <a:cubicBezTo>
                        <a:pt x="4321" y="1003"/>
                        <a:pt x="4321" y="968"/>
                        <a:pt x="4286" y="968"/>
                      </a:cubicBezTo>
                      <a:cubicBezTo>
                        <a:pt x="4286" y="934"/>
                        <a:pt x="4252" y="934"/>
                        <a:pt x="4252" y="899"/>
                      </a:cubicBezTo>
                      <a:cubicBezTo>
                        <a:pt x="4217" y="899"/>
                        <a:pt x="4217" y="865"/>
                        <a:pt x="4183" y="865"/>
                      </a:cubicBezTo>
                      <a:cubicBezTo>
                        <a:pt x="4183" y="830"/>
                        <a:pt x="4148" y="830"/>
                        <a:pt x="4114" y="795"/>
                      </a:cubicBezTo>
                      <a:cubicBezTo>
                        <a:pt x="4114" y="795"/>
                        <a:pt x="4079" y="795"/>
                        <a:pt x="4044" y="761"/>
                      </a:cubicBezTo>
                      <a:cubicBezTo>
                        <a:pt x="4010" y="761"/>
                        <a:pt x="4010" y="726"/>
                        <a:pt x="3975" y="726"/>
                      </a:cubicBezTo>
                      <a:cubicBezTo>
                        <a:pt x="3941" y="692"/>
                        <a:pt x="3906" y="692"/>
                        <a:pt x="3906" y="657"/>
                      </a:cubicBezTo>
                      <a:cubicBezTo>
                        <a:pt x="3872" y="657"/>
                        <a:pt x="3837" y="623"/>
                        <a:pt x="3803" y="623"/>
                      </a:cubicBezTo>
                      <a:cubicBezTo>
                        <a:pt x="3768" y="588"/>
                        <a:pt x="3733" y="588"/>
                        <a:pt x="3733" y="588"/>
                      </a:cubicBezTo>
                      <a:cubicBezTo>
                        <a:pt x="3699" y="553"/>
                        <a:pt x="3664" y="553"/>
                        <a:pt x="3630" y="519"/>
                      </a:cubicBezTo>
                      <a:cubicBezTo>
                        <a:pt x="3595" y="519"/>
                        <a:pt x="3561" y="519"/>
                        <a:pt x="3526" y="484"/>
                      </a:cubicBezTo>
                      <a:cubicBezTo>
                        <a:pt x="3491" y="484"/>
                        <a:pt x="3457" y="450"/>
                        <a:pt x="3422" y="450"/>
                      </a:cubicBezTo>
                      <a:cubicBezTo>
                        <a:pt x="3284" y="381"/>
                        <a:pt x="3111" y="312"/>
                        <a:pt x="2938" y="277"/>
                      </a:cubicBezTo>
                      <a:lnTo>
                        <a:pt x="2904" y="277"/>
                      </a:lnTo>
                      <a:cubicBezTo>
                        <a:pt x="2800" y="242"/>
                        <a:pt x="2696" y="208"/>
                        <a:pt x="2593" y="173"/>
                      </a:cubicBezTo>
                      <a:lnTo>
                        <a:pt x="2558" y="173"/>
                      </a:lnTo>
                      <a:cubicBezTo>
                        <a:pt x="2489" y="139"/>
                        <a:pt x="2420" y="139"/>
                        <a:pt x="2316" y="104"/>
                      </a:cubicBezTo>
                      <a:lnTo>
                        <a:pt x="2143" y="104"/>
                      </a:lnTo>
                      <a:cubicBezTo>
                        <a:pt x="2109" y="70"/>
                        <a:pt x="2040" y="70"/>
                        <a:pt x="2005" y="70"/>
                      </a:cubicBezTo>
                      <a:lnTo>
                        <a:pt x="1832" y="70"/>
                      </a:lnTo>
                      <a:cubicBezTo>
                        <a:pt x="1521" y="70"/>
                        <a:pt x="1418" y="35"/>
                        <a:pt x="1279" y="35"/>
                      </a:cubicBezTo>
                      <a:lnTo>
                        <a:pt x="761" y="35"/>
                      </a:lnTo>
                      <a:cubicBezTo>
                        <a:pt x="726" y="35"/>
                        <a:pt x="692" y="0"/>
                        <a:pt x="657" y="0"/>
                      </a:cubicBez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049;p20">
                  <a:extLst>
                    <a:ext uri="{FF2B5EF4-FFF2-40B4-BE49-F238E27FC236}">
                      <a16:creationId xmlns:a16="http://schemas.microsoft.com/office/drawing/2014/main" id="{14AFFEFA-A654-4216-8986-E010DCE3C56B}"/>
                    </a:ext>
                  </a:extLst>
                </p:cNvPr>
                <p:cNvSpPr/>
                <p:nvPr/>
              </p:nvSpPr>
              <p:spPr>
                <a:xfrm>
                  <a:off x="4953650" y="3971325"/>
                  <a:ext cx="51875" cy="28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11235" extrusionOk="0">
                      <a:moveTo>
                        <a:pt x="1" y="1"/>
                      </a:moveTo>
                      <a:lnTo>
                        <a:pt x="1" y="10750"/>
                      </a:lnTo>
                      <a:cubicBezTo>
                        <a:pt x="1" y="10820"/>
                        <a:pt x="36" y="10854"/>
                        <a:pt x="105" y="10889"/>
                      </a:cubicBezTo>
                      <a:cubicBezTo>
                        <a:pt x="105" y="10889"/>
                        <a:pt x="139" y="10889"/>
                        <a:pt x="139" y="10923"/>
                      </a:cubicBezTo>
                      <a:lnTo>
                        <a:pt x="174" y="10923"/>
                      </a:lnTo>
                      <a:cubicBezTo>
                        <a:pt x="208" y="10923"/>
                        <a:pt x="243" y="10923"/>
                        <a:pt x="243" y="10958"/>
                      </a:cubicBezTo>
                      <a:cubicBezTo>
                        <a:pt x="312" y="10958"/>
                        <a:pt x="381" y="10958"/>
                        <a:pt x="416" y="10992"/>
                      </a:cubicBezTo>
                      <a:cubicBezTo>
                        <a:pt x="519" y="10992"/>
                        <a:pt x="623" y="11027"/>
                        <a:pt x="692" y="11027"/>
                      </a:cubicBezTo>
                      <a:cubicBezTo>
                        <a:pt x="796" y="11062"/>
                        <a:pt x="900" y="11096"/>
                        <a:pt x="1003" y="11131"/>
                      </a:cubicBezTo>
                      <a:cubicBezTo>
                        <a:pt x="1072" y="11131"/>
                        <a:pt x="1142" y="11165"/>
                        <a:pt x="1176" y="11165"/>
                      </a:cubicBezTo>
                      <a:lnTo>
                        <a:pt x="1211" y="11165"/>
                      </a:lnTo>
                      <a:cubicBezTo>
                        <a:pt x="1245" y="11200"/>
                        <a:pt x="1314" y="11200"/>
                        <a:pt x="1349" y="11200"/>
                      </a:cubicBezTo>
                      <a:cubicBezTo>
                        <a:pt x="1384" y="11234"/>
                        <a:pt x="1384" y="11234"/>
                        <a:pt x="1418" y="11234"/>
                      </a:cubicBezTo>
                      <a:lnTo>
                        <a:pt x="1937" y="11234"/>
                      </a:lnTo>
                      <a:cubicBezTo>
                        <a:pt x="1937" y="11200"/>
                        <a:pt x="1971" y="11200"/>
                        <a:pt x="1971" y="11200"/>
                      </a:cubicBezTo>
                      <a:lnTo>
                        <a:pt x="2006" y="11200"/>
                      </a:lnTo>
                      <a:cubicBezTo>
                        <a:pt x="2006" y="11200"/>
                        <a:pt x="2040" y="11165"/>
                        <a:pt x="2040" y="11165"/>
                      </a:cubicBezTo>
                      <a:cubicBezTo>
                        <a:pt x="2040" y="11165"/>
                        <a:pt x="2040" y="11131"/>
                        <a:pt x="2040" y="11131"/>
                      </a:cubicBezTo>
                      <a:lnTo>
                        <a:pt x="2075" y="11131"/>
                      </a:lnTo>
                      <a:cubicBezTo>
                        <a:pt x="2075" y="11096"/>
                        <a:pt x="2075" y="11096"/>
                        <a:pt x="2075" y="11096"/>
                      </a:cubicBezTo>
                      <a:lnTo>
                        <a:pt x="2075" y="277"/>
                      </a:lnTo>
                      <a:cubicBezTo>
                        <a:pt x="2075" y="312"/>
                        <a:pt x="2075" y="312"/>
                        <a:pt x="2040" y="346"/>
                      </a:cubicBezTo>
                      <a:cubicBezTo>
                        <a:pt x="2040" y="346"/>
                        <a:pt x="2040" y="381"/>
                        <a:pt x="2006" y="381"/>
                      </a:cubicBezTo>
                      <a:cubicBezTo>
                        <a:pt x="1971" y="416"/>
                        <a:pt x="1937" y="416"/>
                        <a:pt x="1937" y="416"/>
                      </a:cubicBezTo>
                      <a:lnTo>
                        <a:pt x="1902" y="416"/>
                      </a:lnTo>
                      <a:cubicBezTo>
                        <a:pt x="1867" y="416"/>
                        <a:pt x="1833" y="450"/>
                        <a:pt x="1798" y="450"/>
                      </a:cubicBezTo>
                      <a:lnTo>
                        <a:pt x="1695" y="450"/>
                      </a:lnTo>
                      <a:cubicBezTo>
                        <a:pt x="1591" y="450"/>
                        <a:pt x="1522" y="450"/>
                        <a:pt x="1418" y="416"/>
                      </a:cubicBezTo>
                      <a:cubicBezTo>
                        <a:pt x="1349" y="416"/>
                        <a:pt x="1280" y="381"/>
                        <a:pt x="1176" y="381"/>
                      </a:cubicBezTo>
                      <a:cubicBezTo>
                        <a:pt x="1142" y="346"/>
                        <a:pt x="1072" y="346"/>
                        <a:pt x="1003" y="312"/>
                      </a:cubicBezTo>
                      <a:cubicBezTo>
                        <a:pt x="900" y="312"/>
                        <a:pt x="796" y="277"/>
                        <a:pt x="692" y="243"/>
                      </a:cubicBezTo>
                      <a:cubicBezTo>
                        <a:pt x="692" y="243"/>
                        <a:pt x="658" y="208"/>
                        <a:pt x="623" y="208"/>
                      </a:cubicBezTo>
                      <a:cubicBezTo>
                        <a:pt x="554" y="208"/>
                        <a:pt x="485" y="174"/>
                        <a:pt x="416" y="174"/>
                      </a:cubicBezTo>
                      <a:cubicBezTo>
                        <a:pt x="381" y="174"/>
                        <a:pt x="312" y="139"/>
                        <a:pt x="243" y="139"/>
                      </a:cubicBezTo>
                      <a:cubicBezTo>
                        <a:pt x="208" y="139"/>
                        <a:pt x="139" y="104"/>
                        <a:pt x="105" y="104"/>
                      </a:cubicBezTo>
                      <a:cubicBezTo>
                        <a:pt x="70" y="70"/>
                        <a:pt x="36" y="35"/>
                        <a:pt x="1" y="1"/>
                      </a:cubicBez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3050;p20">
                  <a:extLst>
                    <a:ext uri="{FF2B5EF4-FFF2-40B4-BE49-F238E27FC236}">
                      <a16:creationId xmlns:a16="http://schemas.microsoft.com/office/drawing/2014/main" id="{D9381285-B210-46AD-8E50-7616DD3B4423}"/>
                    </a:ext>
                  </a:extLst>
                </p:cNvPr>
                <p:cNvSpPr/>
                <p:nvPr/>
              </p:nvSpPr>
              <p:spPr>
                <a:xfrm>
                  <a:off x="5112650" y="3975650"/>
                  <a:ext cx="53600" cy="28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11408" extrusionOk="0">
                      <a:moveTo>
                        <a:pt x="2144" y="1"/>
                      </a:moveTo>
                      <a:cubicBezTo>
                        <a:pt x="2144" y="35"/>
                        <a:pt x="2109" y="70"/>
                        <a:pt x="2109" y="104"/>
                      </a:cubicBezTo>
                      <a:cubicBezTo>
                        <a:pt x="2109" y="104"/>
                        <a:pt x="2109" y="139"/>
                        <a:pt x="2109" y="139"/>
                      </a:cubicBezTo>
                      <a:cubicBezTo>
                        <a:pt x="2109" y="173"/>
                        <a:pt x="2109" y="173"/>
                        <a:pt x="2075" y="173"/>
                      </a:cubicBezTo>
                      <a:cubicBezTo>
                        <a:pt x="2075" y="208"/>
                        <a:pt x="2075" y="208"/>
                        <a:pt x="2075" y="243"/>
                      </a:cubicBezTo>
                      <a:cubicBezTo>
                        <a:pt x="2075" y="243"/>
                        <a:pt x="2040" y="277"/>
                        <a:pt x="2040" y="277"/>
                      </a:cubicBezTo>
                      <a:cubicBezTo>
                        <a:pt x="2040" y="312"/>
                        <a:pt x="2040" y="312"/>
                        <a:pt x="2006" y="346"/>
                      </a:cubicBezTo>
                      <a:cubicBezTo>
                        <a:pt x="2006" y="346"/>
                        <a:pt x="1971" y="381"/>
                        <a:pt x="1971" y="381"/>
                      </a:cubicBezTo>
                      <a:cubicBezTo>
                        <a:pt x="1937" y="415"/>
                        <a:pt x="1937" y="450"/>
                        <a:pt x="1902" y="450"/>
                      </a:cubicBezTo>
                      <a:cubicBezTo>
                        <a:pt x="1902" y="485"/>
                        <a:pt x="1902" y="485"/>
                        <a:pt x="1902" y="485"/>
                      </a:cubicBezTo>
                      <a:cubicBezTo>
                        <a:pt x="1867" y="485"/>
                        <a:pt x="1833" y="519"/>
                        <a:pt x="1798" y="554"/>
                      </a:cubicBezTo>
                      <a:cubicBezTo>
                        <a:pt x="1764" y="554"/>
                        <a:pt x="1729" y="554"/>
                        <a:pt x="1695" y="588"/>
                      </a:cubicBezTo>
                      <a:lnTo>
                        <a:pt x="1453" y="588"/>
                      </a:lnTo>
                      <a:cubicBezTo>
                        <a:pt x="1453" y="588"/>
                        <a:pt x="1418" y="554"/>
                        <a:pt x="1384" y="554"/>
                      </a:cubicBezTo>
                      <a:cubicBezTo>
                        <a:pt x="1349" y="554"/>
                        <a:pt x="1349" y="519"/>
                        <a:pt x="1314" y="519"/>
                      </a:cubicBezTo>
                      <a:cubicBezTo>
                        <a:pt x="1280" y="485"/>
                        <a:pt x="1245" y="485"/>
                        <a:pt x="1245" y="450"/>
                      </a:cubicBezTo>
                      <a:cubicBezTo>
                        <a:pt x="1211" y="450"/>
                        <a:pt x="1211" y="415"/>
                        <a:pt x="1176" y="415"/>
                      </a:cubicBezTo>
                      <a:cubicBezTo>
                        <a:pt x="1142" y="381"/>
                        <a:pt x="1142" y="381"/>
                        <a:pt x="1107" y="346"/>
                      </a:cubicBezTo>
                      <a:lnTo>
                        <a:pt x="969" y="346"/>
                      </a:lnTo>
                      <a:cubicBezTo>
                        <a:pt x="969" y="312"/>
                        <a:pt x="934" y="312"/>
                        <a:pt x="934" y="312"/>
                      </a:cubicBezTo>
                      <a:lnTo>
                        <a:pt x="623" y="312"/>
                      </a:lnTo>
                      <a:cubicBezTo>
                        <a:pt x="554" y="312"/>
                        <a:pt x="485" y="312"/>
                        <a:pt x="450" y="277"/>
                      </a:cubicBezTo>
                      <a:lnTo>
                        <a:pt x="381" y="277"/>
                      </a:lnTo>
                      <a:cubicBezTo>
                        <a:pt x="347" y="277"/>
                        <a:pt x="277" y="243"/>
                        <a:pt x="243" y="243"/>
                      </a:cubicBezTo>
                      <a:lnTo>
                        <a:pt x="208" y="243"/>
                      </a:lnTo>
                      <a:cubicBezTo>
                        <a:pt x="139" y="243"/>
                        <a:pt x="105" y="208"/>
                        <a:pt x="36" y="173"/>
                      </a:cubicBezTo>
                      <a:lnTo>
                        <a:pt x="1" y="173"/>
                      </a:lnTo>
                      <a:lnTo>
                        <a:pt x="1" y="10923"/>
                      </a:lnTo>
                      <a:cubicBezTo>
                        <a:pt x="1" y="10958"/>
                        <a:pt x="1" y="10958"/>
                        <a:pt x="1" y="10958"/>
                      </a:cubicBezTo>
                      <a:cubicBezTo>
                        <a:pt x="1" y="10958"/>
                        <a:pt x="1" y="10992"/>
                        <a:pt x="1" y="10992"/>
                      </a:cubicBezTo>
                      <a:lnTo>
                        <a:pt x="70" y="10992"/>
                      </a:lnTo>
                      <a:cubicBezTo>
                        <a:pt x="105" y="11027"/>
                        <a:pt x="139" y="11027"/>
                        <a:pt x="208" y="11061"/>
                      </a:cubicBezTo>
                      <a:lnTo>
                        <a:pt x="347" y="11061"/>
                      </a:lnTo>
                      <a:cubicBezTo>
                        <a:pt x="347" y="11061"/>
                        <a:pt x="381" y="11096"/>
                        <a:pt x="381" y="11096"/>
                      </a:cubicBezTo>
                      <a:lnTo>
                        <a:pt x="623" y="11096"/>
                      </a:lnTo>
                      <a:cubicBezTo>
                        <a:pt x="623" y="11131"/>
                        <a:pt x="623" y="11131"/>
                        <a:pt x="623" y="11131"/>
                      </a:cubicBezTo>
                      <a:lnTo>
                        <a:pt x="1003" y="11131"/>
                      </a:lnTo>
                      <a:cubicBezTo>
                        <a:pt x="1038" y="11131"/>
                        <a:pt x="1072" y="11165"/>
                        <a:pt x="1072" y="11165"/>
                      </a:cubicBezTo>
                      <a:lnTo>
                        <a:pt x="1107" y="11165"/>
                      </a:lnTo>
                      <a:cubicBezTo>
                        <a:pt x="1142" y="11165"/>
                        <a:pt x="1142" y="11200"/>
                        <a:pt x="1176" y="11200"/>
                      </a:cubicBezTo>
                      <a:cubicBezTo>
                        <a:pt x="1176" y="11200"/>
                        <a:pt x="1176" y="11200"/>
                        <a:pt x="1176" y="11234"/>
                      </a:cubicBezTo>
                      <a:cubicBezTo>
                        <a:pt x="1211" y="11234"/>
                        <a:pt x="1211" y="11234"/>
                        <a:pt x="1245" y="11269"/>
                      </a:cubicBezTo>
                      <a:cubicBezTo>
                        <a:pt x="1245" y="11269"/>
                        <a:pt x="1280" y="11303"/>
                        <a:pt x="1314" y="11303"/>
                      </a:cubicBezTo>
                      <a:cubicBezTo>
                        <a:pt x="1314" y="11303"/>
                        <a:pt x="1314" y="11303"/>
                        <a:pt x="1314" y="11338"/>
                      </a:cubicBezTo>
                      <a:cubicBezTo>
                        <a:pt x="1349" y="11338"/>
                        <a:pt x="1349" y="11338"/>
                        <a:pt x="1384" y="11372"/>
                      </a:cubicBezTo>
                      <a:lnTo>
                        <a:pt x="1487" y="11372"/>
                      </a:lnTo>
                      <a:cubicBezTo>
                        <a:pt x="1487" y="11407"/>
                        <a:pt x="1487" y="11407"/>
                        <a:pt x="1522" y="11407"/>
                      </a:cubicBezTo>
                      <a:lnTo>
                        <a:pt x="1591" y="11407"/>
                      </a:lnTo>
                      <a:cubicBezTo>
                        <a:pt x="1626" y="11407"/>
                        <a:pt x="1626" y="11407"/>
                        <a:pt x="1660" y="11372"/>
                      </a:cubicBezTo>
                      <a:lnTo>
                        <a:pt x="1729" y="11372"/>
                      </a:lnTo>
                      <a:cubicBezTo>
                        <a:pt x="1729" y="11372"/>
                        <a:pt x="1764" y="11372"/>
                        <a:pt x="1798" y="11338"/>
                      </a:cubicBezTo>
                      <a:cubicBezTo>
                        <a:pt x="1798" y="11338"/>
                        <a:pt x="1833" y="11338"/>
                        <a:pt x="1833" y="11303"/>
                      </a:cubicBezTo>
                      <a:cubicBezTo>
                        <a:pt x="1867" y="11303"/>
                        <a:pt x="1867" y="11303"/>
                        <a:pt x="1902" y="11269"/>
                      </a:cubicBezTo>
                      <a:cubicBezTo>
                        <a:pt x="1902" y="11269"/>
                        <a:pt x="1937" y="11269"/>
                        <a:pt x="1937" y="11234"/>
                      </a:cubicBezTo>
                      <a:cubicBezTo>
                        <a:pt x="1937" y="11234"/>
                        <a:pt x="1971" y="11200"/>
                        <a:pt x="1971" y="11200"/>
                      </a:cubicBezTo>
                      <a:cubicBezTo>
                        <a:pt x="1971" y="11200"/>
                        <a:pt x="1971" y="11200"/>
                        <a:pt x="1971" y="11165"/>
                      </a:cubicBezTo>
                      <a:cubicBezTo>
                        <a:pt x="2006" y="11165"/>
                        <a:pt x="2006" y="11165"/>
                        <a:pt x="2006" y="11131"/>
                      </a:cubicBezTo>
                      <a:cubicBezTo>
                        <a:pt x="2040" y="11131"/>
                        <a:pt x="2040" y="11096"/>
                        <a:pt x="2040" y="11096"/>
                      </a:cubicBezTo>
                      <a:cubicBezTo>
                        <a:pt x="2040" y="11061"/>
                        <a:pt x="2075" y="11061"/>
                        <a:pt x="2075" y="11027"/>
                      </a:cubicBezTo>
                      <a:cubicBezTo>
                        <a:pt x="2075" y="11027"/>
                        <a:pt x="2075" y="11027"/>
                        <a:pt x="2075" y="10992"/>
                      </a:cubicBezTo>
                      <a:cubicBezTo>
                        <a:pt x="2109" y="10958"/>
                        <a:pt x="2109" y="10958"/>
                        <a:pt x="2109" y="10958"/>
                      </a:cubicBezTo>
                      <a:cubicBezTo>
                        <a:pt x="2109" y="10923"/>
                        <a:pt x="2109" y="10923"/>
                        <a:pt x="2109" y="10889"/>
                      </a:cubicBezTo>
                      <a:cubicBezTo>
                        <a:pt x="2109" y="10854"/>
                        <a:pt x="2144" y="10819"/>
                        <a:pt x="2144" y="10819"/>
                      </a:cubicBezTo>
                      <a:cubicBezTo>
                        <a:pt x="2144" y="10785"/>
                        <a:pt x="2144" y="10785"/>
                        <a:pt x="2144" y="10785"/>
                      </a:cubicBezTo>
                      <a:lnTo>
                        <a:pt x="2144" y="1"/>
                      </a:ln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3051;p20">
                  <a:extLst>
                    <a:ext uri="{FF2B5EF4-FFF2-40B4-BE49-F238E27FC236}">
                      <a16:creationId xmlns:a16="http://schemas.microsoft.com/office/drawing/2014/main" id="{762AAA2B-F4E2-4929-9DB9-906BC9575061}"/>
                    </a:ext>
                  </a:extLst>
                </p:cNvPr>
                <p:cNvSpPr/>
                <p:nvPr/>
              </p:nvSpPr>
              <p:spPr>
                <a:xfrm>
                  <a:off x="5170550" y="4002450"/>
                  <a:ext cx="86450" cy="3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2859" extrusionOk="0">
                      <a:moveTo>
                        <a:pt x="1" y="0"/>
                      </a:moveTo>
                      <a:lnTo>
                        <a:pt x="1" y="10784"/>
                      </a:lnTo>
                      <a:cubicBezTo>
                        <a:pt x="1" y="10888"/>
                        <a:pt x="70" y="10992"/>
                        <a:pt x="174" y="11061"/>
                      </a:cubicBezTo>
                      <a:cubicBezTo>
                        <a:pt x="208" y="11095"/>
                        <a:pt x="243" y="11130"/>
                        <a:pt x="243" y="11165"/>
                      </a:cubicBezTo>
                      <a:lnTo>
                        <a:pt x="277" y="11165"/>
                      </a:lnTo>
                      <a:cubicBezTo>
                        <a:pt x="312" y="11199"/>
                        <a:pt x="346" y="11199"/>
                        <a:pt x="346" y="11234"/>
                      </a:cubicBezTo>
                      <a:cubicBezTo>
                        <a:pt x="381" y="11234"/>
                        <a:pt x="381" y="11268"/>
                        <a:pt x="416" y="11268"/>
                      </a:cubicBezTo>
                      <a:cubicBezTo>
                        <a:pt x="416" y="11268"/>
                        <a:pt x="450" y="11303"/>
                        <a:pt x="485" y="11303"/>
                      </a:cubicBezTo>
                      <a:cubicBezTo>
                        <a:pt x="519" y="11303"/>
                        <a:pt x="519" y="11337"/>
                        <a:pt x="554" y="11337"/>
                      </a:cubicBezTo>
                      <a:cubicBezTo>
                        <a:pt x="588" y="11372"/>
                        <a:pt x="623" y="11372"/>
                        <a:pt x="658" y="11372"/>
                      </a:cubicBezTo>
                      <a:lnTo>
                        <a:pt x="692" y="11372"/>
                      </a:lnTo>
                      <a:cubicBezTo>
                        <a:pt x="692" y="11407"/>
                        <a:pt x="692" y="11407"/>
                        <a:pt x="727" y="11407"/>
                      </a:cubicBezTo>
                      <a:lnTo>
                        <a:pt x="830" y="11407"/>
                      </a:lnTo>
                      <a:cubicBezTo>
                        <a:pt x="830" y="11407"/>
                        <a:pt x="865" y="11441"/>
                        <a:pt x="900" y="11441"/>
                      </a:cubicBezTo>
                      <a:lnTo>
                        <a:pt x="1003" y="11441"/>
                      </a:lnTo>
                      <a:cubicBezTo>
                        <a:pt x="1038" y="11441"/>
                        <a:pt x="1072" y="11476"/>
                        <a:pt x="1107" y="11476"/>
                      </a:cubicBezTo>
                      <a:lnTo>
                        <a:pt x="1176" y="11476"/>
                      </a:lnTo>
                      <a:lnTo>
                        <a:pt x="1176" y="12132"/>
                      </a:lnTo>
                      <a:cubicBezTo>
                        <a:pt x="1176" y="12236"/>
                        <a:pt x="1245" y="12340"/>
                        <a:pt x="1314" y="12444"/>
                      </a:cubicBezTo>
                      <a:cubicBezTo>
                        <a:pt x="1418" y="12513"/>
                        <a:pt x="1487" y="12582"/>
                        <a:pt x="1591" y="12616"/>
                      </a:cubicBezTo>
                      <a:cubicBezTo>
                        <a:pt x="1625" y="12651"/>
                        <a:pt x="1660" y="12651"/>
                        <a:pt x="1695" y="12685"/>
                      </a:cubicBezTo>
                      <a:lnTo>
                        <a:pt x="1764" y="12685"/>
                      </a:lnTo>
                      <a:cubicBezTo>
                        <a:pt x="1798" y="12720"/>
                        <a:pt x="1798" y="12720"/>
                        <a:pt x="1833" y="12720"/>
                      </a:cubicBezTo>
                      <a:lnTo>
                        <a:pt x="1867" y="12720"/>
                      </a:lnTo>
                      <a:cubicBezTo>
                        <a:pt x="1902" y="12720"/>
                        <a:pt x="1902" y="12755"/>
                        <a:pt x="1936" y="12755"/>
                      </a:cubicBezTo>
                      <a:cubicBezTo>
                        <a:pt x="2006" y="12755"/>
                        <a:pt x="2040" y="12755"/>
                        <a:pt x="2075" y="12789"/>
                      </a:cubicBezTo>
                      <a:lnTo>
                        <a:pt x="2248" y="12789"/>
                      </a:lnTo>
                      <a:cubicBezTo>
                        <a:pt x="2282" y="12789"/>
                        <a:pt x="2282" y="12824"/>
                        <a:pt x="2317" y="12824"/>
                      </a:cubicBezTo>
                      <a:lnTo>
                        <a:pt x="2628" y="12824"/>
                      </a:lnTo>
                      <a:cubicBezTo>
                        <a:pt x="2731" y="12858"/>
                        <a:pt x="2801" y="12858"/>
                        <a:pt x="2904" y="12858"/>
                      </a:cubicBezTo>
                      <a:lnTo>
                        <a:pt x="3215" y="12858"/>
                      </a:lnTo>
                      <a:cubicBezTo>
                        <a:pt x="3250" y="12858"/>
                        <a:pt x="3250" y="12858"/>
                        <a:pt x="3250" y="12824"/>
                      </a:cubicBezTo>
                      <a:lnTo>
                        <a:pt x="3354" y="12824"/>
                      </a:lnTo>
                      <a:cubicBezTo>
                        <a:pt x="3354" y="12789"/>
                        <a:pt x="3354" y="12789"/>
                        <a:pt x="3388" y="12789"/>
                      </a:cubicBezTo>
                      <a:cubicBezTo>
                        <a:pt x="3388" y="12789"/>
                        <a:pt x="3388" y="12789"/>
                        <a:pt x="3388" y="12755"/>
                      </a:cubicBezTo>
                      <a:lnTo>
                        <a:pt x="3423" y="12755"/>
                      </a:lnTo>
                      <a:cubicBezTo>
                        <a:pt x="3423" y="12720"/>
                        <a:pt x="3423" y="12720"/>
                        <a:pt x="3423" y="12685"/>
                      </a:cubicBezTo>
                      <a:lnTo>
                        <a:pt x="3457" y="12685"/>
                      </a:lnTo>
                      <a:cubicBezTo>
                        <a:pt x="3457" y="12651"/>
                        <a:pt x="3457" y="12651"/>
                        <a:pt x="3457" y="12651"/>
                      </a:cubicBezTo>
                      <a:cubicBezTo>
                        <a:pt x="3457" y="12616"/>
                        <a:pt x="3457" y="12616"/>
                        <a:pt x="3457" y="12582"/>
                      </a:cubicBezTo>
                      <a:lnTo>
                        <a:pt x="3457" y="1867"/>
                      </a:lnTo>
                      <a:cubicBezTo>
                        <a:pt x="3423" y="1901"/>
                        <a:pt x="3423" y="1901"/>
                        <a:pt x="3423" y="1936"/>
                      </a:cubicBezTo>
                      <a:cubicBezTo>
                        <a:pt x="3423" y="1936"/>
                        <a:pt x="3388" y="1970"/>
                        <a:pt x="3388" y="1970"/>
                      </a:cubicBezTo>
                      <a:cubicBezTo>
                        <a:pt x="3388" y="2005"/>
                        <a:pt x="3354" y="2005"/>
                        <a:pt x="3354" y="2005"/>
                      </a:cubicBezTo>
                      <a:cubicBezTo>
                        <a:pt x="3319" y="2039"/>
                        <a:pt x="3285" y="2039"/>
                        <a:pt x="3250" y="2039"/>
                      </a:cubicBezTo>
                      <a:lnTo>
                        <a:pt x="2662" y="2039"/>
                      </a:lnTo>
                      <a:lnTo>
                        <a:pt x="2662" y="208"/>
                      </a:lnTo>
                      <a:cubicBezTo>
                        <a:pt x="2662" y="242"/>
                        <a:pt x="2662" y="242"/>
                        <a:pt x="2628" y="242"/>
                      </a:cubicBezTo>
                      <a:cubicBezTo>
                        <a:pt x="2628" y="242"/>
                        <a:pt x="2628" y="277"/>
                        <a:pt x="2628" y="277"/>
                      </a:cubicBezTo>
                      <a:cubicBezTo>
                        <a:pt x="2628" y="277"/>
                        <a:pt x="2628" y="277"/>
                        <a:pt x="2593" y="311"/>
                      </a:cubicBezTo>
                      <a:cubicBezTo>
                        <a:pt x="2593" y="311"/>
                        <a:pt x="2559" y="311"/>
                        <a:pt x="2559" y="346"/>
                      </a:cubicBezTo>
                      <a:lnTo>
                        <a:pt x="2524" y="346"/>
                      </a:lnTo>
                      <a:cubicBezTo>
                        <a:pt x="2524" y="346"/>
                        <a:pt x="2490" y="380"/>
                        <a:pt x="2455" y="380"/>
                      </a:cubicBezTo>
                      <a:lnTo>
                        <a:pt x="2386" y="380"/>
                      </a:lnTo>
                      <a:cubicBezTo>
                        <a:pt x="2386" y="380"/>
                        <a:pt x="2351" y="380"/>
                        <a:pt x="2351" y="415"/>
                      </a:cubicBezTo>
                      <a:lnTo>
                        <a:pt x="1971" y="415"/>
                      </a:lnTo>
                      <a:lnTo>
                        <a:pt x="1971" y="1936"/>
                      </a:lnTo>
                      <a:lnTo>
                        <a:pt x="1867" y="1936"/>
                      </a:lnTo>
                      <a:cubicBezTo>
                        <a:pt x="1833" y="1901"/>
                        <a:pt x="1798" y="1901"/>
                        <a:pt x="1764" y="1901"/>
                      </a:cubicBezTo>
                      <a:cubicBezTo>
                        <a:pt x="1764" y="1901"/>
                        <a:pt x="1729" y="1867"/>
                        <a:pt x="1729" y="1867"/>
                      </a:cubicBezTo>
                      <a:cubicBezTo>
                        <a:pt x="1695" y="1867"/>
                        <a:pt x="1625" y="1832"/>
                        <a:pt x="1591" y="1832"/>
                      </a:cubicBezTo>
                      <a:cubicBezTo>
                        <a:pt x="1556" y="1797"/>
                        <a:pt x="1487" y="1763"/>
                        <a:pt x="1453" y="1728"/>
                      </a:cubicBezTo>
                      <a:lnTo>
                        <a:pt x="1453" y="899"/>
                      </a:lnTo>
                      <a:cubicBezTo>
                        <a:pt x="1453" y="899"/>
                        <a:pt x="1453" y="864"/>
                        <a:pt x="1453" y="864"/>
                      </a:cubicBezTo>
                      <a:cubicBezTo>
                        <a:pt x="1418" y="864"/>
                        <a:pt x="1418" y="830"/>
                        <a:pt x="1418" y="830"/>
                      </a:cubicBezTo>
                      <a:cubicBezTo>
                        <a:pt x="1418" y="830"/>
                        <a:pt x="1418" y="795"/>
                        <a:pt x="1383" y="795"/>
                      </a:cubicBezTo>
                      <a:cubicBezTo>
                        <a:pt x="1349" y="761"/>
                        <a:pt x="1349" y="761"/>
                        <a:pt x="1349" y="761"/>
                      </a:cubicBezTo>
                      <a:cubicBezTo>
                        <a:pt x="1314" y="726"/>
                        <a:pt x="1314" y="726"/>
                        <a:pt x="1314" y="726"/>
                      </a:cubicBezTo>
                      <a:lnTo>
                        <a:pt x="1245" y="726"/>
                      </a:lnTo>
                      <a:cubicBezTo>
                        <a:pt x="1245" y="691"/>
                        <a:pt x="1245" y="691"/>
                        <a:pt x="1245" y="691"/>
                      </a:cubicBezTo>
                      <a:lnTo>
                        <a:pt x="1211" y="691"/>
                      </a:lnTo>
                      <a:cubicBezTo>
                        <a:pt x="1176" y="691"/>
                        <a:pt x="1176" y="691"/>
                        <a:pt x="1141" y="657"/>
                      </a:cubicBezTo>
                      <a:lnTo>
                        <a:pt x="1003" y="657"/>
                      </a:lnTo>
                      <a:cubicBezTo>
                        <a:pt x="969" y="622"/>
                        <a:pt x="934" y="622"/>
                        <a:pt x="900" y="622"/>
                      </a:cubicBezTo>
                      <a:lnTo>
                        <a:pt x="830" y="622"/>
                      </a:lnTo>
                      <a:cubicBezTo>
                        <a:pt x="761" y="622"/>
                        <a:pt x="727" y="588"/>
                        <a:pt x="692" y="588"/>
                      </a:cubicBezTo>
                      <a:cubicBezTo>
                        <a:pt x="623" y="553"/>
                        <a:pt x="588" y="553"/>
                        <a:pt x="554" y="519"/>
                      </a:cubicBezTo>
                      <a:lnTo>
                        <a:pt x="485" y="519"/>
                      </a:lnTo>
                      <a:cubicBezTo>
                        <a:pt x="450" y="484"/>
                        <a:pt x="416" y="484"/>
                        <a:pt x="416" y="449"/>
                      </a:cubicBezTo>
                      <a:cubicBezTo>
                        <a:pt x="381" y="449"/>
                        <a:pt x="381" y="449"/>
                        <a:pt x="346" y="415"/>
                      </a:cubicBezTo>
                      <a:cubicBezTo>
                        <a:pt x="346" y="415"/>
                        <a:pt x="312" y="380"/>
                        <a:pt x="277" y="380"/>
                      </a:cubicBezTo>
                      <a:cubicBezTo>
                        <a:pt x="277" y="380"/>
                        <a:pt x="277" y="346"/>
                        <a:pt x="243" y="346"/>
                      </a:cubicBezTo>
                      <a:cubicBezTo>
                        <a:pt x="243" y="311"/>
                        <a:pt x="208" y="277"/>
                        <a:pt x="174" y="277"/>
                      </a:cubicBezTo>
                      <a:cubicBezTo>
                        <a:pt x="70" y="173"/>
                        <a:pt x="1" y="69"/>
                        <a:pt x="1" y="0"/>
                      </a:cubicBez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3052;p20">
                  <a:extLst>
                    <a:ext uri="{FF2B5EF4-FFF2-40B4-BE49-F238E27FC236}">
                      <a16:creationId xmlns:a16="http://schemas.microsoft.com/office/drawing/2014/main" id="{BB8996AD-A8C0-4326-B017-729AF0010E9C}"/>
                    </a:ext>
                  </a:extLst>
                </p:cNvPr>
                <p:cNvSpPr/>
                <p:nvPr/>
              </p:nvSpPr>
              <p:spPr>
                <a:xfrm>
                  <a:off x="4271875" y="4128600"/>
                  <a:ext cx="1750" cy="27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" h="11062" extrusionOk="0">
                      <a:moveTo>
                        <a:pt x="69" y="1"/>
                      </a:moveTo>
                      <a:cubicBezTo>
                        <a:pt x="69" y="35"/>
                        <a:pt x="35" y="70"/>
                        <a:pt x="35" y="104"/>
                      </a:cubicBezTo>
                      <a:cubicBezTo>
                        <a:pt x="35" y="173"/>
                        <a:pt x="0" y="208"/>
                        <a:pt x="0" y="243"/>
                      </a:cubicBezTo>
                      <a:cubicBezTo>
                        <a:pt x="0" y="277"/>
                        <a:pt x="0" y="312"/>
                        <a:pt x="0" y="346"/>
                      </a:cubicBezTo>
                      <a:lnTo>
                        <a:pt x="0" y="381"/>
                      </a:lnTo>
                      <a:lnTo>
                        <a:pt x="0" y="11061"/>
                      </a:lnTo>
                      <a:cubicBezTo>
                        <a:pt x="0" y="11027"/>
                        <a:pt x="35" y="10958"/>
                        <a:pt x="35" y="10923"/>
                      </a:cubicBezTo>
                      <a:cubicBezTo>
                        <a:pt x="35" y="10889"/>
                        <a:pt x="69" y="10854"/>
                        <a:pt x="69" y="10819"/>
                      </a:cubicBezTo>
                      <a:cubicBezTo>
                        <a:pt x="69" y="10785"/>
                        <a:pt x="69" y="10750"/>
                        <a:pt x="69" y="10716"/>
                      </a:cubicBezTo>
                      <a:lnTo>
                        <a:pt x="69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3053;p20">
                  <a:extLst>
                    <a:ext uri="{FF2B5EF4-FFF2-40B4-BE49-F238E27FC236}">
                      <a16:creationId xmlns:a16="http://schemas.microsoft.com/office/drawing/2014/main" id="{EF629CE7-9FF8-4961-ACEC-6850FDC81AD6}"/>
                    </a:ext>
                  </a:extLst>
                </p:cNvPr>
                <p:cNvSpPr/>
                <p:nvPr/>
              </p:nvSpPr>
              <p:spPr>
                <a:xfrm>
                  <a:off x="4366925" y="4151925"/>
                  <a:ext cx="4350" cy="2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" h="10993" extrusionOk="0">
                      <a:moveTo>
                        <a:pt x="173" y="1"/>
                      </a:moveTo>
                      <a:cubicBezTo>
                        <a:pt x="139" y="1"/>
                        <a:pt x="139" y="35"/>
                        <a:pt x="104" y="35"/>
                      </a:cubicBezTo>
                      <a:cubicBezTo>
                        <a:pt x="104" y="70"/>
                        <a:pt x="104" y="70"/>
                        <a:pt x="69" y="105"/>
                      </a:cubicBezTo>
                      <a:cubicBezTo>
                        <a:pt x="35" y="139"/>
                        <a:pt x="35" y="139"/>
                        <a:pt x="35" y="174"/>
                      </a:cubicBezTo>
                      <a:lnTo>
                        <a:pt x="0" y="174"/>
                      </a:lnTo>
                      <a:cubicBezTo>
                        <a:pt x="0" y="208"/>
                        <a:pt x="0" y="208"/>
                        <a:pt x="0" y="208"/>
                      </a:cubicBezTo>
                      <a:cubicBezTo>
                        <a:pt x="0" y="208"/>
                        <a:pt x="0" y="208"/>
                        <a:pt x="0" y="243"/>
                      </a:cubicBezTo>
                      <a:lnTo>
                        <a:pt x="0" y="277"/>
                      </a:lnTo>
                      <a:lnTo>
                        <a:pt x="0" y="10993"/>
                      </a:lnTo>
                      <a:cubicBezTo>
                        <a:pt x="35" y="10958"/>
                        <a:pt x="35" y="10958"/>
                        <a:pt x="69" y="10923"/>
                      </a:cubicBezTo>
                      <a:cubicBezTo>
                        <a:pt x="69" y="10923"/>
                        <a:pt x="69" y="10923"/>
                        <a:pt x="69" y="10889"/>
                      </a:cubicBezTo>
                      <a:cubicBezTo>
                        <a:pt x="104" y="10889"/>
                        <a:pt x="104" y="10854"/>
                        <a:pt x="104" y="10854"/>
                      </a:cubicBezTo>
                      <a:cubicBezTo>
                        <a:pt x="139" y="10820"/>
                        <a:pt x="139" y="10820"/>
                        <a:pt x="139" y="10820"/>
                      </a:cubicBezTo>
                      <a:cubicBezTo>
                        <a:pt x="139" y="10820"/>
                        <a:pt x="139" y="10785"/>
                        <a:pt x="173" y="10785"/>
                      </a:cubicBezTo>
                      <a:cubicBezTo>
                        <a:pt x="173" y="10785"/>
                        <a:pt x="173" y="10751"/>
                        <a:pt x="173" y="10751"/>
                      </a:cubicBezTo>
                      <a:cubicBezTo>
                        <a:pt x="173" y="10716"/>
                        <a:pt x="173" y="10716"/>
                        <a:pt x="173" y="10716"/>
                      </a:cubicBezTo>
                      <a:lnTo>
                        <a:pt x="173" y="1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054;p20">
                  <a:extLst>
                    <a:ext uri="{FF2B5EF4-FFF2-40B4-BE49-F238E27FC236}">
                      <a16:creationId xmlns:a16="http://schemas.microsoft.com/office/drawing/2014/main" id="{E90C779B-365A-41C9-9277-1E81BC63C25C}"/>
                    </a:ext>
                  </a:extLst>
                </p:cNvPr>
                <p:cNvSpPr/>
                <p:nvPr/>
              </p:nvSpPr>
              <p:spPr>
                <a:xfrm>
                  <a:off x="1881675" y="2946475"/>
                  <a:ext cx="69175" cy="31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7" h="12652" extrusionOk="0">
                      <a:moveTo>
                        <a:pt x="1" y="1"/>
                      </a:moveTo>
                      <a:lnTo>
                        <a:pt x="1" y="10820"/>
                      </a:lnTo>
                      <a:cubicBezTo>
                        <a:pt x="1" y="10854"/>
                        <a:pt x="1" y="10923"/>
                        <a:pt x="70" y="10958"/>
                      </a:cubicBezTo>
                      <a:cubicBezTo>
                        <a:pt x="70" y="10992"/>
                        <a:pt x="105" y="11027"/>
                        <a:pt x="139" y="11027"/>
                      </a:cubicBezTo>
                      <a:lnTo>
                        <a:pt x="174" y="11027"/>
                      </a:lnTo>
                      <a:cubicBezTo>
                        <a:pt x="174" y="11061"/>
                        <a:pt x="208" y="11061"/>
                        <a:pt x="208" y="11061"/>
                      </a:cubicBezTo>
                      <a:lnTo>
                        <a:pt x="485" y="11061"/>
                      </a:lnTo>
                      <a:cubicBezTo>
                        <a:pt x="519" y="11096"/>
                        <a:pt x="554" y="11096"/>
                        <a:pt x="589" y="11096"/>
                      </a:cubicBezTo>
                      <a:lnTo>
                        <a:pt x="692" y="11096"/>
                      </a:lnTo>
                      <a:cubicBezTo>
                        <a:pt x="692" y="11096"/>
                        <a:pt x="727" y="11061"/>
                        <a:pt x="761" y="11061"/>
                      </a:cubicBezTo>
                      <a:lnTo>
                        <a:pt x="934" y="11061"/>
                      </a:lnTo>
                      <a:cubicBezTo>
                        <a:pt x="969" y="11027"/>
                        <a:pt x="1038" y="11027"/>
                        <a:pt x="1107" y="11027"/>
                      </a:cubicBezTo>
                      <a:cubicBezTo>
                        <a:pt x="1142" y="11027"/>
                        <a:pt x="1176" y="10992"/>
                        <a:pt x="1211" y="10992"/>
                      </a:cubicBezTo>
                      <a:lnTo>
                        <a:pt x="1245" y="10992"/>
                      </a:lnTo>
                      <a:cubicBezTo>
                        <a:pt x="1280" y="11027"/>
                        <a:pt x="1314" y="11027"/>
                        <a:pt x="1314" y="11027"/>
                      </a:cubicBezTo>
                      <a:lnTo>
                        <a:pt x="1418" y="11027"/>
                      </a:lnTo>
                      <a:cubicBezTo>
                        <a:pt x="1487" y="11096"/>
                        <a:pt x="1487" y="11165"/>
                        <a:pt x="1522" y="11200"/>
                      </a:cubicBezTo>
                      <a:cubicBezTo>
                        <a:pt x="1522" y="11269"/>
                        <a:pt x="1556" y="11338"/>
                        <a:pt x="1660" y="11407"/>
                      </a:cubicBezTo>
                      <a:lnTo>
                        <a:pt x="1660" y="12651"/>
                      </a:lnTo>
                      <a:cubicBezTo>
                        <a:pt x="1660" y="12617"/>
                        <a:pt x="1660" y="12582"/>
                        <a:pt x="1695" y="12548"/>
                      </a:cubicBezTo>
                      <a:cubicBezTo>
                        <a:pt x="1695" y="12513"/>
                        <a:pt x="1695" y="12513"/>
                        <a:pt x="1729" y="12479"/>
                      </a:cubicBezTo>
                      <a:cubicBezTo>
                        <a:pt x="1729" y="12444"/>
                        <a:pt x="1729" y="12410"/>
                        <a:pt x="1764" y="12410"/>
                      </a:cubicBezTo>
                      <a:cubicBezTo>
                        <a:pt x="1764" y="12375"/>
                        <a:pt x="1764" y="12375"/>
                        <a:pt x="1764" y="12340"/>
                      </a:cubicBezTo>
                      <a:cubicBezTo>
                        <a:pt x="1764" y="12340"/>
                        <a:pt x="1764" y="12306"/>
                        <a:pt x="1798" y="12306"/>
                      </a:cubicBezTo>
                      <a:cubicBezTo>
                        <a:pt x="1798" y="12306"/>
                        <a:pt x="1798" y="12271"/>
                        <a:pt x="1798" y="12271"/>
                      </a:cubicBezTo>
                      <a:cubicBezTo>
                        <a:pt x="1798" y="12237"/>
                        <a:pt x="1798" y="12237"/>
                        <a:pt x="1798" y="12237"/>
                      </a:cubicBezTo>
                      <a:cubicBezTo>
                        <a:pt x="1798" y="12202"/>
                        <a:pt x="1798" y="12202"/>
                        <a:pt x="1798" y="12202"/>
                      </a:cubicBezTo>
                      <a:lnTo>
                        <a:pt x="1798" y="11476"/>
                      </a:lnTo>
                      <a:lnTo>
                        <a:pt x="1867" y="11476"/>
                      </a:lnTo>
                      <a:cubicBezTo>
                        <a:pt x="1902" y="11476"/>
                        <a:pt x="1902" y="11511"/>
                        <a:pt x="1937" y="11511"/>
                      </a:cubicBezTo>
                      <a:lnTo>
                        <a:pt x="2490" y="11511"/>
                      </a:lnTo>
                      <a:cubicBezTo>
                        <a:pt x="2490" y="11476"/>
                        <a:pt x="2490" y="11476"/>
                        <a:pt x="2490" y="11476"/>
                      </a:cubicBezTo>
                      <a:lnTo>
                        <a:pt x="2524" y="11476"/>
                      </a:lnTo>
                      <a:cubicBezTo>
                        <a:pt x="2524" y="11442"/>
                        <a:pt x="2524" y="11442"/>
                        <a:pt x="2524" y="11442"/>
                      </a:cubicBezTo>
                      <a:cubicBezTo>
                        <a:pt x="2524" y="11442"/>
                        <a:pt x="2524" y="11407"/>
                        <a:pt x="2524" y="11407"/>
                      </a:cubicBezTo>
                      <a:cubicBezTo>
                        <a:pt x="2559" y="11407"/>
                        <a:pt x="2559" y="11407"/>
                        <a:pt x="2559" y="11373"/>
                      </a:cubicBezTo>
                      <a:lnTo>
                        <a:pt x="2559" y="11027"/>
                      </a:lnTo>
                      <a:cubicBezTo>
                        <a:pt x="2559" y="10992"/>
                        <a:pt x="2559" y="10992"/>
                        <a:pt x="2559" y="10992"/>
                      </a:cubicBezTo>
                      <a:cubicBezTo>
                        <a:pt x="2593" y="10992"/>
                        <a:pt x="2593" y="10958"/>
                        <a:pt x="2628" y="10958"/>
                      </a:cubicBezTo>
                      <a:cubicBezTo>
                        <a:pt x="2628" y="10958"/>
                        <a:pt x="2662" y="10923"/>
                        <a:pt x="2662" y="10923"/>
                      </a:cubicBezTo>
                      <a:cubicBezTo>
                        <a:pt x="2697" y="10889"/>
                        <a:pt x="2697" y="10889"/>
                        <a:pt x="2697" y="10889"/>
                      </a:cubicBezTo>
                      <a:cubicBezTo>
                        <a:pt x="2697" y="10889"/>
                        <a:pt x="2732" y="10854"/>
                        <a:pt x="2732" y="10854"/>
                      </a:cubicBezTo>
                      <a:cubicBezTo>
                        <a:pt x="2732" y="10820"/>
                        <a:pt x="2732" y="10820"/>
                        <a:pt x="2766" y="10820"/>
                      </a:cubicBezTo>
                      <a:cubicBezTo>
                        <a:pt x="2766" y="10820"/>
                        <a:pt x="2766" y="10820"/>
                        <a:pt x="2766" y="10785"/>
                      </a:cubicBezTo>
                      <a:cubicBezTo>
                        <a:pt x="2766" y="10750"/>
                        <a:pt x="2766" y="10750"/>
                        <a:pt x="2766" y="10750"/>
                      </a:cubicBezTo>
                      <a:cubicBezTo>
                        <a:pt x="2766" y="10750"/>
                        <a:pt x="2766" y="10750"/>
                        <a:pt x="2766" y="10716"/>
                      </a:cubicBezTo>
                      <a:lnTo>
                        <a:pt x="2766" y="1"/>
                      </a:lnTo>
                      <a:cubicBezTo>
                        <a:pt x="2766" y="1"/>
                        <a:pt x="2732" y="35"/>
                        <a:pt x="2732" y="35"/>
                      </a:cubicBezTo>
                      <a:cubicBezTo>
                        <a:pt x="2732" y="70"/>
                        <a:pt x="2697" y="70"/>
                        <a:pt x="2697" y="104"/>
                      </a:cubicBezTo>
                      <a:lnTo>
                        <a:pt x="2662" y="104"/>
                      </a:lnTo>
                      <a:cubicBezTo>
                        <a:pt x="2662" y="104"/>
                        <a:pt x="2662" y="139"/>
                        <a:pt x="2628" y="139"/>
                      </a:cubicBezTo>
                      <a:cubicBezTo>
                        <a:pt x="2593" y="174"/>
                        <a:pt x="2593" y="174"/>
                        <a:pt x="2559" y="208"/>
                      </a:cubicBezTo>
                      <a:lnTo>
                        <a:pt x="2524" y="208"/>
                      </a:lnTo>
                      <a:cubicBezTo>
                        <a:pt x="2524" y="243"/>
                        <a:pt x="2524" y="243"/>
                        <a:pt x="2490" y="243"/>
                      </a:cubicBezTo>
                      <a:cubicBezTo>
                        <a:pt x="2490" y="277"/>
                        <a:pt x="2490" y="277"/>
                        <a:pt x="2455" y="277"/>
                      </a:cubicBezTo>
                      <a:cubicBezTo>
                        <a:pt x="2455" y="277"/>
                        <a:pt x="2455" y="312"/>
                        <a:pt x="2455" y="312"/>
                      </a:cubicBezTo>
                      <a:lnTo>
                        <a:pt x="2455" y="692"/>
                      </a:lnTo>
                      <a:cubicBezTo>
                        <a:pt x="2455" y="727"/>
                        <a:pt x="2420" y="727"/>
                        <a:pt x="2420" y="727"/>
                      </a:cubicBezTo>
                      <a:lnTo>
                        <a:pt x="2144" y="727"/>
                      </a:lnTo>
                      <a:cubicBezTo>
                        <a:pt x="2109" y="692"/>
                        <a:pt x="2040" y="692"/>
                        <a:pt x="2006" y="692"/>
                      </a:cubicBezTo>
                      <a:lnTo>
                        <a:pt x="1971" y="692"/>
                      </a:lnTo>
                      <a:cubicBezTo>
                        <a:pt x="1937" y="692"/>
                        <a:pt x="1867" y="692"/>
                        <a:pt x="1833" y="657"/>
                      </a:cubicBezTo>
                      <a:cubicBezTo>
                        <a:pt x="1764" y="657"/>
                        <a:pt x="1729" y="657"/>
                        <a:pt x="1695" y="623"/>
                      </a:cubicBezTo>
                      <a:cubicBezTo>
                        <a:pt x="1556" y="554"/>
                        <a:pt x="1522" y="485"/>
                        <a:pt x="1522" y="415"/>
                      </a:cubicBezTo>
                      <a:cubicBezTo>
                        <a:pt x="1487" y="346"/>
                        <a:pt x="1487" y="277"/>
                        <a:pt x="1418" y="243"/>
                      </a:cubicBezTo>
                      <a:lnTo>
                        <a:pt x="1384" y="243"/>
                      </a:lnTo>
                      <a:cubicBezTo>
                        <a:pt x="1384" y="243"/>
                        <a:pt x="1384" y="208"/>
                        <a:pt x="1384" y="208"/>
                      </a:cubicBezTo>
                      <a:lnTo>
                        <a:pt x="1072" y="208"/>
                      </a:lnTo>
                      <a:cubicBezTo>
                        <a:pt x="1038" y="208"/>
                        <a:pt x="969" y="243"/>
                        <a:pt x="934" y="243"/>
                      </a:cubicBezTo>
                      <a:cubicBezTo>
                        <a:pt x="900" y="243"/>
                        <a:pt x="830" y="277"/>
                        <a:pt x="796" y="277"/>
                      </a:cubicBezTo>
                      <a:lnTo>
                        <a:pt x="485" y="277"/>
                      </a:lnTo>
                      <a:cubicBezTo>
                        <a:pt x="416" y="277"/>
                        <a:pt x="347" y="277"/>
                        <a:pt x="312" y="243"/>
                      </a:cubicBezTo>
                      <a:lnTo>
                        <a:pt x="139" y="243"/>
                      </a:lnTo>
                      <a:cubicBezTo>
                        <a:pt x="105" y="208"/>
                        <a:pt x="70" y="208"/>
                        <a:pt x="70" y="174"/>
                      </a:cubicBezTo>
                      <a:cubicBezTo>
                        <a:pt x="1" y="104"/>
                        <a:pt x="1" y="7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055;p20">
                  <a:extLst>
                    <a:ext uri="{FF2B5EF4-FFF2-40B4-BE49-F238E27FC236}">
                      <a16:creationId xmlns:a16="http://schemas.microsoft.com/office/drawing/2014/main" id="{67E67A10-7201-4AFC-B044-B72F5C2C1AE3}"/>
                    </a:ext>
                  </a:extLst>
                </p:cNvPr>
                <p:cNvSpPr/>
                <p:nvPr/>
              </p:nvSpPr>
              <p:spPr>
                <a:xfrm>
                  <a:off x="1860075" y="2936100"/>
                  <a:ext cx="19900" cy="27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" h="11166" extrusionOk="0">
                      <a:moveTo>
                        <a:pt x="1" y="1"/>
                      </a:moveTo>
                      <a:lnTo>
                        <a:pt x="1" y="10785"/>
                      </a:lnTo>
                      <a:cubicBezTo>
                        <a:pt x="1" y="10820"/>
                        <a:pt x="1" y="10820"/>
                        <a:pt x="1" y="10854"/>
                      </a:cubicBezTo>
                      <a:lnTo>
                        <a:pt x="1" y="11096"/>
                      </a:lnTo>
                      <a:cubicBezTo>
                        <a:pt x="1" y="11096"/>
                        <a:pt x="35" y="11131"/>
                        <a:pt x="70" y="11165"/>
                      </a:cubicBezTo>
                      <a:lnTo>
                        <a:pt x="243" y="11165"/>
                      </a:lnTo>
                      <a:cubicBezTo>
                        <a:pt x="243" y="11131"/>
                        <a:pt x="277" y="11131"/>
                        <a:pt x="277" y="11096"/>
                      </a:cubicBezTo>
                      <a:cubicBezTo>
                        <a:pt x="312" y="11062"/>
                        <a:pt x="312" y="11062"/>
                        <a:pt x="346" y="11027"/>
                      </a:cubicBezTo>
                      <a:cubicBezTo>
                        <a:pt x="381" y="11027"/>
                        <a:pt x="416" y="11027"/>
                        <a:pt x="450" y="10993"/>
                      </a:cubicBezTo>
                      <a:lnTo>
                        <a:pt x="796" y="10993"/>
                      </a:lnTo>
                      <a:cubicBezTo>
                        <a:pt x="796" y="10958"/>
                        <a:pt x="796" y="10958"/>
                        <a:pt x="796" y="10958"/>
                      </a:cubicBezTo>
                      <a:lnTo>
                        <a:pt x="796" y="174"/>
                      </a:lnTo>
                      <a:lnTo>
                        <a:pt x="761" y="174"/>
                      </a:lnTo>
                      <a:cubicBezTo>
                        <a:pt x="727" y="208"/>
                        <a:pt x="727" y="208"/>
                        <a:pt x="727" y="208"/>
                      </a:cubicBezTo>
                      <a:lnTo>
                        <a:pt x="692" y="208"/>
                      </a:lnTo>
                      <a:cubicBezTo>
                        <a:pt x="692" y="208"/>
                        <a:pt x="658" y="174"/>
                        <a:pt x="658" y="174"/>
                      </a:cubicBezTo>
                      <a:lnTo>
                        <a:pt x="485" y="174"/>
                      </a:lnTo>
                      <a:cubicBezTo>
                        <a:pt x="485" y="174"/>
                        <a:pt x="485" y="174"/>
                        <a:pt x="450" y="208"/>
                      </a:cubicBezTo>
                      <a:lnTo>
                        <a:pt x="381" y="208"/>
                      </a:lnTo>
                      <a:cubicBezTo>
                        <a:pt x="381" y="208"/>
                        <a:pt x="381" y="243"/>
                        <a:pt x="346" y="243"/>
                      </a:cubicBezTo>
                      <a:cubicBezTo>
                        <a:pt x="346" y="243"/>
                        <a:pt x="312" y="243"/>
                        <a:pt x="312" y="277"/>
                      </a:cubicBezTo>
                      <a:lnTo>
                        <a:pt x="277" y="277"/>
                      </a:lnTo>
                      <a:cubicBezTo>
                        <a:pt x="277" y="312"/>
                        <a:pt x="277" y="312"/>
                        <a:pt x="277" y="312"/>
                      </a:cubicBezTo>
                      <a:cubicBezTo>
                        <a:pt x="277" y="312"/>
                        <a:pt x="243" y="312"/>
                        <a:pt x="243" y="347"/>
                      </a:cubicBezTo>
                      <a:lnTo>
                        <a:pt x="35" y="347"/>
                      </a:lnTo>
                      <a:lnTo>
                        <a:pt x="35" y="139"/>
                      </a:lnTo>
                      <a:cubicBezTo>
                        <a:pt x="35" y="105"/>
                        <a:pt x="1" y="35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056;p20">
                  <a:extLst>
                    <a:ext uri="{FF2B5EF4-FFF2-40B4-BE49-F238E27FC236}">
                      <a16:creationId xmlns:a16="http://schemas.microsoft.com/office/drawing/2014/main" id="{6E03CB66-51BC-43CF-97B2-77017F332A13}"/>
                    </a:ext>
                  </a:extLst>
                </p:cNvPr>
                <p:cNvSpPr/>
                <p:nvPr/>
              </p:nvSpPr>
              <p:spPr>
                <a:xfrm>
                  <a:off x="1739975" y="2937850"/>
                  <a:ext cx="29400" cy="2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11960" extrusionOk="0">
                      <a:moveTo>
                        <a:pt x="0" y="0"/>
                      </a:moveTo>
                      <a:lnTo>
                        <a:pt x="0" y="10784"/>
                      </a:lnTo>
                      <a:cubicBezTo>
                        <a:pt x="0" y="10819"/>
                        <a:pt x="0" y="10819"/>
                        <a:pt x="35" y="10853"/>
                      </a:cubicBezTo>
                      <a:cubicBezTo>
                        <a:pt x="35" y="10853"/>
                        <a:pt x="35" y="10888"/>
                        <a:pt x="35" y="10888"/>
                      </a:cubicBezTo>
                      <a:cubicBezTo>
                        <a:pt x="35" y="10888"/>
                        <a:pt x="35" y="10923"/>
                        <a:pt x="69" y="10923"/>
                      </a:cubicBezTo>
                      <a:cubicBezTo>
                        <a:pt x="69" y="10923"/>
                        <a:pt x="69" y="10923"/>
                        <a:pt x="104" y="10957"/>
                      </a:cubicBezTo>
                      <a:cubicBezTo>
                        <a:pt x="104" y="10957"/>
                        <a:pt x="104" y="10957"/>
                        <a:pt x="138" y="10992"/>
                      </a:cubicBezTo>
                      <a:lnTo>
                        <a:pt x="173" y="10992"/>
                      </a:lnTo>
                      <a:cubicBezTo>
                        <a:pt x="173" y="10992"/>
                        <a:pt x="208" y="11026"/>
                        <a:pt x="208" y="11026"/>
                      </a:cubicBezTo>
                      <a:lnTo>
                        <a:pt x="242" y="11026"/>
                      </a:lnTo>
                      <a:cubicBezTo>
                        <a:pt x="277" y="11026"/>
                        <a:pt x="277" y="11061"/>
                        <a:pt x="311" y="11061"/>
                      </a:cubicBezTo>
                      <a:lnTo>
                        <a:pt x="380" y="11061"/>
                      </a:lnTo>
                      <a:cubicBezTo>
                        <a:pt x="415" y="11095"/>
                        <a:pt x="415" y="11095"/>
                        <a:pt x="415" y="11095"/>
                      </a:cubicBezTo>
                      <a:lnTo>
                        <a:pt x="415" y="11441"/>
                      </a:lnTo>
                      <a:cubicBezTo>
                        <a:pt x="415" y="11441"/>
                        <a:pt x="415" y="11476"/>
                        <a:pt x="450" y="11510"/>
                      </a:cubicBezTo>
                      <a:cubicBezTo>
                        <a:pt x="484" y="11510"/>
                        <a:pt x="484" y="11545"/>
                        <a:pt x="484" y="11545"/>
                      </a:cubicBezTo>
                      <a:cubicBezTo>
                        <a:pt x="519" y="11545"/>
                        <a:pt x="519" y="11579"/>
                        <a:pt x="519" y="11579"/>
                      </a:cubicBezTo>
                      <a:cubicBezTo>
                        <a:pt x="553" y="11579"/>
                        <a:pt x="553" y="11579"/>
                        <a:pt x="588" y="11614"/>
                      </a:cubicBezTo>
                      <a:lnTo>
                        <a:pt x="622" y="11614"/>
                      </a:lnTo>
                      <a:cubicBezTo>
                        <a:pt x="622" y="11614"/>
                        <a:pt x="657" y="11614"/>
                        <a:pt x="657" y="11648"/>
                      </a:cubicBezTo>
                      <a:lnTo>
                        <a:pt x="692" y="11648"/>
                      </a:lnTo>
                      <a:cubicBezTo>
                        <a:pt x="726" y="11683"/>
                        <a:pt x="795" y="11683"/>
                        <a:pt x="830" y="11718"/>
                      </a:cubicBezTo>
                      <a:cubicBezTo>
                        <a:pt x="864" y="11718"/>
                        <a:pt x="899" y="11718"/>
                        <a:pt x="933" y="11752"/>
                      </a:cubicBezTo>
                      <a:cubicBezTo>
                        <a:pt x="968" y="11752"/>
                        <a:pt x="1003" y="11752"/>
                        <a:pt x="1003" y="11787"/>
                      </a:cubicBezTo>
                      <a:lnTo>
                        <a:pt x="1037" y="11787"/>
                      </a:lnTo>
                      <a:cubicBezTo>
                        <a:pt x="1072" y="11821"/>
                        <a:pt x="1106" y="11821"/>
                        <a:pt x="1141" y="11856"/>
                      </a:cubicBezTo>
                      <a:cubicBezTo>
                        <a:pt x="1175" y="11890"/>
                        <a:pt x="1175" y="11925"/>
                        <a:pt x="1175" y="11960"/>
                      </a:cubicBezTo>
                      <a:lnTo>
                        <a:pt x="1175" y="1141"/>
                      </a:lnTo>
                      <a:cubicBezTo>
                        <a:pt x="1175" y="1106"/>
                        <a:pt x="1175" y="1072"/>
                        <a:pt x="1141" y="1037"/>
                      </a:cubicBezTo>
                      <a:cubicBezTo>
                        <a:pt x="1106" y="1037"/>
                        <a:pt x="1072" y="1002"/>
                        <a:pt x="1037" y="968"/>
                      </a:cubicBezTo>
                      <a:lnTo>
                        <a:pt x="1003" y="968"/>
                      </a:lnTo>
                      <a:cubicBezTo>
                        <a:pt x="1003" y="968"/>
                        <a:pt x="968" y="933"/>
                        <a:pt x="968" y="933"/>
                      </a:cubicBezTo>
                      <a:lnTo>
                        <a:pt x="933" y="933"/>
                      </a:lnTo>
                      <a:cubicBezTo>
                        <a:pt x="899" y="933"/>
                        <a:pt x="864" y="899"/>
                        <a:pt x="830" y="899"/>
                      </a:cubicBezTo>
                      <a:cubicBezTo>
                        <a:pt x="795" y="864"/>
                        <a:pt x="726" y="864"/>
                        <a:pt x="692" y="830"/>
                      </a:cubicBezTo>
                      <a:lnTo>
                        <a:pt x="622" y="830"/>
                      </a:lnTo>
                      <a:cubicBezTo>
                        <a:pt x="622" y="795"/>
                        <a:pt x="622" y="795"/>
                        <a:pt x="622" y="795"/>
                      </a:cubicBezTo>
                      <a:lnTo>
                        <a:pt x="622" y="415"/>
                      </a:lnTo>
                      <a:cubicBezTo>
                        <a:pt x="622" y="380"/>
                        <a:pt x="588" y="380"/>
                        <a:pt x="588" y="380"/>
                      </a:cubicBezTo>
                      <a:cubicBezTo>
                        <a:pt x="588" y="346"/>
                        <a:pt x="588" y="346"/>
                        <a:pt x="553" y="346"/>
                      </a:cubicBezTo>
                      <a:cubicBezTo>
                        <a:pt x="553" y="346"/>
                        <a:pt x="553" y="346"/>
                        <a:pt x="519" y="311"/>
                      </a:cubicBezTo>
                      <a:lnTo>
                        <a:pt x="484" y="311"/>
                      </a:lnTo>
                      <a:cubicBezTo>
                        <a:pt x="450" y="311"/>
                        <a:pt x="415" y="277"/>
                        <a:pt x="380" y="277"/>
                      </a:cubicBezTo>
                      <a:lnTo>
                        <a:pt x="346" y="277"/>
                      </a:lnTo>
                      <a:cubicBezTo>
                        <a:pt x="346" y="242"/>
                        <a:pt x="346" y="242"/>
                        <a:pt x="311" y="242"/>
                      </a:cubicBezTo>
                      <a:cubicBezTo>
                        <a:pt x="277" y="242"/>
                        <a:pt x="277" y="242"/>
                        <a:pt x="242" y="207"/>
                      </a:cubicBezTo>
                      <a:lnTo>
                        <a:pt x="173" y="207"/>
                      </a:lnTo>
                      <a:cubicBezTo>
                        <a:pt x="173" y="173"/>
                        <a:pt x="138" y="173"/>
                        <a:pt x="138" y="173"/>
                      </a:cubicBezTo>
                      <a:cubicBezTo>
                        <a:pt x="104" y="173"/>
                        <a:pt x="104" y="138"/>
                        <a:pt x="104" y="138"/>
                      </a:cubicBezTo>
                      <a:cubicBezTo>
                        <a:pt x="69" y="138"/>
                        <a:pt x="69" y="138"/>
                        <a:pt x="69" y="104"/>
                      </a:cubicBezTo>
                      <a:cubicBezTo>
                        <a:pt x="35" y="104"/>
                        <a:pt x="35" y="104"/>
                        <a:pt x="35" y="69"/>
                      </a:cubicBezTo>
                      <a:cubicBezTo>
                        <a:pt x="0" y="35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057;p20">
                  <a:extLst>
                    <a:ext uri="{FF2B5EF4-FFF2-40B4-BE49-F238E27FC236}">
                      <a16:creationId xmlns:a16="http://schemas.microsoft.com/office/drawing/2014/main" id="{A58417A3-A909-428B-B6B4-9D654C7FDFB8}"/>
                    </a:ext>
                  </a:extLst>
                </p:cNvPr>
                <p:cNvSpPr/>
                <p:nvPr/>
              </p:nvSpPr>
              <p:spPr>
                <a:xfrm>
                  <a:off x="1821200" y="2949075"/>
                  <a:ext cx="8650" cy="27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11062" extrusionOk="0">
                      <a:moveTo>
                        <a:pt x="346" y="0"/>
                      </a:moveTo>
                      <a:cubicBezTo>
                        <a:pt x="311" y="0"/>
                        <a:pt x="311" y="35"/>
                        <a:pt x="311" y="35"/>
                      </a:cubicBezTo>
                      <a:cubicBezTo>
                        <a:pt x="311" y="35"/>
                        <a:pt x="277" y="70"/>
                        <a:pt x="277" y="70"/>
                      </a:cubicBezTo>
                      <a:cubicBezTo>
                        <a:pt x="277" y="70"/>
                        <a:pt x="242" y="104"/>
                        <a:pt x="242" y="104"/>
                      </a:cubicBezTo>
                      <a:lnTo>
                        <a:pt x="208" y="104"/>
                      </a:lnTo>
                      <a:cubicBezTo>
                        <a:pt x="173" y="139"/>
                        <a:pt x="173" y="139"/>
                        <a:pt x="139" y="173"/>
                      </a:cubicBezTo>
                      <a:cubicBezTo>
                        <a:pt x="104" y="173"/>
                        <a:pt x="104" y="173"/>
                        <a:pt x="69" y="208"/>
                      </a:cubicBezTo>
                      <a:lnTo>
                        <a:pt x="35" y="208"/>
                      </a:lnTo>
                      <a:cubicBezTo>
                        <a:pt x="35" y="208"/>
                        <a:pt x="35" y="208"/>
                        <a:pt x="35" y="242"/>
                      </a:cubicBezTo>
                      <a:lnTo>
                        <a:pt x="0" y="242"/>
                      </a:lnTo>
                      <a:cubicBezTo>
                        <a:pt x="0" y="242"/>
                        <a:pt x="0" y="277"/>
                        <a:pt x="0" y="277"/>
                      </a:cubicBezTo>
                      <a:lnTo>
                        <a:pt x="0" y="11061"/>
                      </a:lnTo>
                      <a:cubicBezTo>
                        <a:pt x="35" y="11027"/>
                        <a:pt x="35" y="11027"/>
                        <a:pt x="35" y="11027"/>
                      </a:cubicBezTo>
                      <a:cubicBezTo>
                        <a:pt x="69" y="11027"/>
                        <a:pt x="69" y="10992"/>
                        <a:pt x="69" y="10992"/>
                      </a:cubicBezTo>
                      <a:cubicBezTo>
                        <a:pt x="104" y="10992"/>
                        <a:pt x="104" y="10992"/>
                        <a:pt x="139" y="10957"/>
                      </a:cubicBezTo>
                      <a:cubicBezTo>
                        <a:pt x="173" y="10957"/>
                        <a:pt x="173" y="10923"/>
                        <a:pt x="208" y="10923"/>
                      </a:cubicBezTo>
                      <a:lnTo>
                        <a:pt x="242" y="10923"/>
                      </a:lnTo>
                      <a:cubicBezTo>
                        <a:pt x="242" y="10888"/>
                        <a:pt x="277" y="10888"/>
                        <a:pt x="277" y="10854"/>
                      </a:cubicBezTo>
                      <a:lnTo>
                        <a:pt x="311" y="10854"/>
                      </a:lnTo>
                      <a:cubicBezTo>
                        <a:pt x="311" y="10819"/>
                        <a:pt x="311" y="10819"/>
                        <a:pt x="311" y="10819"/>
                      </a:cubicBezTo>
                      <a:lnTo>
                        <a:pt x="346" y="10819"/>
                      </a:lnTo>
                      <a:cubicBezTo>
                        <a:pt x="346" y="10785"/>
                        <a:pt x="346" y="10785"/>
                        <a:pt x="346" y="10785"/>
                      </a:cubicBezTo>
                      <a:lnTo>
                        <a:pt x="346" y="0"/>
                      </a:ln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058;p20">
                  <a:extLst>
                    <a:ext uri="{FF2B5EF4-FFF2-40B4-BE49-F238E27FC236}">
                      <a16:creationId xmlns:a16="http://schemas.microsoft.com/office/drawing/2014/main" id="{94D1CAB6-C4F7-4609-848D-22840497479A}"/>
                    </a:ext>
                  </a:extLst>
                </p:cNvPr>
                <p:cNvSpPr/>
                <p:nvPr/>
              </p:nvSpPr>
              <p:spPr>
                <a:xfrm>
                  <a:off x="1579250" y="3032025"/>
                  <a:ext cx="25" cy="27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855" extrusionOk="0">
                      <a:moveTo>
                        <a:pt x="0" y="1"/>
                      </a:moveTo>
                      <a:lnTo>
                        <a:pt x="0" y="10819"/>
                      </a:lnTo>
                      <a:cubicBezTo>
                        <a:pt x="0" y="10819"/>
                        <a:pt x="0" y="10854"/>
                        <a:pt x="0" y="10854"/>
                      </a:cubicBezTo>
                      <a:lnTo>
                        <a:pt x="0" y="70"/>
                      </a:lnTo>
                      <a:cubicBezTo>
                        <a:pt x="0" y="35"/>
                        <a:pt x="0" y="35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059;p20">
                  <a:extLst>
                    <a:ext uri="{FF2B5EF4-FFF2-40B4-BE49-F238E27FC236}">
                      <a16:creationId xmlns:a16="http://schemas.microsoft.com/office/drawing/2014/main" id="{331D0605-AEE4-4C29-8F9B-36D17FD17F36}"/>
                    </a:ext>
                  </a:extLst>
                </p:cNvPr>
                <p:cNvSpPr/>
                <p:nvPr/>
              </p:nvSpPr>
              <p:spPr>
                <a:xfrm>
                  <a:off x="1146300" y="2993150"/>
                  <a:ext cx="1013650" cy="114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" h="45626" extrusionOk="0">
                      <a:moveTo>
                        <a:pt x="36156" y="12755"/>
                      </a:moveTo>
                      <a:cubicBezTo>
                        <a:pt x="36122" y="12789"/>
                        <a:pt x="36087" y="12824"/>
                        <a:pt x="36052" y="12858"/>
                      </a:cubicBezTo>
                      <a:cubicBezTo>
                        <a:pt x="36018" y="12893"/>
                        <a:pt x="35983" y="12928"/>
                        <a:pt x="35949" y="12962"/>
                      </a:cubicBezTo>
                      <a:lnTo>
                        <a:pt x="35949" y="12755"/>
                      </a:lnTo>
                      <a:close/>
                      <a:moveTo>
                        <a:pt x="6983" y="30037"/>
                      </a:moveTo>
                      <a:cubicBezTo>
                        <a:pt x="7018" y="30072"/>
                        <a:pt x="7018" y="30072"/>
                        <a:pt x="7018" y="30072"/>
                      </a:cubicBezTo>
                      <a:lnTo>
                        <a:pt x="7087" y="30072"/>
                      </a:lnTo>
                      <a:lnTo>
                        <a:pt x="7087" y="30590"/>
                      </a:lnTo>
                      <a:cubicBezTo>
                        <a:pt x="7052" y="30487"/>
                        <a:pt x="7087" y="30383"/>
                        <a:pt x="7018" y="30279"/>
                      </a:cubicBezTo>
                      <a:cubicBezTo>
                        <a:pt x="7018" y="30245"/>
                        <a:pt x="6983" y="30245"/>
                        <a:pt x="6983" y="30210"/>
                      </a:cubicBezTo>
                      <a:lnTo>
                        <a:pt x="6949" y="30210"/>
                      </a:lnTo>
                      <a:lnTo>
                        <a:pt x="6949" y="30037"/>
                      </a:lnTo>
                      <a:close/>
                      <a:moveTo>
                        <a:pt x="8815" y="29588"/>
                      </a:moveTo>
                      <a:lnTo>
                        <a:pt x="8815" y="31835"/>
                      </a:lnTo>
                      <a:cubicBezTo>
                        <a:pt x="8815" y="31869"/>
                        <a:pt x="8815" y="31869"/>
                        <a:pt x="8815" y="31904"/>
                      </a:cubicBezTo>
                      <a:cubicBezTo>
                        <a:pt x="8781" y="31869"/>
                        <a:pt x="8711" y="31869"/>
                        <a:pt x="8642" y="31869"/>
                      </a:cubicBezTo>
                      <a:lnTo>
                        <a:pt x="8158" y="31869"/>
                      </a:lnTo>
                      <a:lnTo>
                        <a:pt x="8158" y="31247"/>
                      </a:lnTo>
                      <a:cubicBezTo>
                        <a:pt x="8158" y="31212"/>
                        <a:pt x="8158" y="31178"/>
                        <a:pt x="8158" y="31178"/>
                      </a:cubicBezTo>
                      <a:cubicBezTo>
                        <a:pt x="8158" y="31143"/>
                        <a:pt x="8124" y="31143"/>
                        <a:pt x="8124" y="31143"/>
                      </a:cubicBezTo>
                      <a:cubicBezTo>
                        <a:pt x="8124" y="31109"/>
                        <a:pt x="8124" y="31109"/>
                        <a:pt x="8124" y="31074"/>
                      </a:cubicBezTo>
                      <a:lnTo>
                        <a:pt x="8089" y="31074"/>
                      </a:lnTo>
                      <a:cubicBezTo>
                        <a:pt x="8089" y="31040"/>
                        <a:pt x="8055" y="31040"/>
                        <a:pt x="8055" y="31005"/>
                      </a:cubicBezTo>
                      <a:lnTo>
                        <a:pt x="7986" y="31005"/>
                      </a:lnTo>
                      <a:cubicBezTo>
                        <a:pt x="7986" y="31005"/>
                        <a:pt x="7986" y="31005"/>
                        <a:pt x="7986" y="30970"/>
                      </a:cubicBezTo>
                      <a:lnTo>
                        <a:pt x="7847" y="30970"/>
                      </a:lnTo>
                      <a:cubicBezTo>
                        <a:pt x="7847" y="30936"/>
                        <a:pt x="7847" y="30936"/>
                        <a:pt x="7813" y="30936"/>
                      </a:cubicBezTo>
                      <a:lnTo>
                        <a:pt x="7709" y="30936"/>
                      </a:lnTo>
                      <a:lnTo>
                        <a:pt x="7709" y="30037"/>
                      </a:lnTo>
                      <a:cubicBezTo>
                        <a:pt x="7744" y="30037"/>
                        <a:pt x="7778" y="30003"/>
                        <a:pt x="7778" y="30003"/>
                      </a:cubicBezTo>
                      <a:lnTo>
                        <a:pt x="7813" y="30003"/>
                      </a:lnTo>
                      <a:cubicBezTo>
                        <a:pt x="7813" y="29968"/>
                        <a:pt x="7847" y="29968"/>
                        <a:pt x="7847" y="29968"/>
                      </a:cubicBezTo>
                      <a:cubicBezTo>
                        <a:pt x="7882" y="29968"/>
                        <a:pt x="7882" y="29933"/>
                        <a:pt x="7882" y="29933"/>
                      </a:cubicBezTo>
                      <a:cubicBezTo>
                        <a:pt x="7916" y="29899"/>
                        <a:pt x="7916" y="29899"/>
                        <a:pt x="7916" y="29864"/>
                      </a:cubicBezTo>
                      <a:lnTo>
                        <a:pt x="7951" y="29864"/>
                      </a:lnTo>
                      <a:cubicBezTo>
                        <a:pt x="7951" y="29864"/>
                        <a:pt x="7951" y="29830"/>
                        <a:pt x="7986" y="29830"/>
                      </a:cubicBezTo>
                      <a:cubicBezTo>
                        <a:pt x="7986" y="29830"/>
                        <a:pt x="7986" y="29795"/>
                        <a:pt x="7986" y="29795"/>
                      </a:cubicBezTo>
                      <a:cubicBezTo>
                        <a:pt x="8020" y="29795"/>
                        <a:pt x="8020" y="29761"/>
                        <a:pt x="8055" y="29761"/>
                      </a:cubicBezTo>
                      <a:cubicBezTo>
                        <a:pt x="8055" y="29761"/>
                        <a:pt x="8055" y="29761"/>
                        <a:pt x="8055" y="29726"/>
                      </a:cubicBezTo>
                      <a:lnTo>
                        <a:pt x="8089" y="29726"/>
                      </a:lnTo>
                      <a:cubicBezTo>
                        <a:pt x="8124" y="29726"/>
                        <a:pt x="8124" y="29692"/>
                        <a:pt x="8158" y="29692"/>
                      </a:cubicBezTo>
                      <a:lnTo>
                        <a:pt x="8193" y="29692"/>
                      </a:lnTo>
                      <a:cubicBezTo>
                        <a:pt x="8227" y="29657"/>
                        <a:pt x="8262" y="29657"/>
                        <a:pt x="8331" y="29622"/>
                      </a:cubicBezTo>
                      <a:cubicBezTo>
                        <a:pt x="8400" y="29622"/>
                        <a:pt x="8435" y="29588"/>
                        <a:pt x="8469" y="29588"/>
                      </a:cubicBezTo>
                      <a:close/>
                      <a:moveTo>
                        <a:pt x="34532" y="0"/>
                      </a:moveTo>
                      <a:cubicBezTo>
                        <a:pt x="34532" y="35"/>
                        <a:pt x="34497" y="69"/>
                        <a:pt x="34497" y="104"/>
                      </a:cubicBezTo>
                      <a:cubicBezTo>
                        <a:pt x="34497" y="104"/>
                        <a:pt x="34462" y="138"/>
                        <a:pt x="34462" y="173"/>
                      </a:cubicBezTo>
                      <a:cubicBezTo>
                        <a:pt x="34428" y="208"/>
                        <a:pt x="34393" y="208"/>
                        <a:pt x="34359" y="242"/>
                      </a:cubicBezTo>
                      <a:cubicBezTo>
                        <a:pt x="34324" y="277"/>
                        <a:pt x="34290" y="277"/>
                        <a:pt x="34255" y="277"/>
                      </a:cubicBezTo>
                      <a:cubicBezTo>
                        <a:pt x="34186" y="311"/>
                        <a:pt x="34151" y="311"/>
                        <a:pt x="34082" y="311"/>
                      </a:cubicBezTo>
                      <a:cubicBezTo>
                        <a:pt x="34013" y="311"/>
                        <a:pt x="33944" y="311"/>
                        <a:pt x="33875" y="346"/>
                      </a:cubicBezTo>
                      <a:lnTo>
                        <a:pt x="33667" y="346"/>
                      </a:lnTo>
                      <a:cubicBezTo>
                        <a:pt x="33633" y="380"/>
                        <a:pt x="33633" y="380"/>
                        <a:pt x="33598" y="380"/>
                      </a:cubicBezTo>
                      <a:lnTo>
                        <a:pt x="33564" y="380"/>
                      </a:lnTo>
                      <a:cubicBezTo>
                        <a:pt x="33564" y="380"/>
                        <a:pt x="33564" y="415"/>
                        <a:pt x="33564" y="415"/>
                      </a:cubicBezTo>
                      <a:lnTo>
                        <a:pt x="33529" y="415"/>
                      </a:lnTo>
                      <a:lnTo>
                        <a:pt x="33529" y="450"/>
                      </a:lnTo>
                      <a:lnTo>
                        <a:pt x="33495" y="450"/>
                      </a:lnTo>
                      <a:cubicBezTo>
                        <a:pt x="33495" y="450"/>
                        <a:pt x="33495" y="450"/>
                        <a:pt x="33495" y="484"/>
                      </a:cubicBezTo>
                      <a:cubicBezTo>
                        <a:pt x="33495" y="484"/>
                        <a:pt x="33495" y="519"/>
                        <a:pt x="33460" y="519"/>
                      </a:cubicBezTo>
                      <a:cubicBezTo>
                        <a:pt x="33460" y="553"/>
                        <a:pt x="33460" y="553"/>
                        <a:pt x="33460" y="588"/>
                      </a:cubicBezTo>
                      <a:cubicBezTo>
                        <a:pt x="33460" y="622"/>
                        <a:pt x="33460" y="657"/>
                        <a:pt x="33460" y="657"/>
                      </a:cubicBezTo>
                      <a:cubicBezTo>
                        <a:pt x="33460" y="692"/>
                        <a:pt x="33460" y="692"/>
                        <a:pt x="33460" y="692"/>
                      </a:cubicBezTo>
                      <a:cubicBezTo>
                        <a:pt x="33460" y="692"/>
                        <a:pt x="33460" y="726"/>
                        <a:pt x="33460" y="726"/>
                      </a:cubicBezTo>
                      <a:cubicBezTo>
                        <a:pt x="33425" y="726"/>
                        <a:pt x="33425" y="726"/>
                        <a:pt x="33425" y="761"/>
                      </a:cubicBezTo>
                      <a:cubicBezTo>
                        <a:pt x="33391" y="761"/>
                        <a:pt x="33391" y="795"/>
                        <a:pt x="33356" y="795"/>
                      </a:cubicBezTo>
                      <a:cubicBezTo>
                        <a:pt x="33356" y="830"/>
                        <a:pt x="33322" y="830"/>
                        <a:pt x="33322" y="830"/>
                      </a:cubicBezTo>
                      <a:cubicBezTo>
                        <a:pt x="33287" y="830"/>
                        <a:pt x="33287" y="864"/>
                        <a:pt x="33253" y="864"/>
                      </a:cubicBezTo>
                      <a:cubicBezTo>
                        <a:pt x="33218" y="864"/>
                        <a:pt x="33218" y="864"/>
                        <a:pt x="33183" y="899"/>
                      </a:cubicBezTo>
                      <a:lnTo>
                        <a:pt x="33149" y="899"/>
                      </a:lnTo>
                      <a:cubicBezTo>
                        <a:pt x="33080" y="933"/>
                        <a:pt x="33045" y="933"/>
                        <a:pt x="33011" y="933"/>
                      </a:cubicBezTo>
                      <a:cubicBezTo>
                        <a:pt x="32976" y="968"/>
                        <a:pt x="32942" y="968"/>
                        <a:pt x="32907" y="1003"/>
                      </a:cubicBezTo>
                      <a:cubicBezTo>
                        <a:pt x="32872" y="1003"/>
                        <a:pt x="32838" y="1037"/>
                        <a:pt x="32803" y="1037"/>
                      </a:cubicBezTo>
                      <a:cubicBezTo>
                        <a:pt x="32769" y="1037"/>
                        <a:pt x="32769" y="1037"/>
                        <a:pt x="32769" y="1072"/>
                      </a:cubicBezTo>
                      <a:lnTo>
                        <a:pt x="32734" y="1072"/>
                      </a:lnTo>
                      <a:cubicBezTo>
                        <a:pt x="32734" y="1106"/>
                        <a:pt x="32734" y="1106"/>
                        <a:pt x="32734" y="1106"/>
                      </a:cubicBezTo>
                      <a:lnTo>
                        <a:pt x="32700" y="1106"/>
                      </a:lnTo>
                      <a:cubicBezTo>
                        <a:pt x="32700" y="1106"/>
                        <a:pt x="32700" y="1141"/>
                        <a:pt x="32700" y="1141"/>
                      </a:cubicBezTo>
                      <a:cubicBezTo>
                        <a:pt x="32700" y="1141"/>
                        <a:pt x="32700" y="1141"/>
                        <a:pt x="32700" y="1175"/>
                      </a:cubicBezTo>
                      <a:lnTo>
                        <a:pt x="32700" y="11925"/>
                      </a:lnTo>
                      <a:cubicBezTo>
                        <a:pt x="32700" y="11925"/>
                        <a:pt x="32734" y="11925"/>
                        <a:pt x="32734" y="11891"/>
                      </a:cubicBezTo>
                      <a:cubicBezTo>
                        <a:pt x="32734" y="11891"/>
                        <a:pt x="32734" y="11891"/>
                        <a:pt x="32769" y="11856"/>
                      </a:cubicBezTo>
                      <a:lnTo>
                        <a:pt x="32803" y="11856"/>
                      </a:lnTo>
                      <a:cubicBezTo>
                        <a:pt x="32838" y="11821"/>
                        <a:pt x="32872" y="11821"/>
                        <a:pt x="32907" y="11787"/>
                      </a:cubicBezTo>
                      <a:cubicBezTo>
                        <a:pt x="32942" y="11787"/>
                        <a:pt x="32976" y="11752"/>
                        <a:pt x="33011" y="11752"/>
                      </a:cubicBezTo>
                      <a:cubicBezTo>
                        <a:pt x="33045" y="11718"/>
                        <a:pt x="33080" y="11718"/>
                        <a:pt x="33149" y="11718"/>
                      </a:cubicBezTo>
                      <a:cubicBezTo>
                        <a:pt x="33149" y="11718"/>
                        <a:pt x="33149" y="11683"/>
                        <a:pt x="33183" y="11683"/>
                      </a:cubicBezTo>
                      <a:cubicBezTo>
                        <a:pt x="33218" y="11683"/>
                        <a:pt x="33218" y="11683"/>
                        <a:pt x="33253" y="11649"/>
                      </a:cubicBezTo>
                      <a:lnTo>
                        <a:pt x="33322" y="11649"/>
                      </a:lnTo>
                      <a:cubicBezTo>
                        <a:pt x="33322" y="11614"/>
                        <a:pt x="33356" y="11614"/>
                        <a:pt x="33356" y="11614"/>
                      </a:cubicBezTo>
                      <a:cubicBezTo>
                        <a:pt x="33356" y="11614"/>
                        <a:pt x="33391" y="11579"/>
                        <a:pt x="33391" y="11579"/>
                      </a:cubicBezTo>
                      <a:lnTo>
                        <a:pt x="33425" y="11579"/>
                      </a:lnTo>
                      <a:cubicBezTo>
                        <a:pt x="33425" y="11579"/>
                        <a:pt x="33425" y="11545"/>
                        <a:pt x="33425" y="11545"/>
                      </a:cubicBezTo>
                      <a:cubicBezTo>
                        <a:pt x="33460" y="11510"/>
                        <a:pt x="33460" y="11510"/>
                        <a:pt x="33460" y="11510"/>
                      </a:cubicBezTo>
                      <a:cubicBezTo>
                        <a:pt x="33460" y="11510"/>
                        <a:pt x="33460" y="11476"/>
                        <a:pt x="33460" y="11476"/>
                      </a:cubicBezTo>
                      <a:cubicBezTo>
                        <a:pt x="33460" y="11441"/>
                        <a:pt x="33460" y="11407"/>
                        <a:pt x="33460" y="11407"/>
                      </a:cubicBezTo>
                      <a:cubicBezTo>
                        <a:pt x="33460" y="11372"/>
                        <a:pt x="33460" y="11338"/>
                        <a:pt x="33460" y="11338"/>
                      </a:cubicBezTo>
                      <a:cubicBezTo>
                        <a:pt x="33460" y="11303"/>
                        <a:pt x="33460" y="11303"/>
                        <a:pt x="33460" y="11303"/>
                      </a:cubicBezTo>
                      <a:cubicBezTo>
                        <a:pt x="33495" y="11303"/>
                        <a:pt x="33495" y="11303"/>
                        <a:pt x="33495" y="11268"/>
                      </a:cubicBezTo>
                      <a:cubicBezTo>
                        <a:pt x="33495" y="11268"/>
                        <a:pt x="33495" y="11234"/>
                        <a:pt x="33529" y="11234"/>
                      </a:cubicBezTo>
                      <a:lnTo>
                        <a:pt x="33529" y="13653"/>
                      </a:lnTo>
                      <a:cubicBezTo>
                        <a:pt x="33529" y="13619"/>
                        <a:pt x="33529" y="13619"/>
                        <a:pt x="33564" y="13619"/>
                      </a:cubicBezTo>
                      <a:cubicBezTo>
                        <a:pt x="33564" y="13584"/>
                        <a:pt x="33564" y="13584"/>
                        <a:pt x="33598" y="13584"/>
                      </a:cubicBezTo>
                      <a:cubicBezTo>
                        <a:pt x="33598" y="13550"/>
                        <a:pt x="33633" y="13550"/>
                        <a:pt x="33667" y="13550"/>
                      </a:cubicBezTo>
                      <a:cubicBezTo>
                        <a:pt x="33667" y="13515"/>
                        <a:pt x="33702" y="13515"/>
                        <a:pt x="33737" y="13515"/>
                      </a:cubicBezTo>
                      <a:cubicBezTo>
                        <a:pt x="33771" y="13515"/>
                        <a:pt x="33806" y="13481"/>
                        <a:pt x="33840" y="13481"/>
                      </a:cubicBezTo>
                      <a:lnTo>
                        <a:pt x="34186" y="13481"/>
                      </a:lnTo>
                      <a:cubicBezTo>
                        <a:pt x="34220" y="13446"/>
                        <a:pt x="34220" y="13446"/>
                        <a:pt x="34220" y="13446"/>
                      </a:cubicBezTo>
                      <a:lnTo>
                        <a:pt x="34255" y="13446"/>
                      </a:lnTo>
                      <a:cubicBezTo>
                        <a:pt x="34255" y="13446"/>
                        <a:pt x="34255" y="13411"/>
                        <a:pt x="34255" y="13411"/>
                      </a:cubicBezTo>
                      <a:lnTo>
                        <a:pt x="34255" y="13308"/>
                      </a:lnTo>
                      <a:cubicBezTo>
                        <a:pt x="34290" y="13308"/>
                        <a:pt x="34290" y="13273"/>
                        <a:pt x="34324" y="13273"/>
                      </a:cubicBezTo>
                      <a:lnTo>
                        <a:pt x="34393" y="13273"/>
                      </a:lnTo>
                      <a:cubicBezTo>
                        <a:pt x="34428" y="13239"/>
                        <a:pt x="34428" y="13239"/>
                        <a:pt x="34462" y="13239"/>
                      </a:cubicBezTo>
                      <a:lnTo>
                        <a:pt x="34635" y="13239"/>
                      </a:lnTo>
                      <a:cubicBezTo>
                        <a:pt x="34635" y="13204"/>
                        <a:pt x="34670" y="13204"/>
                        <a:pt x="34670" y="13204"/>
                      </a:cubicBezTo>
                      <a:lnTo>
                        <a:pt x="34704" y="13204"/>
                      </a:lnTo>
                      <a:cubicBezTo>
                        <a:pt x="34739" y="13204"/>
                        <a:pt x="34739" y="13169"/>
                        <a:pt x="34773" y="13169"/>
                      </a:cubicBezTo>
                      <a:cubicBezTo>
                        <a:pt x="34773" y="13169"/>
                        <a:pt x="34808" y="13135"/>
                        <a:pt x="34808" y="13135"/>
                      </a:cubicBezTo>
                      <a:cubicBezTo>
                        <a:pt x="34808" y="13135"/>
                        <a:pt x="34843" y="13100"/>
                        <a:pt x="34843" y="13100"/>
                      </a:cubicBezTo>
                      <a:cubicBezTo>
                        <a:pt x="34843" y="13100"/>
                        <a:pt x="34843" y="13066"/>
                        <a:pt x="34843" y="13066"/>
                      </a:cubicBezTo>
                      <a:cubicBezTo>
                        <a:pt x="34843" y="13066"/>
                        <a:pt x="34843" y="13066"/>
                        <a:pt x="34843" y="13031"/>
                      </a:cubicBezTo>
                      <a:lnTo>
                        <a:pt x="34843" y="12616"/>
                      </a:lnTo>
                      <a:cubicBezTo>
                        <a:pt x="34877" y="12582"/>
                        <a:pt x="34912" y="12582"/>
                        <a:pt x="34946" y="12582"/>
                      </a:cubicBezTo>
                      <a:lnTo>
                        <a:pt x="35085" y="12582"/>
                      </a:lnTo>
                      <a:cubicBezTo>
                        <a:pt x="35188" y="12582"/>
                        <a:pt x="35257" y="12616"/>
                        <a:pt x="35327" y="12616"/>
                      </a:cubicBezTo>
                      <a:lnTo>
                        <a:pt x="35361" y="12616"/>
                      </a:lnTo>
                      <a:cubicBezTo>
                        <a:pt x="35361" y="12651"/>
                        <a:pt x="35361" y="12651"/>
                        <a:pt x="35361" y="12651"/>
                      </a:cubicBezTo>
                      <a:cubicBezTo>
                        <a:pt x="35396" y="12651"/>
                        <a:pt x="35465" y="12651"/>
                        <a:pt x="35499" y="12686"/>
                      </a:cubicBezTo>
                      <a:lnTo>
                        <a:pt x="35568" y="12686"/>
                      </a:lnTo>
                      <a:lnTo>
                        <a:pt x="35568" y="13584"/>
                      </a:lnTo>
                      <a:cubicBezTo>
                        <a:pt x="35568" y="13584"/>
                        <a:pt x="35568" y="13584"/>
                        <a:pt x="35568" y="13619"/>
                      </a:cubicBezTo>
                      <a:lnTo>
                        <a:pt x="35568" y="24265"/>
                      </a:lnTo>
                      <a:cubicBezTo>
                        <a:pt x="35603" y="24230"/>
                        <a:pt x="35603" y="24196"/>
                        <a:pt x="35638" y="24161"/>
                      </a:cubicBezTo>
                      <a:cubicBezTo>
                        <a:pt x="35638" y="24127"/>
                        <a:pt x="35672" y="24092"/>
                        <a:pt x="35672" y="24057"/>
                      </a:cubicBezTo>
                      <a:cubicBezTo>
                        <a:pt x="35707" y="24057"/>
                        <a:pt x="35707" y="24057"/>
                        <a:pt x="35707" y="24023"/>
                      </a:cubicBezTo>
                      <a:cubicBezTo>
                        <a:pt x="35741" y="23988"/>
                        <a:pt x="35776" y="23954"/>
                        <a:pt x="35810" y="23919"/>
                      </a:cubicBezTo>
                      <a:cubicBezTo>
                        <a:pt x="35810" y="23885"/>
                        <a:pt x="35810" y="23885"/>
                        <a:pt x="35845" y="23885"/>
                      </a:cubicBezTo>
                      <a:cubicBezTo>
                        <a:pt x="35845" y="23850"/>
                        <a:pt x="35880" y="23815"/>
                        <a:pt x="35914" y="23781"/>
                      </a:cubicBezTo>
                      <a:cubicBezTo>
                        <a:pt x="35949" y="23746"/>
                        <a:pt x="36018" y="23712"/>
                        <a:pt x="36052" y="23643"/>
                      </a:cubicBezTo>
                      <a:cubicBezTo>
                        <a:pt x="36087" y="23608"/>
                        <a:pt x="36122" y="23574"/>
                        <a:pt x="36156" y="23539"/>
                      </a:cubicBezTo>
                      <a:lnTo>
                        <a:pt x="36156" y="24507"/>
                      </a:lnTo>
                      <a:cubicBezTo>
                        <a:pt x="36087" y="24541"/>
                        <a:pt x="36052" y="24576"/>
                        <a:pt x="36018" y="24610"/>
                      </a:cubicBezTo>
                      <a:lnTo>
                        <a:pt x="35983" y="24610"/>
                      </a:lnTo>
                      <a:cubicBezTo>
                        <a:pt x="35983" y="24645"/>
                        <a:pt x="35983" y="24645"/>
                        <a:pt x="35949" y="24680"/>
                      </a:cubicBezTo>
                      <a:cubicBezTo>
                        <a:pt x="35949" y="24680"/>
                        <a:pt x="35914" y="24680"/>
                        <a:pt x="35914" y="24714"/>
                      </a:cubicBezTo>
                      <a:cubicBezTo>
                        <a:pt x="35914" y="24714"/>
                        <a:pt x="35880" y="24749"/>
                        <a:pt x="35880" y="24749"/>
                      </a:cubicBezTo>
                      <a:lnTo>
                        <a:pt x="35880" y="24783"/>
                      </a:lnTo>
                      <a:cubicBezTo>
                        <a:pt x="35880" y="24783"/>
                        <a:pt x="35880" y="24783"/>
                        <a:pt x="35880" y="24818"/>
                      </a:cubicBezTo>
                      <a:lnTo>
                        <a:pt x="35845" y="24818"/>
                      </a:lnTo>
                      <a:cubicBezTo>
                        <a:pt x="35845" y="24818"/>
                        <a:pt x="35845" y="24852"/>
                        <a:pt x="35845" y="24852"/>
                      </a:cubicBezTo>
                      <a:cubicBezTo>
                        <a:pt x="35845" y="24887"/>
                        <a:pt x="35845" y="24887"/>
                        <a:pt x="35845" y="24887"/>
                      </a:cubicBezTo>
                      <a:cubicBezTo>
                        <a:pt x="35845" y="24922"/>
                        <a:pt x="35845" y="24922"/>
                        <a:pt x="35845" y="24922"/>
                      </a:cubicBezTo>
                      <a:lnTo>
                        <a:pt x="35845" y="26270"/>
                      </a:lnTo>
                      <a:lnTo>
                        <a:pt x="35810" y="26270"/>
                      </a:lnTo>
                      <a:cubicBezTo>
                        <a:pt x="35741" y="26339"/>
                        <a:pt x="35672" y="26408"/>
                        <a:pt x="35603" y="26477"/>
                      </a:cubicBezTo>
                      <a:cubicBezTo>
                        <a:pt x="35534" y="26512"/>
                        <a:pt x="35499" y="26581"/>
                        <a:pt x="35430" y="26650"/>
                      </a:cubicBezTo>
                      <a:lnTo>
                        <a:pt x="35396" y="26684"/>
                      </a:lnTo>
                      <a:cubicBezTo>
                        <a:pt x="35327" y="26719"/>
                        <a:pt x="35257" y="26788"/>
                        <a:pt x="35223" y="26857"/>
                      </a:cubicBezTo>
                      <a:lnTo>
                        <a:pt x="35188" y="26857"/>
                      </a:lnTo>
                      <a:cubicBezTo>
                        <a:pt x="35154" y="26926"/>
                        <a:pt x="35085" y="26961"/>
                        <a:pt x="35050" y="27030"/>
                      </a:cubicBezTo>
                      <a:cubicBezTo>
                        <a:pt x="35050" y="27065"/>
                        <a:pt x="35050" y="27065"/>
                        <a:pt x="35050" y="27065"/>
                      </a:cubicBezTo>
                      <a:cubicBezTo>
                        <a:pt x="35015" y="27099"/>
                        <a:pt x="34981" y="27134"/>
                        <a:pt x="34981" y="27168"/>
                      </a:cubicBezTo>
                      <a:cubicBezTo>
                        <a:pt x="34981" y="27168"/>
                        <a:pt x="34946" y="27168"/>
                        <a:pt x="34946" y="27203"/>
                      </a:cubicBezTo>
                      <a:cubicBezTo>
                        <a:pt x="34946" y="27203"/>
                        <a:pt x="34946" y="27237"/>
                        <a:pt x="34912" y="27272"/>
                      </a:cubicBezTo>
                      <a:cubicBezTo>
                        <a:pt x="34912" y="27272"/>
                        <a:pt x="34912" y="27307"/>
                        <a:pt x="34912" y="27307"/>
                      </a:cubicBezTo>
                      <a:cubicBezTo>
                        <a:pt x="34912" y="27341"/>
                        <a:pt x="34912" y="27341"/>
                        <a:pt x="34912" y="27341"/>
                      </a:cubicBezTo>
                      <a:cubicBezTo>
                        <a:pt x="34912" y="27376"/>
                        <a:pt x="34877" y="27410"/>
                        <a:pt x="34877" y="27410"/>
                      </a:cubicBezTo>
                      <a:lnTo>
                        <a:pt x="34877" y="27445"/>
                      </a:lnTo>
                      <a:lnTo>
                        <a:pt x="34877" y="28378"/>
                      </a:lnTo>
                      <a:lnTo>
                        <a:pt x="34843" y="28378"/>
                      </a:lnTo>
                      <a:cubicBezTo>
                        <a:pt x="34843" y="28378"/>
                        <a:pt x="34843" y="28413"/>
                        <a:pt x="34808" y="28413"/>
                      </a:cubicBezTo>
                      <a:cubicBezTo>
                        <a:pt x="34739" y="28413"/>
                        <a:pt x="34670" y="28447"/>
                        <a:pt x="34601" y="28482"/>
                      </a:cubicBezTo>
                      <a:lnTo>
                        <a:pt x="34566" y="28482"/>
                      </a:lnTo>
                      <a:cubicBezTo>
                        <a:pt x="34497" y="28516"/>
                        <a:pt x="34428" y="28551"/>
                        <a:pt x="34393" y="28585"/>
                      </a:cubicBezTo>
                      <a:lnTo>
                        <a:pt x="34359" y="28585"/>
                      </a:lnTo>
                      <a:cubicBezTo>
                        <a:pt x="34359" y="28620"/>
                        <a:pt x="34359" y="28620"/>
                        <a:pt x="34324" y="28620"/>
                      </a:cubicBezTo>
                      <a:cubicBezTo>
                        <a:pt x="34324" y="28620"/>
                        <a:pt x="34290" y="28655"/>
                        <a:pt x="34290" y="28655"/>
                      </a:cubicBezTo>
                      <a:cubicBezTo>
                        <a:pt x="34255" y="28655"/>
                        <a:pt x="34255" y="28689"/>
                        <a:pt x="34255" y="28689"/>
                      </a:cubicBezTo>
                      <a:lnTo>
                        <a:pt x="34220" y="28689"/>
                      </a:lnTo>
                      <a:cubicBezTo>
                        <a:pt x="34220" y="28724"/>
                        <a:pt x="34186" y="28724"/>
                        <a:pt x="34186" y="28724"/>
                      </a:cubicBezTo>
                      <a:cubicBezTo>
                        <a:pt x="34186" y="28758"/>
                        <a:pt x="34186" y="28758"/>
                        <a:pt x="34151" y="28758"/>
                      </a:cubicBezTo>
                      <a:cubicBezTo>
                        <a:pt x="34151" y="28758"/>
                        <a:pt x="34151" y="28793"/>
                        <a:pt x="34117" y="28827"/>
                      </a:cubicBezTo>
                      <a:cubicBezTo>
                        <a:pt x="34082" y="28862"/>
                        <a:pt x="34082" y="28897"/>
                        <a:pt x="34048" y="28897"/>
                      </a:cubicBezTo>
                      <a:cubicBezTo>
                        <a:pt x="34048" y="28897"/>
                        <a:pt x="34048" y="28897"/>
                        <a:pt x="34048" y="28931"/>
                      </a:cubicBezTo>
                      <a:cubicBezTo>
                        <a:pt x="34048" y="28966"/>
                        <a:pt x="34013" y="28966"/>
                        <a:pt x="34013" y="29000"/>
                      </a:cubicBezTo>
                      <a:cubicBezTo>
                        <a:pt x="34013" y="29035"/>
                        <a:pt x="34013" y="29035"/>
                        <a:pt x="34013" y="29069"/>
                      </a:cubicBezTo>
                      <a:cubicBezTo>
                        <a:pt x="34013" y="29069"/>
                        <a:pt x="33978" y="29104"/>
                        <a:pt x="33978" y="29104"/>
                      </a:cubicBezTo>
                      <a:cubicBezTo>
                        <a:pt x="33978" y="29138"/>
                        <a:pt x="33978" y="29173"/>
                        <a:pt x="33978" y="29208"/>
                      </a:cubicBezTo>
                      <a:cubicBezTo>
                        <a:pt x="33978" y="29208"/>
                        <a:pt x="33978" y="29208"/>
                        <a:pt x="33978" y="29242"/>
                      </a:cubicBezTo>
                      <a:lnTo>
                        <a:pt x="33978" y="30694"/>
                      </a:lnTo>
                      <a:lnTo>
                        <a:pt x="33944" y="30694"/>
                      </a:lnTo>
                      <a:cubicBezTo>
                        <a:pt x="33909" y="30728"/>
                        <a:pt x="33840" y="30763"/>
                        <a:pt x="33771" y="30798"/>
                      </a:cubicBezTo>
                      <a:lnTo>
                        <a:pt x="33737" y="30798"/>
                      </a:lnTo>
                      <a:cubicBezTo>
                        <a:pt x="33702" y="30832"/>
                        <a:pt x="33633" y="30832"/>
                        <a:pt x="33598" y="30867"/>
                      </a:cubicBezTo>
                      <a:lnTo>
                        <a:pt x="33529" y="30867"/>
                      </a:lnTo>
                      <a:cubicBezTo>
                        <a:pt x="33529" y="30867"/>
                        <a:pt x="33495" y="30867"/>
                        <a:pt x="33460" y="30901"/>
                      </a:cubicBezTo>
                      <a:lnTo>
                        <a:pt x="32942" y="30901"/>
                      </a:lnTo>
                      <a:lnTo>
                        <a:pt x="32942" y="30936"/>
                      </a:lnTo>
                      <a:cubicBezTo>
                        <a:pt x="32942" y="30936"/>
                        <a:pt x="32942" y="30970"/>
                        <a:pt x="32942" y="30970"/>
                      </a:cubicBezTo>
                      <a:cubicBezTo>
                        <a:pt x="32942" y="31005"/>
                        <a:pt x="32942" y="31005"/>
                        <a:pt x="32942" y="31005"/>
                      </a:cubicBezTo>
                      <a:cubicBezTo>
                        <a:pt x="32942" y="31005"/>
                        <a:pt x="32907" y="31040"/>
                        <a:pt x="32907" y="31074"/>
                      </a:cubicBezTo>
                      <a:cubicBezTo>
                        <a:pt x="32907" y="31074"/>
                        <a:pt x="32872" y="31109"/>
                        <a:pt x="32872" y="31109"/>
                      </a:cubicBezTo>
                      <a:cubicBezTo>
                        <a:pt x="32872" y="31109"/>
                        <a:pt x="32872" y="31143"/>
                        <a:pt x="32872" y="31143"/>
                      </a:cubicBezTo>
                      <a:cubicBezTo>
                        <a:pt x="32838" y="31143"/>
                        <a:pt x="32803" y="31178"/>
                        <a:pt x="32803" y="31178"/>
                      </a:cubicBezTo>
                      <a:lnTo>
                        <a:pt x="32700" y="31178"/>
                      </a:lnTo>
                      <a:cubicBezTo>
                        <a:pt x="32665" y="31178"/>
                        <a:pt x="32630" y="31178"/>
                        <a:pt x="32596" y="31143"/>
                      </a:cubicBezTo>
                      <a:cubicBezTo>
                        <a:pt x="32561" y="31143"/>
                        <a:pt x="32527" y="31109"/>
                        <a:pt x="32492" y="31109"/>
                      </a:cubicBezTo>
                      <a:cubicBezTo>
                        <a:pt x="32492" y="31074"/>
                        <a:pt x="32492" y="31074"/>
                        <a:pt x="32492" y="31074"/>
                      </a:cubicBezTo>
                      <a:cubicBezTo>
                        <a:pt x="32458" y="31040"/>
                        <a:pt x="32423" y="31040"/>
                        <a:pt x="32423" y="31005"/>
                      </a:cubicBezTo>
                      <a:cubicBezTo>
                        <a:pt x="32388" y="30970"/>
                        <a:pt x="32354" y="30936"/>
                        <a:pt x="32319" y="30936"/>
                      </a:cubicBezTo>
                      <a:cubicBezTo>
                        <a:pt x="32319" y="30936"/>
                        <a:pt x="32319" y="30901"/>
                        <a:pt x="32285" y="30901"/>
                      </a:cubicBezTo>
                      <a:cubicBezTo>
                        <a:pt x="32250" y="30901"/>
                        <a:pt x="32216" y="30867"/>
                        <a:pt x="32181" y="30832"/>
                      </a:cubicBezTo>
                      <a:lnTo>
                        <a:pt x="32112" y="30832"/>
                      </a:lnTo>
                      <a:cubicBezTo>
                        <a:pt x="32077" y="30798"/>
                        <a:pt x="32077" y="30798"/>
                        <a:pt x="32077" y="30798"/>
                      </a:cubicBezTo>
                      <a:lnTo>
                        <a:pt x="31766" y="30798"/>
                      </a:lnTo>
                      <a:cubicBezTo>
                        <a:pt x="31766" y="30798"/>
                        <a:pt x="31732" y="30832"/>
                        <a:pt x="31732" y="30832"/>
                      </a:cubicBezTo>
                      <a:lnTo>
                        <a:pt x="31628" y="30832"/>
                      </a:lnTo>
                      <a:cubicBezTo>
                        <a:pt x="31594" y="30832"/>
                        <a:pt x="31594" y="30832"/>
                        <a:pt x="31559" y="30867"/>
                      </a:cubicBezTo>
                      <a:lnTo>
                        <a:pt x="31455" y="30867"/>
                      </a:lnTo>
                      <a:cubicBezTo>
                        <a:pt x="31421" y="30901"/>
                        <a:pt x="31386" y="30901"/>
                        <a:pt x="31386" y="30901"/>
                      </a:cubicBezTo>
                      <a:lnTo>
                        <a:pt x="31317" y="30901"/>
                      </a:lnTo>
                      <a:cubicBezTo>
                        <a:pt x="31282" y="30936"/>
                        <a:pt x="31248" y="30936"/>
                        <a:pt x="31213" y="30936"/>
                      </a:cubicBezTo>
                      <a:cubicBezTo>
                        <a:pt x="31179" y="30936"/>
                        <a:pt x="31144" y="30970"/>
                        <a:pt x="31144" y="30970"/>
                      </a:cubicBezTo>
                      <a:lnTo>
                        <a:pt x="31040" y="30970"/>
                      </a:lnTo>
                      <a:cubicBezTo>
                        <a:pt x="31006" y="30970"/>
                        <a:pt x="30971" y="31005"/>
                        <a:pt x="30937" y="31005"/>
                      </a:cubicBezTo>
                      <a:lnTo>
                        <a:pt x="30591" y="31005"/>
                      </a:lnTo>
                      <a:cubicBezTo>
                        <a:pt x="30557" y="30970"/>
                        <a:pt x="30487" y="30970"/>
                        <a:pt x="30453" y="30970"/>
                      </a:cubicBezTo>
                      <a:cubicBezTo>
                        <a:pt x="30418" y="30936"/>
                        <a:pt x="30349" y="30936"/>
                        <a:pt x="30315" y="30901"/>
                      </a:cubicBezTo>
                      <a:cubicBezTo>
                        <a:pt x="30280" y="30901"/>
                        <a:pt x="30211" y="30867"/>
                        <a:pt x="30176" y="30832"/>
                      </a:cubicBezTo>
                      <a:lnTo>
                        <a:pt x="30142" y="30832"/>
                      </a:lnTo>
                      <a:cubicBezTo>
                        <a:pt x="30107" y="30798"/>
                        <a:pt x="30073" y="30763"/>
                        <a:pt x="30038" y="30763"/>
                      </a:cubicBezTo>
                      <a:cubicBezTo>
                        <a:pt x="30038" y="30728"/>
                        <a:pt x="30038" y="30728"/>
                        <a:pt x="30004" y="30728"/>
                      </a:cubicBezTo>
                      <a:cubicBezTo>
                        <a:pt x="29969" y="30694"/>
                        <a:pt x="29934" y="30659"/>
                        <a:pt x="29934" y="30659"/>
                      </a:cubicBezTo>
                      <a:cubicBezTo>
                        <a:pt x="29900" y="30625"/>
                        <a:pt x="29900" y="30625"/>
                        <a:pt x="29900" y="30625"/>
                      </a:cubicBezTo>
                      <a:cubicBezTo>
                        <a:pt x="29865" y="30590"/>
                        <a:pt x="29831" y="30556"/>
                        <a:pt x="29796" y="30521"/>
                      </a:cubicBezTo>
                      <a:cubicBezTo>
                        <a:pt x="29727" y="30452"/>
                        <a:pt x="29623" y="30383"/>
                        <a:pt x="29520" y="30314"/>
                      </a:cubicBezTo>
                      <a:cubicBezTo>
                        <a:pt x="29520" y="30314"/>
                        <a:pt x="29485" y="30279"/>
                        <a:pt x="29450" y="30245"/>
                      </a:cubicBezTo>
                      <a:cubicBezTo>
                        <a:pt x="29381" y="30210"/>
                        <a:pt x="29312" y="30175"/>
                        <a:pt x="29243" y="30141"/>
                      </a:cubicBezTo>
                      <a:cubicBezTo>
                        <a:pt x="29209" y="30106"/>
                        <a:pt x="29139" y="30072"/>
                        <a:pt x="29105" y="30072"/>
                      </a:cubicBezTo>
                      <a:cubicBezTo>
                        <a:pt x="29036" y="30037"/>
                        <a:pt x="28967" y="30003"/>
                        <a:pt x="28897" y="29968"/>
                      </a:cubicBezTo>
                      <a:cubicBezTo>
                        <a:pt x="28863" y="29933"/>
                        <a:pt x="28794" y="29899"/>
                        <a:pt x="28759" y="29899"/>
                      </a:cubicBezTo>
                      <a:cubicBezTo>
                        <a:pt x="28725" y="29864"/>
                        <a:pt x="28690" y="29864"/>
                        <a:pt x="28655" y="29830"/>
                      </a:cubicBezTo>
                      <a:lnTo>
                        <a:pt x="28552" y="29830"/>
                      </a:lnTo>
                      <a:cubicBezTo>
                        <a:pt x="28483" y="29761"/>
                        <a:pt x="28379" y="29761"/>
                        <a:pt x="28275" y="29726"/>
                      </a:cubicBezTo>
                      <a:cubicBezTo>
                        <a:pt x="28241" y="29692"/>
                        <a:pt x="28206" y="29692"/>
                        <a:pt x="28172" y="29657"/>
                      </a:cubicBezTo>
                      <a:lnTo>
                        <a:pt x="28068" y="29657"/>
                      </a:lnTo>
                      <a:cubicBezTo>
                        <a:pt x="28033" y="29622"/>
                        <a:pt x="27964" y="29622"/>
                        <a:pt x="27895" y="29588"/>
                      </a:cubicBezTo>
                      <a:cubicBezTo>
                        <a:pt x="27826" y="29588"/>
                        <a:pt x="27791" y="29553"/>
                        <a:pt x="27722" y="29553"/>
                      </a:cubicBezTo>
                      <a:cubicBezTo>
                        <a:pt x="27688" y="29553"/>
                        <a:pt x="27653" y="29553"/>
                        <a:pt x="27619" y="29519"/>
                      </a:cubicBezTo>
                      <a:cubicBezTo>
                        <a:pt x="27584" y="29519"/>
                        <a:pt x="27515" y="29519"/>
                        <a:pt x="27480" y="29484"/>
                      </a:cubicBezTo>
                      <a:lnTo>
                        <a:pt x="27342" y="29484"/>
                      </a:lnTo>
                      <a:cubicBezTo>
                        <a:pt x="27273" y="29450"/>
                        <a:pt x="27238" y="29450"/>
                        <a:pt x="27169" y="29450"/>
                      </a:cubicBezTo>
                      <a:cubicBezTo>
                        <a:pt x="27100" y="29450"/>
                        <a:pt x="27065" y="29415"/>
                        <a:pt x="27031" y="29415"/>
                      </a:cubicBezTo>
                      <a:lnTo>
                        <a:pt x="26996" y="29415"/>
                      </a:lnTo>
                      <a:cubicBezTo>
                        <a:pt x="26858" y="29380"/>
                        <a:pt x="26754" y="29380"/>
                        <a:pt x="26616" y="29380"/>
                      </a:cubicBezTo>
                      <a:lnTo>
                        <a:pt x="26582" y="29380"/>
                      </a:lnTo>
                      <a:cubicBezTo>
                        <a:pt x="26512" y="29346"/>
                        <a:pt x="26443" y="29346"/>
                        <a:pt x="26374" y="29346"/>
                      </a:cubicBezTo>
                      <a:lnTo>
                        <a:pt x="25752" y="29346"/>
                      </a:lnTo>
                      <a:cubicBezTo>
                        <a:pt x="25717" y="29346"/>
                        <a:pt x="25648" y="29380"/>
                        <a:pt x="25579" y="29380"/>
                      </a:cubicBezTo>
                      <a:lnTo>
                        <a:pt x="25545" y="29380"/>
                      </a:lnTo>
                      <a:cubicBezTo>
                        <a:pt x="25510" y="29380"/>
                        <a:pt x="25475" y="29380"/>
                        <a:pt x="25441" y="29415"/>
                      </a:cubicBezTo>
                      <a:lnTo>
                        <a:pt x="25337" y="29415"/>
                      </a:lnTo>
                      <a:cubicBezTo>
                        <a:pt x="25337" y="29415"/>
                        <a:pt x="25303" y="29415"/>
                        <a:pt x="25303" y="29450"/>
                      </a:cubicBezTo>
                      <a:lnTo>
                        <a:pt x="25234" y="29450"/>
                      </a:lnTo>
                      <a:cubicBezTo>
                        <a:pt x="25199" y="29484"/>
                        <a:pt x="25164" y="29484"/>
                        <a:pt x="25164" y="29484"/>
                      </a:cubicBezTo>
                      <a:cubicBezTo>
                        <a:pt x="25130" y="29519"/>
                        <a:pt x="25095" y="29519"/>
                        <a:pt x="25061" y="29553"/>
                      </a:cubicBezTo>
                      <a:lnTo>
                        <a:pt x="24992" y="29553"/>
                      </a:lnTo>
                      <a:cubicBezTo>
                        <a:pt x="24992" y="29588"/>
                        <a:pt x="24992" y="29588"/>
                        <a:pt x="24992" y="29588"/>
                      </a:cubicBezTo>
                      <a:cubicBezTo>
                        <a:pt x="24957" y="29622"/>
                        <a:pt x="24922" y="29622"/>
                        <a:pt x="24888" y="29657"/>
                      </a:cubicBezTo>
                      <a:cubicBezTo>
                        <a:pt x="24853" y="29657"/>
                        <a:pt x="24853" y="29692"/>
                        <a:pt x="24853" y="29692"/>
                      </a:cubicBezTo>
                      <a:cubicBezTo>
                        <a:pt x="24853" y="29692"/>
                        <a:pt x="24819" y="29726"/>
                        <a:pt x="24819" y="29726"/>
                      </a:cubicBezTo>
                      <a:cubicBezTo>
                        <a:pt x="24784" y="29761"/>
                        <a:pt x="24750" y="29761"/>
                        <a:pt x="24750" y="29795"/>
                      </a:cubicBezTo>
                      <a:cubicBezTo>
                        <a:pt x="24715" y="29795"/>
                        <a:pt x="24715" y="29795"/>
                        <a:pt x="24680" y="29830"/>
                      </a:cubicBezTo>
                      <a:cubicBezTo>
                        <a:pt x="24680" y="29830"/>
                        <a:pt x="24646" y="29864"/>
                        <a:pt x="24611" y="29899"/>
                      </a:cubicBezTo>
                      <a:lnTo>
                        <a:pt x="24577" y="29899"/>
                      </a:lnTo>
                      <a:cubicBezTo>
                        <a:pt x="24542" y="29933"/>
                        <a:pt x="24542" y="29933"/>
                        <a:pt x="24508" y="29933"/>
                      </a:cubicBezTo>
                      <a:cubicBezTo>
                        <a:pt x="24473" y="29968"/>
                        <a:pt x="24473" y="29968"/>
                        <a:pt x="24473" y="29968"/>
                      </a:cubicBezTo>
                      <a:lnTo>
                        <a:pt x="24439" y="29968"/>
                      </a:lnTo>
                      <a:cubicBezTo>
                        <a:pt x="24404" y="30003"/>
                        <a:pt x="24369" y="30003"/>
                        <a:pt x="24335" y="30003"/>
                      </a:cubicBezTo>
                      <a:lnTo>
                        <a:pt x="24300" y="30003"/>
                      </a:lnTo>
                      <a:cubicBezTo>
                        <a:pt x="24266" y="30037"/>
                        <a:pt x="24231" y="30037"/>
                        <a:pt x="24162" y="30037"/>
                      </a:cubicBezTo>
                      <a:lnTo>
                        <a:pt x="24024" y="30037"/>
                      </a:lnTo>
                      <a:cubicBezTo>
                        <a:pt x="23955" y="30003"/>
                        <a:pt x="23920" y="30003"/>
                        <a:pt x="23885" y="30003"/>
                      </a:cubicBezTo>
                      <a:lnTo>
                        <a:pt x="23851" y="30003"/>
                      </a:lnTo>
                      <a:cubicBezTo>
                        <a:pt x="23816" y="29968"/>
                        <a:pt x="23816" y="29968"/>
                        <a:pt x="23782" y="29968"/>
                      </a:cubicBezTo>
                      <a:cubicBezTo>
                        <a:pt x="23747" y="29968"/>
                        <a:pt x="23713" y="29933"/>
                        <a:pt x="23713" y="29933"/>
                      </a:cubicBezTo>
                      <a:cubicBezTo>
                        <a:pt x="23678" y="29933"/>
                        <a:pt x="23678" y="29933"/>
                        <a:pt x="23644" y="29899"/>
                      </a:cubicBezTo>
                      <a:cubicBezTo>
                        <a:pt x="23609" y="29899"/>
                        <a:pt x="23574" y="29864"/>
                        <a:pt x="23505" y="29864"/>
                      </a:cubicBezTo>
                      <a:cubicBezTo>
                        <a:pt x="23471" y="29830"/>
                        <a:pt x="23402" y="29795"/>
                        <a:pt x="23367" y="29795"/>
                      </a:cubicBezTo>
                      <a:lnTo>
                        <a:pt x="23332" y="29795"/>
                      </a:lnTo>
                      <a:cubicBezTo>
                        <a:pt x="23332" y="29761"/>
                        <a:pt x="23332" y="29761"/>
                        <a:pt x="23298" y="29761"/>
                      </a:cubicBezTo>
                      <a:cubicBezTo>
                        <a:pt x="23263" y="29761"/>
                        <a:pt x="23263" y="29761"/>
                        <a:pt x="23229" y="29726"/>
                      </a:cubicBezTo>
                      <a:lnTo>
                        <a:pt x="23125" y="29726"/>
                      </a:lnTo>
                      <a:cubicBezTo>
                        <a:pt x="23125" y="29692"/>
                        <a:pt x="23125" y="29692"/>
                        <a:pt x="23125" y="29692"/>
                      </a:cubicBezTo>
                      <a:lnTo>
                        <a:pt x="22883" y="29692"/>
                      </a:lnTo>
                      <a:cubicBezTo>
                        <a:pt x="22883" y="29692"/>
                        <a:pt x="22849" y="29657"/>
                        <a:pt x="22814" y="29657"/>
                      </a:cubicBezTo>
                      <a:lnTo>
                        <a:pt x="22745" y="29657"/>
                      </a:lnTo>
                      <a:cubicBezTo>
                        <a:pt x="22710" y="29692"/>
                        <a:pt x="22676" y="29692"/>
                        <a:pt x="22676" y="29692"/>
                      </a:cubicBezTo>
                      <a:lnTo>
                        <a:pt x="22537" y="29692"/>
                      </a:lnTo>
                      <a:cubicBezTo>
                        <a:pt x="22503" y="29692"/>
                        <a:pt x="22503" y="29692"/>
                        <a:pt x="22468" y="29726"/>
                      </a:cubicBezTo>
                      <a:lnTo>
                        <a:pt x="22330" y="29726"/>
                      </a:lnTo>
                      <a:cubicBezTo>
                        <a:pt x="22295" y="29761"/>
                        <a:pt x="22295" y="29761"/>
                        <a:pt x="22261" y="29761"/>
                      </a:cubicBezTo>
                      <a:lnTo>
                        <a:pt x="22226" y="29761"/>
                      </a:lnTo>
                      <a:cubicBezTo>
                        <a:pt x="22157" y="29795"/>
                        <a:pt x="22088" y="29830"/>
                        <a:pt x="22019" y="29830"/>
                      </a:cubicBezTo>
                      <a:cubicBezTo>
                        <a:pt x="22019" y="29830"/>
                        <a:pt x="21984" y="29864"/>
                        <a:pt x="21984" y="29864"/>
                      </a:cubicBezTo>
                      <a:cubicBezTo>
                        <a:pt x="21915" y="29899"/>
                        <a:pt x="21846" y="29933"/>
                        <a:pt x="21777" y="29968"/>
                      </a:cubicBezTo>
                      <a:cubicBezTo>
                        <a:pt x="21708" y="30003"/>
                        <a:pt x="21639" y="30037"/>
                        <a:pt x="21604" y="30072"/>
                      </a:cubicBezTo>
                      <a:lnTo>
                        <a:pt x="21570" y="30072"/>
                      </a:lnTo>
                      <a:cubicBezTo>
                        <a:pt x="21500" y="30141"/>
                        <a:pt x="21397" y="30175"/>
                        <a:pt x="21362" y="30245"/>
                      </a:cubicBezTo>
                      <a:lnTo>
                        <a:pt x="21328" y="30245"/>
                      </a:lnTo>
                      <a:cubicBezTo>
                        <a:pt x="21293" y="30279"/>
                        <a:pt x="21259" y="30314"/>
                        <a:pt x="21224" y="30383"/>
                      </a:cubicBezTo>
                      <a:lnTo>
                        <a:pt x="21189" y="30383"/>
                      </a:lnTo>
                      <a:cubicBezTo>
                        <a:pt x="21189" y="30383"/>
                        <a:pt x="21189" y="30417"/>
                        <a:pt x="21155" y="30417"/>
                      </a:cubicBezTo>
                      <a:cubicBezTo>
                        <a:pt x="21155" y="30452"/>
                        <a:pt x="21120" y="30452"/>
                        <a:pt x="21120" y="30487"/>
                      </a:cubicBezTo>
                      <a:cubicBezTo>
                        <a:pt x="21120" y="30487"/>
                        <a:pt x="21086" y="30487"/>
                        <a:pt x="21086" y="30521"/>
                      </a:cubicBezTo>
                      <a:cubicBezTo>
                        <a:pt x="21086" y="30521"/>
                        <a:pt x="21086" y="30521"/>
                        <a:pt x="21086" y="30556"/>
                      </a:cubicBezTo>
                      <a:cubicBezTo>
                        <a:pt x="21051" y="30556"/>
                        <a:pt x="21051" y="30590"/>
                        <a:pt x="21051" y="30590"/>
                      </a:cubicBezTo>
                      <a:cubicBezTo>
                        <a:pt x="21017" y="30590"/>
                        <a:pt x="21017" y="30625"/>
                        <a:pt x="21017" y="30625"/>
                      </a:cubicBezTo>
                      <a:cubicBezTo>
                        <a:pt x="21017" y="30625"/>
                        <a:pt x="21017" y="30659"/>
                        <a:pt x="21017" y="30659"/>
                      </a:cubicBezTo>
                      <a:cubicBezTo>
                        <a:pt x="20982" y="30659"/>
                        <a:pt x="20982" y="30694"/>
                        <a:pt x="20982" y="30694"/>
                      </a:cubicBezTo>
                      <a:cubicBezTo>
                        <a:pt x="20982" y="30694"/>
                        <a:pt x="20982" y="30728"/>
                        <a:pt x="20982" y="30728"/>
                      </a:cubicBezTo>
                      <a:cubicBezTo>
                        <a:pt x="20982" y="30763"/>
                        <a:pt x="20947" y="30763"/>
                        <a:pt x="20947" y="30798"/>
                      </a:cubicBezTo>
                      <a:cubicBezTo>
                        <a:pt x="20947" y="30798"/>
                        <a:pt x="20947" y="30832"/>
                        <a:pt x="20947" y="30832"/>
                      </a:cubicBezTo>
                      <a:cubicBezTo>
                        <a:pt x="20947" y="30867"/>
                        <a:pt x="20947" y="30867"/>
                        <a:pt x="20947" y="30901"/>
                      </a:cubicBezTo>
                      <a:cubicBezTo>
                        <a:pt x="20947" y="30901"/>
                        <a:pt x="20947" y="30936"/>
                        <a:pt x="20947" y="30936"/>
                      </a:cubicBezTo>
                      <a:lnTo>
                        <a:pt x="20947" y="33044"/>
                      </a:lnTo>
                      <a:lnTo>
                        <a:pt x="20809" y="33044"/>
                      </a:lnTo>
                      <a:cubicBezTo>
                        <a:pt x="20775" y="33044"/>
                        <a:pt x="20705" y="33044"/>
                        <a:pt x="20671" y="33079"/>
                      </a:cubicBezTo>
                      <a:lnTo>
                        <a:pt x="20291" y="33079"/>
                      </a:lnTo>
                      <a:cubicBezTo>
                        <a:pt x="20291" y="33079"/>
                        <a:pt x="20256" y="33113"/>
                        <a:pt x="20256" y="33113"/>
                      </a:cubicBezTo>
                      <a:cubicBezTo>
                        <a:pt x="20152" y="33113"/>
                        <a:pt x="20083" y="33148"/>
                        <a:pt x="19980" y="33148"/>
                      </a:cubicBezTo>
                      <a:lnTo>
                        <a:pt x="19945" y="33148"/>
                      </a:lnTo>
                      <a:cubicBezTo>
                        <a:pt x="19876" y="33183"/>
                        <a:pt x="19807" y="33217"/>
                        <a:pt x="19738" y="33217"/>
                      </a:cubicBezTo>
                      <a:cubicBezTo>
                        <a:pt x="19703" y="33252"/>
                        <a:pt x="19703" y="33252"/>
                        <a:pt x="19669" y="33252"/>
                      </a:cubicBezTo>
                      <a:cubicBezTo>
                        <a:pt x="19634" y="33286"/>
                        <a:pt x="19565" y="33286"/>
                        <a:pt x="19530" y="33321"/>
                      </a:cubicBezTo>
                      <a:lnTo>
                        <a:pt x="19461" y="33321"/>
                      </a:lnTo>
                      <a:cubicBezTo>
                        <a:pt x="19392" y="33355"/>
                        <a:pt x="19357" y="33390"/>
                        <a:pt x="19288" y="33425"/>
                      </a:cubicBezTo>
                      <a:cubicBezTo>
                        <a:pt x="19254" y="33425"/>
                        <a:pt x="19254" y="33459"/>
                        <a:pt x="19219" y="33459"/>
                      </a:cubicBezTo>
                      <a:cubicBezTo>
                        <a:pt x="19150" y="33494"/>
                        <a:pt x="19081" y="33528"/>
                        <a:pt x="19012" y="33563"/>
                      </a:cubicBezTo>
                      <a:cubicBezTo>
                        <a:pt x="18977" y="33597"/>
                        <a:pt x="18977" y="33597"/>
                        <a:pt x="18943" y="33632"/>
                      </a:cubicBezTo>
                      <a:lnTo>
                        <a:pt x="18908" y="33632"/>
                      </a:lnTo>
                      <a:cubicBezTo>
                        <a:pt x="18839" y="33701"/>
                        <a:pt x="18770" y="33736"/>
                        <a:pt x="18701" y="33805"/>
                      </a:cubicBezTo>
                      <a:cubicBezTo>
                        <a:pt x="18632" y="33839"/>
                        <a:pt x="18562" y="33874"/>
                        <a:pt x="18493" y="33943"/>
                      </a:cubicBezTo>
                      <a:lnTo>
                        <a:pt x="18424" y="33943"/>
                      </a:lnTo>
                      <a:cubicBezTo>
                        <a:pt x="18355" y="34012"/>
                        <a:pt x="18286" y="34047"/>
                        <a:pt x="18217" y="34116"/>
                      </a:cubicBezTo>
                      <a:lnTo>
                        <a:pt x="18148" y="34116"/>
                      </a:lnTo>
                      <a:cubicBezTo>
                        <a:pt x="18079" y="34185"/>
                        <a:pt x="17975" y="34220"/>
                        <a:pt x="17906" y="34254"/>
                      </a:cubicBezTo>
                      <a:cubicBezTo>
                        <a:pt x="17837" y="34289"/>
                        <a:pt x="17767" y="34323"/>
                        <a:pt x="17733" y="34323"/>
                      </a:cubicBezTo>
                      <a:cubicBezTo>
                        <a:pt x="17629" y="34358"/>
                        <a:pt x="17525" y="34392"/>
                        <a:pt x="17387" y="34427"/>
                      </a:cubicBezTo>
                      <a:cubicBezTo>
                        <a:pt x="17284" y="34462"/>
                        <a:pt x="17145" y="34496"/>
                        <a:pt x="16972" y="34496"/>
                      </a:cubicBezTo>
                      <a:cubicBezTo>
                        <a:pt x="16869" y="34531"/>
                        <a:pt x="16765" y="34531"/>
                        <a:pt x="16661" y="34565"/>
                      </a:cubicBezTo>
                      <a:lnTo>
                        <a:pt x="16074" y="34565"/>
                      </a:lnTo>
                      <a:cubicBezTo>
                        <a:pt x="16005" y="34565"/>
                        <a:pt x="15970" y="34565"/>
                        <a:pt x="15901" y="34531"/>
                      </a:cubicBezTo>
                      <a:cubicBezTo>
                        <a:pt x="15866" y="34531"/>
                        <a:pt x="15832" y="34531"/>
                        <a:pt x="15797" y="34496"/>
                      </a:cubicBezTo>
                      <a:cubicBezTo>
                        <a:pt x="15763" y="34496"/>
                        <a:pt x="15728" y="34462"/>
                        <a:pt x="15694" y="34427"/>
                      </a:cubicBezTo>
                      <a:lnTo>
                        <a:pt x="15659" y="34427"/>
                      </a:lnTo>
                      <a:cubicBezTo>
                        <a:pt x="15624" y="34392"/>
                        <a:pt x="15590" y="34358"/>
                        <a:pt x="15555" y="34358"/>
                      </a:cubicBezTo>
                      <a:cubicBezTo>
                        <a:pt x="15452" y="34289"/>
                        <a:pt x="15348" y="34220"/>
                        <a:pt x="15244" y="34150"/>
                      </a:cubicBezTo>
                      <a:lnTo>
                        <a:pt x="15210" y="34150"/>
                      </a:lnTo>
                      <a:cubicBezTo>
                        <a:pt x="15106" y="34081"/>
                        <a:pt x="15002" y="34047"/>
                        <a:pt x="14899" y="33978"/>
                      </a:cubicBezTo>
                      <a:lnTo>
                        <a:pt x="14829" y="33978"/>
                      </a:lnTo>
                      <a:cubicBezTo>
                        <a:pt x="14829" y="33978"/>
                        <a:pt x="14829" y="33978"/>
                        <a:pt x="14795" y="33943"/>
                      </a:cubicBezTo>
                      <a:cubicBezTo>
                        <a:pt x="14760" y="33943"/>
                        <a:pt x="14691" y="33908"/>
                        <a:pt x="14622" y="33908"/>
                      </a:cubicBezTo>
                      <a:cubicBezTo>
                        <a:pt x="14553" y="33874"/>
                        <a:pt x="14484" y="33839"/>
                        <a:pt x="14415" y="33805"/>
                      </a:cubicBezTo>
                      <a:lnTo>
                        <a:pt x="14380" y="33805"/>
                      </a:lnTo>
                      <a:cubicBezTo>
                        <a:pt x="14276" y="33770"/>
                        <a:pt x="14138" y="33736"/>
                        <a:pt x="14034" y="33701"/>
                      </a:cubicBezTo>
                      <a:lnTo>
                        <a:pt x="14000" y="33701"/>
                      </a:lnTo>
                      <a:cubicBezTo>
                        <a:pt x="13965" y="33701"/>
                        <a:pt x="13931" y="33701"/>
                        <a:pt x="13896" y="33667"/>
                      </a:cubicBezTo>
                      <a:lnTo>
                        <a:pt x="13654" y="33667"/>
                      </a:lnTo>
                      <a:cubicBezTo>
                        <a:pt x="13620" y="33667"/>
                        <a:pt x="13620" y="33667"/>
                        <a:pt x="13620" y="33701"/>
                      </a:cubicBezTo>
                      <a:lnTo>
                        <a:pt x="13550" y="33701"/>
                      </a:lnTo>
                      <a:cubicBezTo>
                        <a:pt x="13516" y="33701"/>
                        <a:pt x="13516" y="33736"/>
                        <a:pt x="13516" y="33736"/>
                      </a:cubicBezTo>
                      <a:lnTo>
                        <a:pt x="13447" y="33736"/>
                      </a:lnTo>
                      <a:cubicBezTo>
                        <a:pt x="13447" y="33770"/>
                        <a:pt x="13447" y="33770"/>
                        <a:pt x="13447" y="33770"/>
                      </a:cubicBezTo>
                      <a:lnTo>
                        <a:pt x="13412" y="33770"/>
                      </a:lnTo>
                      <a:cubicBezTo>
                        <a:pt x="13412" y="33805"/>
                        <a:pt x="13412" y="33805"/>
                        <a:pt x="13412" y="33805"/>
                      </a:cubicBezTo>
                      <a:cubicBezTo>
                        <a:pt x="13378" y="33805"/>
                        <a:pt x="13378" y="33805"/>
                        <a:pt x="13378" y="33839"/>
                      </a:cubicBezTo>
                      <a:lnTo>
                        <a:pt x="13343" y="33839"/>
                      </a:lnTo>
                      <a:cubicBezTo>
                        <a:pt x="13309" y="33874"/>
                        <a:pt x="13274" y="33943"/>
                        <a:pt x="13274" y="33978"/>
                      </a:cubicBezTo>
                      <a:cubicBezTo>
                        <a:pt x="13239" y="33978"/>
                        <a:pt x="13205" y="34012"/>
                        <a:pt x="13170" y="34047"/>
                      </a:cubicBezTo>
                      <a:cubicBezTo>
                        <a:pt x="13136" y="34081"/>
                        <a:pt x="13101" y="34081"/>
                        <a:pt x="13067" y="34116"/>
                      </a:cubicBezTo>
                      <a:lnTo>
                        <a:pt x="12997" y="34116"/>
                      </a:lnTo>
                      <a:cubicBezTo>
                        <a:pt x="12997" y="34116"/>
                        <a:pt x="12963" y="34150"/>
                        <a:pt x="12963" y="34150"/>
                      </a:cubicBezTo>
                      <a:lnTo>
                        <a:pt x="12755" y="34150"/>
                      </a:lnTo>
                      <a:cubicBezTo>
                        <a:pt x="12755" y="34150"/>
                        <a:pt x="12755" y="34150"/>
                        <a:pt x="12755" y="34185"/>
                      </a:cubicBezTo>
                      <a:lnTo>
                        <a:pt x="12686" y="34185"/>
                      </a:lnTo>
                      <a:cubicBezTo>
                        <a:pt x="12652" y="34220"/>
                        <a:pt x="12652" y="34220"/>
                        <a:pt x="12652" y="34220"/>
                      </a:cubicBezTo>
                      <a:lnTo>
                        <a:pt x="12617" y="34220"/>
                      </a:lnTo>
                      <a:cubicBezTo>
                        <a:pt x="12617" y="34254"/>
                        <a:pt x="12617" y="34254"/>
                        <a:pt x="12617" y="34254"/>
                      </a:cubicBezTo>
                      <a:cubicBezTo>
                        <a:pt x="12617" y="34254"/>
                        <a:pt x="12617" y="34254"/>
                        <a:pt x="12617" y="34289"/>
                      </a:cubicBezTo>
                      <a:lnTo>
                        <a:pt x="12583" y="34289"/>
                      </a:lnTo>
                      <a:cubicBezTo>
                        <a:pt x="12583" y="34323"/>
                        <a:pt x="12583" y="34323"/>
                        <a:pt x="12583" y="34323"/>
                      </a:cubicBezTo>
                      <a:cubicBezTo>
                        <a:pt x="12583" y="34323"/>
                        <a:pt x="12583" y="34323"/>
                        <a:pt x="12583" y="34358"/>
                      </a:cubicBezTo>
                      <a:cubicBezTo>
                        <a:pt x="12548" y="34358"/>
                        <a:pt x="12548" y="34358"/>
                        <a:pt x="12548" y="34392"/>
                      </a:cubicBezTo>
                      <a:cubicBezTo>
                        <a:pt x="12548" y="34427"/>
                        <a:pt x="12548" y="34496"/>
                        <a:pt x="12548" y="34496"/>
                      </a:cubicBezTo>
                      <a:cubicBezTo>
                        <a:pt x="12548" y="34531"/>
                        <a:pt x="12548" y="34565"/>
                        <a:pt x="12548" y="34600"/>
                      </a:cubicBezTo>
                      <a:cubicBezTo>
                        <a:pt x="12514" y="34600"/>
                        <a:pt x="12514" y="34634"/>
                        <a:pt x="12514" y="34669"/>
                      </a:cubicBezTo>
                      <a:cubicBezTo>
                        <a:pt x="12479" y="34669"/>
                        <a:pt x="12479" y="34669"/>
                        <a:pt x="12444" y="34703"/>
                      </a:cubicBezTo>
                      <a:cubicBezTo>
                        <a:pt x="12410" y="34738"/>
                        <a:pt x="12410" y="34738"/>
                        <a:pt x="12375" y="34738"/>
                      </a:cubicBezTo>
                      <a:cubicBezTo>
                        <a:pt x="12341" y="34773"/>
                        <a:pt x="12306" y="34807"/>
                        <a:pt x="12272" y="34842"/>
                      </a:cubicBezTo>
                      <a:lnTo>
                        <a:pt x="12168" y="34842"/>
                      </a:lnTo>
                      <a:cubicBezTo>
                        <a:pt x="12168" y="34807"/>
                        <a:pt x="12133" y="34807"/>
                        <a:pt x="12099" y="34807"/>
                      </a:cubicBezTo>
                      <a:lnTo>
                        <a:pt x="11891" y="34807"/>
                      </a:lnTo>
                      <a:cubicBezTo>
                        <a:pt x="11891" y="34773"/>
                        <a:pt x="11857" y="34773"/>
                        <a:pt x="11822" y="34773"/>
                      </a:cubicBezTo>
                      <a:lnTo>
                        <a:pt x="11788" y="34773"/>
                      </a:lnTo>
                      <a:cubicBezTo>
                        <a:pt x="11788" y="34738"/>
                        <a:pt x="11753" y="34738"/>
                        <a:pt x="11753" y="34703"/>
                      </a:cubicBezTo>
                      <a:lnTo>
                        <a:pt x="11719" y="34703"/>
                      </a:lnTo>
                      <a:lnTo>
                        <a:pt x="11719" y="34531"/>
                      </a:lnTo>
                      <a:cubicBezTo>
                        <a:pt x="11719" y="34531"/>
                        <a:pt x="11719" y="34496"/>
                        <a:pt x="11684" y="34462"/>
                      </a:cubicBezTo>
                      <a:cubicBezTo>
                        <a:pt x="11580" y="34462"/>
                        <a:pt x="11477" y="34427"/>
                        <a:pt x="11407" y="34427"/>
                      </a:cubicBezTo>
                      <a:cubicBezTo>
                        <a:pt x="11338" y="34392"/>
                        <a:pt x="11304" y="34392"/>
                        <a:pt x="11235" y="34392"/>
                      </a:cubicBezTo>
                      <a:lnTo>
                        <a:pt x="11235" y="33667"/>
                      </a:lnTo>
                      <a:cubicBezTo>
                        <a:pt x="11235" y="33667"/>
                        <a:pt x="11235" y="33632"/>
                        <a:pt x="11235" y="33632"/>
                      </a:cubicBezTo>
                      <a:cubicBezTo>
                        <a:pt x="11200" y="33597"/>
                        <a:pt x="11200" y="33563"/>
                        <a:pt x="11166" y="33563"/>
                      </a:cubicBezTo>
                      <a:cubicBezTo>
                        <a:pt x="11166" y="33563"/>
                        <a:pt x="11166" y="33563"/>
                        <a:pt x="11166" y="33528"/>
                      </a:cubicBezTo>
                      <a:cubicBezTo>
                        <a:pt x="11131" y="33528"/>
                        <a:pt x="11096" y="33494"/>
                        <a:pt x="11062" y="33494"/>
                      </a:cubicBezTo>
                      <a:cubicBezTo>
                        <a:pt x="11027" y="33494"/>
                        <a:pt x="11027" y="33459"/>
                        <a:pt x="11027" y="33459"/>
                      </a:cubicBezTo>
                      <a:lnTo>
                        <a:pt x="10958" y="33459"/>
                      </a:lnTo>
                      <a:cubicBezTo>
                        <a:pt x="10958" y="33459"/>
                        <a:pt x="10924" y="33425"/>
                        <a:pt x="10924" y="33425"/>
                      </a:cubicBezTo>
                      <a:lnTo>
                        <a:pt x="10889" y="33425"/>
                      </a:lnTo>
                      <a:cubicBezTo>
                        <a:pt x="10820" y="33390"/>
                        <a:pt x="10751" y="33390"/>
                        <a:pt x="10682" y="33355"/>
                      </a:cubicBezTo>
                      <a:cubicBezTo>
                        <a:pt x="10578" y="33355"/>
                        <a:pt x="10509" y="33321"/>
                        <a:pt x="10440" y="33286"/>
                      </a:cubicBezTo>
                      <a:lnTo>
                        <a:pt x="10371" y="33286"/>
                      </a:lnTo>
                      <a:cubicBezTo>
                        <a:pt x="10336" y="33286"/>
                        <a:pt x="10336" y="33252"/>
                        <a:pt x="10301" y="33252"/>
                      </a:cubicBezTo>
                      <a:cubicBezTo>
                        <a:pt x="10267" y="33252"/>
                        <a:pt x="10232" y="33217"/>
                        <a:pt x="10198" y="33217"/>
                      </a:cubicBezTo>
                      <a:cubicBezTo>
                        <a:pt x="10094" y="33148"/>
                        <a:pt x="10025" y="33079"/>
                        <a:pt x="9990" y="33010"/>
                      </a:cubicBezTo>
                      <a:lnTo>
                        <a:pt x="9990" y="32318"/>
                      </a:lnTo>
                      <a:cubicBezTo>
                        <a:pt x="9990" y="32215"/>
                        <a:pt x="9956" y="32111"/>
                        <a:pt x="9817" y="32042"/>
                      </a:cubicBezTo>
                      <a:cubicBezTo>
                        <a:pt x="9817" y="32042"/>
                        <a:pt x="9783" y="32007"/>
                        <a:pt x="9748" y="32007"/>
                      </a:cubicBezTo>
                      <a:lnTo>
                        <a:pt x="9679" y="32007"/>
                      </a:lnTo>
                      <a:cubicBezTo>
                        <a:pt x="9679" y="31973"/>
                        <a:pt x="9679" y="31973"/>
                        <a:pt x="9679" y="31973"/>
                      </a:cubicBezTo>
                      <a:lnTo>
                        <a:pt x="9576" y="31973"/>
                      </a:lnTo>
                      <a:cubicBezTo>
                        <a:pt x="9541" y="31938"/>
                        <a:pt x="9541" y="31938"/>
                        <a:pt x="9541" y="31938"/>
                      </a:cubicBezTo>
                      <a:lnTo>
                        <a:pt x="9334" y="31938"/>
                      </a:lnTo>
                      <a:cubicBezTo>
                        <a:pt x="9334" y="31938"/>
                        <a:pt x="9334" y="31938"/>
                        <a:pt x="9299" y="31904"/>
                      </a:cubicBezTo>
                      <a:lnTo>
                        <a:pt x="8850" y="31904"/>
                      </a:lnTo>
                      <a:lnTo>
                        <a:pt x="8850" y="29588"/>
                      </a:lnTo>
                      <a:lnTo>
                        <a:pt x="8919" y="29588"/>
                      </a:lnTo>
                      <a:cubicBezTo>
                        <a:pt x="8988" y="29622"/>
                        <a:pt x="9092" y="29622"/>
                        <a:pt x="9161" y="29657"/>
                      </a:cubicBezTo>
                      <a:cubicBezTo>
                        <a:pt x="9230" y="29692"/>
                        <a:pt x="9299" y="29726"/>
                        <a:pt x="9334" y="29761"/>
                      </a:cubicBezTo>
                      <a:lnTo>
                        <a:pt x="9368" y="29761"/>
                      </a:lnTo>
                      <a:cubicBezTo>
                        <a:pt x="9403" y="29795"/>
                        <a:pt x="9437" y="29830"/>
                        <a:pt x="9472" y="29864"/>
                      </a:cubicBezTo>
                      <a:cubicBezTo>
                        <a:pt x="9472" y="29864"/>
                        <a:pt x="9506" y="29864"/>
                        <a:pt x="9506" y="29899"/>
                      </a:cubicBezTo>
                      <a:cubicBezTo>
                        <a:pt x="9541" y="29933"/>
                        <a:pt x="9576" y="29968"/>
                        <a:pt x="9576" y="30003"/>
                      </a:cubicBezTo>
                      <a:cubicBezTo>
                        <a:pt x="9610" y="30037"/>
                        <a:pt x="9610" y="30072"/>
                        <a:pt x="9610" y="30072"/>
                      </a:cubicBezTo>
                      <a:lnTo>
                        <a:pt x="9610" y="30659"/>
                      </a:lnTo>
                      <a:cubicBezTo>
                        <a:pt x="9610" y="30832"/>
                        <a:pt x="9679" y="31005"/>
                        <a:pt x="9679" y="31212"/>
                      </a:cubicBezTo>
                      <a:lnTo>
                        <a:pt x="9679" y="20394"/>
                      </a:lnTo>
                      <a:cubicBezTo>
                        <a:pt x="9679" y="20290"/>
                        <a:pt x="9645" y="20221"/>
                        <a:pt x="9645" y="20117"/>
                      </a:cubicBezTo>
                      <a:lnTo>
                        <a:pt x="9645" y="19460"/>
                      </a:lnTo>
                      <a:cubicBezTo>
                        <a:pt x="9645" y="19391"/>
                        <a:pt x="9610" y="19287"/>
                        <a:pt x="9576" y="19218"/>
                      </a:cubicBezTo>
                      <a:cubicBezTo>
                        <a:pt x="9576" y="19184"/>
                        <a:pt x="9541" y="19115"/>
                        <a:pt x="9506" y="19080"/>
                      </a:cubicBezTo>
                      <a:cubicBezTo>
                        <a:pt x="9506" y="19080"/>
                        <a:pt x="9472" y="19080"/>
                        <a:pt x="9472" y="19046"/>
                      </a:cubicBezTo>
                      <a:cubicBezTo>
                        <a:pt x="9437" y="19011"/>
                        <a:pt x="9403" y="19011"/>
                        <a:pt x="9368" y="18976"/>
                      </a:cubicBezTo>
                      <a:cubicBezTo>
                        <a:pt x="9368" y="18976"/>
                        <a:pt x="9368" y="18942"/>
                        <a:pt x="9334" y="18942"/>
                      </a:cubicBezTo>
                      <a:cubicBezTo>
                        <a:pt x="9299" y="18907"/>
                        <a:pt x="9230" y="18873"/>
                        <a:pt x="9195" y="18873"/>
                      </a:cubicBezTo>
                      <a:lnTo>
                        <a:pt x="9161" y="18873"/>
                      </a:lnTo>
                      <a:cubicBezTo>
                        <a:pt x="9161" y="18838"/>
                        <a:pt x="9161" y="18838"/>
                        <a:pt x="9161" y="18838"/>
                      </a:cubicBezTo>
                      <a:lnTo>
                        <a:pt x="9092" y="18838"/>
                      </a:lnTo>
                      <a:cubicBezTo>
                        <a:pt x="9057" y="18838"/>
                        <a:pt x="9057" y="18804"/>
                        <a:pt x="9022" y="18804"/>
                      </a:cubicBezTo>
                      <a:lnTo>
                        <a:pt x="8884" y="18804"/>
                      </a:lnTo>
                      <a:cubicBezTo>
                        <a:pt x="8884" y="18769"/>
                        <a:pt x="8850" y="18769"/>
                        <a:pt x="8850" y="18769"/>
                      </a:cubicBezTo>
                      <a:lnTo>
                        <a:pt x="8573" y="18769"/>
                      </a:lnTo>
                      <a:cubicBezTo>
                        <a:pt x="8539" y="18769"/>
                        <a:pt x="8539" y="18769"/>
                        <a:pt x="8504" y="18804"/>
                      </a:cubicBezTo>
                      <a:lnTo>
                        <a:pt x="8331" y="18804"/>
                      </a:lnTo>
                      <a:cubicBezTo>
                        <a:pt x="8331" y="18804"/>
                        <a:pt x="8331" y="18804"/>
                        <a:pt x="8331" y="18838"/>
                      </a:cubicBezTo>
                      <a:lnTo>
                        <a:pt x="8227" y="18838"/>
                      </a:lnTo>
                      <a:lnTo>
                        <a:pt x="8227" y="15969"/>
                      </a:lnTo>
                      <a:cubicBezTo>
                        <a:pt x="8227" y="15969"/>
                        <a:pt x="8227" y="15935"/>
                        <a:pt x="8227" y="15935"/>
                      </a:cubicBezTo>
                      <a:cubicBezTo>
                        <a:pt x="8227" y="15762"/>
                        <a:pt x="8193" y="15589"/>
                        <a:pt x="8055" y="15416"/>
                      </a:cubicBezTo>
                      <a:lnTo>
                        <a:pt x="8055" y="13100"/>
                      </a:lnTo>
                      <a:cubicBezTo>
                        <a:pt x="8055" y="13066"/>
                        <a:pt x="8055" y="13031"/>
                        <a:pt x="8020" y="12997"/>
                      </a:cubicBezTo>
                      <a:cubicBezTo>
                        <a:pt x="8020" y="12962"/>
                        <a:pt x="8020" y="12928"/>
                        <a:pt x="7986" y="12928"/>
                      </a:cubicBezTo>
                      <a:cubicBezTo>
                        <a:pt x="7986" y="12893"/>
                        <a:pt x="7986" y="12893"/>
                        <a:pt x="7986" y="12858"/>
                      </a:cubicBezTo>
                      <a:cubicBezTo>
                        <a:pt x="7951" y="12858"/>
                        <a:pt x="7951" y="12824"/>
                        <a:pt x="7951" y="12824"/>
                      </a:cubicBezTo>
                      <a:cubicBezTo>
                        <a:pt x="7916" y="12789"/>
                        <a:pt x="7916" y="12789"/>
                        <a:pt x="7916" y="12789"/>
                      </a:cubicBezTo>
                      <a:cubicBezTo>
                        <a:pt x="7882" y="12755"/>
                        <a:pt x="7882" y="12755"/>
                        <a:pt x="7847" y="12720"/>
                      </a:cubicBezTo>
                      <a:cubicBezTo>
                        <a:pt x="7847" y="12720"/>
                        <a:pt x="7847" y="12686"/>
                        <a:pt x="7813" y="12686"/>
                      </a:cubicBezTo>
                      <a:cubicBezTo>
                        <a:pt x="7813" y="12686"/>
                        <a:pt x="7778" y="12651"/>
                        <a:pt x="7778" y="12651"/>
                      </a:cubicBezTo>
                      <a:cubicBezTo>
                        <a:pt x="7744" y="12616"/>
                        <a:pt x="7744" y="12616"/>
                        <a:pt x="7709" y="12616"/>
                      </a:cubicBezTo>
                      <a:cubicBezTo>
                        <a:pt x="7674" y="12582"/>
                        <a:pt x="7674" y="12582"/>
                        <a:pt x="7640" y="12547"/>
                      </a:cubicBezTo>
                      <a:cubicBezTo>
                        <a:pt x="7640" y="12547"/>
                        <a:pt x="7605" y="12547"/>
                        <a:pt x="7605" y="12513"/>
                      </a:cubicBezTo>
                      <a:cubicBezTo>
                        <a:pt x="7571" y="12513"/>
                        <a:pt x="7536" y="12478"/>
                        <a:pt x="7502" y="12478"/>
                      </a:cubicBezTo>
                      <a:cubicBezTo>
                        <a:pt x="7502" y="12478"/>
                        <a:pt x="7467" y="12444"/>
                        <a:pt x="7467" y="12444"/>
                      </a:cubicBezTo>
                      <a:cubicBezTo>
                        <a:pt x="7432" y="12444"/>
                        <a:pt x="7398" y="12409"/>
                        <a:pt x="7363" y="12409"/>
                      </a:cubicBezTo>
                      <a:cubicBezTo>
                        <a:pt x="7363" y="12409"/>
                        <a:pt x="7329" y="12409"/>
                        <a:pt x="7329" y="12374"/>
                      </a:cubicBezTo>
                      <a:lnTo>
                        <a:pt x="7294" y="12374"/>
                      </a:lnTo>
                      <a:cubicBezTo>
                        <a:pt x="7225" y="12340"/>
                        <a:pt x="7191" y="12340"/>
                        <a:pt x="7121" y="12305"/>
                      </a:cubicBezTo>
                      <a:lnTo>
                        <a:pt x="7052" y="12305"/>
                      </a:lnTo>
                      <a:cubicBezTo>
                        <a:pt x="7018" y="12271"/>
                        <a:pt x="6949" y="12271"/>
                        <a:pt x="6914" y="12271"/>
                      </a:cubicBezTo>
                      <a:cubicBezTo>
                        <a:pt x="6914" y="12271"/>
                        <a:pt x="6914" y="12271"/>
                        <a:pt x="6879" y="12236"/>
                      </a:cubicBezTo>
                      <a:lnTo>
                        <a:pt x="6741" y="12236"/>
                      </a:lnTo>
                      <a:cubicBezTo>
                        <a:pt x="6741" y="12236"/>
                        <a:pt x="6741" y="12202"/>
                        <a:pt x="6707" y="12202"/>
                      </a:cubicBezTo>
                      <a:lnTo>
                        <a:pt x="6534" y="12202"/>
                      </a:lnTo>
                      <a:cubicBezTo>
                        <a:pt x="6534" y="12167"/>
                        <a:pt x="6499" y="12167"/>
                        <a:pt x="6465" y="12167"/>
                      </a:cubicBezTo>
                      <a:lnTo>
                        <a:pt x="6188" y="12167"/>
                      </a:lnTo>
                      <a:lnTo>
                        <a:pt x="6188" y="10957"/>
                      </a:lnTo>
                      <a:cubicBezTo>
                        <a:pt x="6188" y="10957"/>
                        <a:pt x="6188" y="10923"/>
                        <a:pt x="6188" y="10888"/>
                      </a:cubicBezTo>
                      <a:cubicBezTo>
                        <a:pt x="6154" y="10715"/>
                        <a:pt x="5808" y="10577"/>
                        <a:pt x="5704" y="10404"/>
                      </a:cubicBezTo>
                      <a:cubicBezTo>
                        <a:pt x="5670" y="10335"/>
                        <a:pt x="5670" y="10266"/>
                        <a:pt x="5670" y="10197"/>
                      </a:cubicBezTo>
                      <a:lnTo>
                        <a:pt x="5670" y="10162"/>
                      </a:lnTo>
                      <a:cubicBezTo>
                        <a:pt x="5670" y="10024"/>
                        <a:pt x="5670" y="9920"/>
                        <a:pt x="5497" y="9817"/>
                      </a:cubicBezTo>
                      <a:lnTo>
                        <a:pt x="5428" y="9817"/>
                      </a:lnTo>
                      <a:cubicBezTo>
                        <a:pt x="5428" y="9782"/>
                        <a:pt x="5393" y="9782"/>
                        <a:pt x="5393" y="9782"/>
                      </a:cubicBezTo>
                      <a:lnTo>
                        <a:pt x="5359" y="9782"/>
                      </a:lnTo>
                      <a:cubicBezTo>
                        <a:pt x="5359" y="9782"/>
                        <a:pt x="5324" y="9782"/>
                        <a:pt x="5324" y="9748"/>
                      </a:cubicBezTo>
                      <a:lnTo>
                        <a:pt x="5186" y="9748"/>
                      </a:lnTo>
                      <a:cubicBezTo>
                        <a:pt x="5151" y="9748"/>
                        <a:pt x="5117" y="9713"/>
                        <a:pt x="5082" y="9713"/>
                      </a:cubicBezTo>
                      <a:lnTo>
                        <a:pt x="5082" y="311"/>
                      </a:lnTo>
                      <a:cubicBezTo>
                        <a:pt x="5082" y="346"/>
                        <a:pt x="5082" y="380"/>
                        <a:pt x="5047" y="415"/>
                      </a:cubicBezTo>
                      <a:cubicBezTo>
                        <a:pt x="5047" y="450"/>
                        <a:pt x="5047" y="484"/>
                        <a:pt x="5013" y="519"/>
                      </a:cubicBezTo>
                      <a:cubicBezTo>
                        <a:pt x="4944" y="622"/>
                        <a:pt x="4909" y="726"/>
                        <a:pt x="4840" y="864"/>
                      </a:cubicBezTo>
                      <a:lnTo>
                        <a:pt x="4494" y="864"/>
                      </a:lnTo>
                      <a:cubicBezTo>
                        <a:pt x="4460" y="830"/>
                        <a:pt x="4425" y="830"/>
                        <a:pt x="4356" y="830"/>
                      </a:cubicBezTo>
                      <a:lnTo>
                        <a:pt x="4218" y="830"/>
                      </a:lnTo>
                      <a:cubicBezTo>
                        <a:pt x="4183" y="795"/>
                        <a:pt x="4149" y="795"/>
                        <a:pt x="4114" y="795"/>
                      </a:cubicBezTo>
                      <a:lnTo>
                        <a:pt x="4080" y="795"/>
                      </a:lnTo>
                      <a:cubicBezTo>
                        <a:pt x="4080" y="795"/>
                        <a:pt x="4045" y="761"/>
                        <a:pt x="4011" y="761"/>
                      </a:cubicBezTo>
                      <a:cubicBezTo>
                        <a:pt x="3976" y="761"/>
                        <a:pt x="3941" y="726"/>
                        <a:pt x="3907" y="726"/>
                      </a:cubicBezTo>
                      <a:cubicBezTo>
                        <a:pt x="3872" y="726"/>
                        <a:pt x="3838" y="692"/>
                        <a:pt x="3803" y="692"/>
                      </a:cubicBezTo>
                      <a:cubicBezTo>
                        <a:pt x="3769" y="692"/>
                        <a:pt x="3769" y="657"/>
                        <a:pt x="3734" y="657"/>
                      </a:cubicBezTo>
                      <a:cubicBezTo>
                        <a:pt x="3699" y="657"/>
                        <a:pt x="3699" y="657"/>
                        <a:pt x="3665" y="622"/>
                      </a:cubicBezTo>
                      <a:lnTo>
                        <a:pt x="3457" y="622"/>
                      </a:lnTo>
                      <a:cubicBezTo>
                        <a:pt x="3423" y="622"/>
                        <a:pt x="3388" y="657"/>
                        <a:pt x="3354" y="657"/>
                      </a:cubicBezTo>
                      <a:lnTo>
                        <a:pt x="3319" y="657"/>
                      </a:lnTo>
                      <a:cubicBezTo>
                        <a:pt x="3319" y="657"/>
                        <a:pt x="3285" y="657"/>
                        <a:pt x="3285" y="692"/>
                      </a:cubicBezTo>
                      <a:lnTo>
                        <a:pt x="3250" y="692"/>
                      </a:lnTo>
                      <a:cubicBezTo>
                        <a:pt x="3250" y="692"/>
                        <a:pt x="3216" y="692"/>
                        <a:pt x="3181" y="726"/>
                      </a:cubicBezTo>
                      <a:cubicBezTo>
                        <a:pt x="3181" y="726"/>
                        <a:pt x="3181" y="726"/>
                        <a:pt x="3146" y="761"/>
                      </a:cubicBezTo>
                      <a:lnTo>
                        <a:pt x="3112" y="761"/>
                      </a:lnTo>
                      <a:cubicBezTo>
                        <a:pt x="3112" y="795"/>
                        <a:pt x="3112" y="795"/>
                        <a:pt x="3112" y="795"/>
                      </a:cubicBezTo>
                      <a:cubicBezTo>
                        <a:pt x="3112" y="795"/>
                        <a:pt x="3112" y="795"/>
                        <a:pt x="3077" y="830"/>
                      </a:cubicBezTo>
                      <a:cubicBezTo>
                        <a:pt x="3077" y="830"/>
                        <a:pt x="3077" y="864"/>
                        <a:pt x="3077" y="864"/>
                      </a:cubicBezTo>
                      <a:cubicBezTo>
                        <a:pt x="3043" y="899"/>
                        <a:pt x="3043" y="933"/>
                        <a:pt x="3008" y="933"/>
                      </a:cubicBezTo>
                      <a:cubicBezTo>
                        <a:pt x="3008" y="933"/>
                        <a:pt x="3008" y="933"/>
                        <a:pt x="3008" y="968"/>
                      </a:cubicBezTo>
                      <a:cubicBezTo>
                        <a:pt x="2974" y="968"/>
                        <a:pt x="2974" y="1003"/>
                        <a:pt x="2939" y="1003"/>
                      </a:cubicBezTo>
                      <a:cubicBezTo>
                        <a:pt x="2939" y="1037"/>
                        <a:pt x="2939" y="1037"/>
                        <a:pt x="2939" y="1037"/>
                      </a:cubicBezTo>
                      <a:cubicBezTo>
                        <a:pt x="2904" y="1037"/>
                        <a:pt x="2870" y="1072"/>
                        <a:pt x="2835" y="1106"/>
                      </a:cubicBezTo>
                      <a:cubicBezTo>
                        <a:pt x="2801" y="1106"/>
                        <a:pt x="2766" y="1106"/>
                        <a:pt x="2732" y="1141"/>
                      </a:cubicBezTo>
                      <a:cubicBezTo>
                        <a:pt x="2697" y="1141"/>
                        <a:pt x="2697" y="1175"/>
                        <a:pt x="2662" y="1175"/>
                      </a:cubicBezTo>
                      <a:lnTo>
                        <a:pt x="2628" y="1175"/>
                      </a:lnTo>
                      <a:cubicBezTo>
                        <a:pt x="2628" y="1210"/>
                        <a:pt x="2628" y="1210"/>
                        <a:pt x="2628" y="1210"/>
                      </a:cubicBezTo>
                      <a:cubicBezTo>
                        <a:pt x="2628" y="1210"/>
                        <a:pt x="2628" y="1210"/>
                        <a:pt x="2593" y="1245"/>
                      </a:cubicBezTo>
                      <a:cubicBezTo>
                        <a:pt x="2593" y="1279"/>
                        <a:pt x="2593" y="1279"/>
                        <a:pt x="2593" y="1279"/>
                      </a:cubicBezTo>
                      <a:lnTo>
                        <a:pt x="2593" y="2040"/>
                      </a:lnTo>
                      <a:lnTo>
                        <a:pt x="2317" y="2040"/>
                      </a:lnTo>
                      <a:cubicBezTo>
                        <a:pt x="2282" y="2005"/>
                        <a:pt x="2282" y="2005"/>
                        <a:pt x="2248" y="2005"/>
                      </a:cubicBezTo>
                      <a:lnTo>
                        <a:pt x="2179" y="2005"/>
                      </a:lnTo>
                      <a:cubicBezTo>
                        <a:pt x="2179" y="2040"/>
                        <a:pt x="2144" y="2040"/>
                        <a:pt x="2144" y="2040"/>
                      </a:cubicBezTo>
                      <a:cubicBezTo>
                        <a:pt x="2144" y="2074"/>
                        <a:pt x="2109" y="2074"/>
                        <a:pt x="2109" y="2074"/>
                      </a:cubicBezTo>
                      <a:cubicBezTo>
                        <a:pt x="2109" y="2074"/>
                        <a:pt x="2075" y="2109"/>
                        <a:pt x="2075" y="2109"/>
                      </a:cubicBezTo>
                      <a:cubicBezTo>
                        <a:pt x="2040" y="2143"/>
                        <a:pt x="2040" y="2143"/>
                        <a:pt x="2040" y="2143"/>
                      </a:cubicBezTo>
                      <a:lnTo>
                        <a:pt x="2040" y="1210"/>
                      </a:lnTo>
                      <a:cubicBezTo>
                        <a:pt x="2040" y="1175"/>
                        <a:pt x="2040" y="1141"/>
                        <a:pt x="2006" y="1141"/>
                      </a:cubicBezTo>
                      <a:cubicBezTo>
                        <a:pt x="2006" y="1072"/>
                        <a:pt x="1937" y="1003"/>
                        <a:pt x="1937" y="968"/>
                      </a:cubicBezTo>
                      <a:lnTo>
                        <a:pt x="1937" y="3422"/>
                      </a:lnTo>
                      <a:cubicBezTo>
                        <a:pt x="1902" y="3388"/>
                        <a:pt x="1833" y="3353"/>
                        <a:pt x="1798" y="3318"/>
                      </a:cubicBezTo>
                      <a:cubicBezTo>
                        <a:pt x="1729" y="3318"/>
                        <a:pt x="1695" y="3284"/>
                        <a:pt x="1626" y="3249"/>
                      </a:cubicBezTo>
                      <a:lnTo>
                        <a:pt x="1626" y="1970"/>
                      </a:lnTo>
                      <a:cubicBezTo>
                        <a:pt x="1626" y="1936"/>
                        <a:pt x="1626" y="1901"/>
                        <a:pt x="1626" y="1867"/>
                      </a:cubicBezTo>
                      <a:cubicBezTo>
                        <a:pt x="1626" y="1832"/>
                        <a:pt x="1591" y="1798"/>
                        <a:pt x="1591" y="1763"/>
                      </a:cubicBezTo>
                      <a:lnTo>
                        <a:pt x="1591" y="3249"/>
                      </a:lnTo>
                      <a:cubicBezTo>
                        <a:pt x="1453" y="3180"/>
                        <a:pt x="1314" y="3111"/>
                        <a:pt x="1211" y="3042"/>
                      </a:cubicBezTo>
                      <a:cubicBezTo>
                        <a:pt x="1107" y="2973"/>
                        <a:pt x="1038" y="2869"/>
                        <a:pt x="1003" y="2765"/>
                      </a:cubicBezTo>
                      <a:lnTo>
                        <a:pt x="1003" y="6498"/>
                      </a:lnTo>
                      <a:lnTo>
                        <a:pt x="969" y="6498"/>
                      </a:lnTo>
                      <a:cubicBezTo>
                        <a:pt x="934" y="6498"/>
                        <a:pt x="900" y="6464"/>
                        <a:pt x="865" y="6464"/>
                      </a:cubicBezTo>
                      <a:cubicBezTo>
                        <a:pt x="796" y="6464"/>
                        <a:pt x="727" y="6429"/>
                        <a:pt x="658" y="6429"/>
                      </a:cubicBezTo>
                      <a:lnTo>
                        <a:pt x="658" y="5289"/>
                      </a:lnTo>
                      <a:cubicBezTo>
                        <a:pt x="658" y="5254"/>
                        <a:pt x="658" y="5254"/>
                        <a:pt x="623" y="5220"/>
                      </a:cubicBezTo>
                      <a:cubicBezTo>
                        <a:pt x="623" y="5116"/>
                        <a:pt x="554" y="4978"/>
                        <a:pt x="554" y="4874"/>
                      </a:cubicBezTo>
                      <a:lnTo>
                        <a:pt x="554" y="6395"/>
                      </a:lnTo>
                      <a:cubicBezTo>
                        <a:pt x="519" y="6395"/>
                        <a:pt x="485" y="6395"/>
                        <a:pt x="450" y="6360"/>
                      </a:cubicBezTo>
                      <a:lnTo>
                        <a:pt x="416" y="6360"/>
                      </a:lnTo>
                      <a:cubicBezTo>
                        <a:pt x="381" y="6326"/>
                        <a:pt x="312" y="6326"/>
                        <a:pt x="277" y="6291"/>
                      </a:cubicBezTo>
                      <a:cubicBezTo>
                        <a:pt x="105" y="6187"/>
                        <a:pt x="36" y="6049"/>
                        <a:pt x="1" y="5911"/>
                      </a:cubicBezTo>
                      <a:lnTo>
                        <a:pt x="1" y="16661"/>
                      </a:lnTo>
                      <a:cubicBezTo>
                        <a:pt x="1" y="16661"/>
                        <a:pt x="1" y="16695"/>
                        <a:pt x="1" y="16730"/>
                      </a:cubicBezTo>
                      <a:cubicBezTo>
                        <a:pt x="1" y="16764"/>
                        <a:pt x="36" y="16833"/>
                        <a:pt x="70" y="16902"/>
                      </a:cubicBezTo>
                      <a:lnTo>
                        <a:pt x="70" y="18562"/>
                      </a:lnTo>
                      <a:cubicBezTo>
                        <a:pt x="70" y="18562"/>
                        <a:pt x="70" y="18596"/>
                        <a:pt x="70" y="18596"/>
                      </a:cubicBezTo>
                      <a:cubicBezTo>
                        <a:pt x="70" y="18804"/>
                        <a:pt x="174" y="19046"/>
                        <a:pt x="381" y="19253"/>
                      </a:cubicBezTo>
                      <a:cubicBezTo>
                        <a:pt x="416" y="19218"/>
                        <a:pt x="450" y="19218"/>
                        <a:pt x="485" y="19184"/>
                      </a:cubicBezTo>
                      <a:lnTo>
                        <a:pt x="519" y="19184"/>
                      </a:lnTo>
                      <a:cubicBezTo>
                        <a:pt x="554" y="19149"/>
                        <a:pt x="589" y="19149"/>
                        <a:pt x="658" y="19115"/>
                      </a:cubicBezTo>
                      <a:cubicBezTo>
                        <a:pt x="658" y="19115"/>
                        <a:pt x="692" y="19115"/>
                        <a:pt x="692" y="19080"/>
                      </a:cubicBezTo>
                      <a:lnTo>
                        <a:pt x="727" y="19080"/>
                      </a:lnTo>
                      <a:cubicBezTo>
                        <a:pt x="761" y="19046"/>
                        <a:pt x="761" y="19046"/>
                        <a:pt x="796" y="19011"/>
                      </a:cubicBezTo>
                      <a:cubicBezTo>
                        <a:pt x="796" y="19011"/>
                        <a:pt x="831" y="19011"/>
                        <a:pt x="831" y="18976"/>
                      </a:cubicBezTo>
                      <a:cubicBezTo>
                        <a:pt x="865" y="18942"/>
                        <a:pt x="865" y="18942"/>
                        <a:pt x="900" y="18907"/>
                      </a:cubicBezTo>
                      <a:cubicBezTo>
                        <a:pt x="900" y="18907"/>
                        <a:pt x="900" y="18873"/>
                        <a:pt x="934" y="18873"/>
                      </a:cubicBezTo>
                      <a:cubicBezTo>
                        <a:pt x="934" y="18873"/>
                        <a:pt x="934" y="18873"/>
                        <a:pt x="934" y="18838"/>
                      </a:cubicBezTo>
                      <a:cubicBezTo>
                        <a:pt x="934" y="18838"/>
                        <a:pt x="934" y="18804"/>
                        <a:pt x="969" y="18804"/>
                      </a:cubicBezTo>
                      <a:cubicBezTo>
                        <a:pt x="969" y="18769"/>
                        <a:pt x="969" y="18769"/>
                        <a:pt x="969" y="18734"/>
                      </a:cubicBezTo>
                      <a:lnTo>
                        <a:pt x="1003" y="18734"/>
                      </a:lnTo>
                      <a:cubicBezTo>
                        <a:pt x="1003" y="18700"/>
                        <a:pt x="1003" y="18700"/>
                        <a:pt x="1038" y="18700"/>
                      </a:cubicBezTo>
                      <a:cubicBezTo>
                        <a:pt x="1038" y="18665"/>
                        <a:pt x="1038" y="18665"/>
                        <a:pt x="1038" y="18665"/>
                      </a:cubicBezTo>
                      <a:cubicBezTo>
                        <a:pt x="1038" y="18665"/>
                        <a:pt x="1072" y="18631"/>
                        <a:pt x="1107" y="18631"/>
                      </a:cubicBezTo>
                      <a:cubicBezTo>
                        <a:pt x="1107" y="18631"/>
                        <a:pt x="1107" y="18631"/>
                        <a:pt x="1142" y="18596"/>
                      </a:cubicBezTo>
                      <a:lnTo>
                        <a:pt x="1245" y="18596"/>
                      </a:lnTo>
                      <a:lnTo>
                        <a:pt x="1245" y="19115"/>
                      </a:lnTo>
                      <a:cubicBezTo>
                        <a:pt x="1245" y="19115"/>
                        <a:pt x="1245" y="19149"/>
                        <a:pt x="1245" y="19149"/>
                      </a:cubicBezTo>
                      <a:cubicBezTo>
                        <a:pt x="1245" y="19149"/>
                        <a:pt x="1245" y="19184"/>
                        <a:pt x="1280" y="19184"/>
                      </a:cubicBezTo>
                      <a:cubicBezTo>
                        <a:pt x="1280" y="19184"/>
                        <a:pt x="1280" y="19218"/>
                        <a:pt x="1280" y="19218"/>
                      </a:cubicBezTo>
                      <a:cubicBezTo>
                        <a:pt x="1280" y="19218"/>
                        <a:pt x="1314" y="19218"/>
                        <a:pt x="1314" y="19253"/>
                      </a:cubicBezTo>
                      <a:lnTo>
                        <a:pt x="1349" y="19253"/>
                      </a:lnTo>
                      <a:cubicBezTo>
                        <a:pt x="1349" y="19253"/>
                        <a:pt x="1384" y="19287"/>
                        <a:pt x="1384" y="19287"/>
                      </a:cubicBezTo>
                      <a:lnTo>
                        <a:pt x="1418" y="19287"/>
                      </a:lnTo>
                      <a:cubicBezTo>
                        <a:pt x="1453" y="19322"/>
                        <a:pt x="1453" y="19322"/>
                        <a:pt x="1487" y="19322"/>
                      </a:cubicBezTo>
                      <a:lnTo>
                        <a:pt x="1522" y="19322"/>
                      </a:lnTo>
                      <a:cubicBezTo>
                        <a:pt x="1522" y="19322"/>
                        <a:pt x="1556" y="19322"/>
                        <a:pt x="1556" y="19357"/>
                      </a:cubicBezTo>
                      <a:lnTo>
                        <a:pt x="1729" y="19357"/>
                      </a:lnTo>
                      <a:cubicBezTo>
                        <a:pt x="1729" y="19357"/>
                        <a:pt x="1729" y="19357"/>
                        <a:pt x="1729" y="19391"/>
                      </a:cubicBezTo>
                      <a:lnTo>
                        <a:pt x="1971" y="19391"/>
                      </a:lnTo>
                      <a:cubicBezTo>
                        <a:pt x="2006" y="19391"/>
                        <a:pt x="2075" y="19426"/>
                        <a:pt x="2109" y="19426"/>
                      </a:cubicBezTo>
                      <a:lnTo>
                        <a:pt x="2282" y="19426"/>
                      </a:lnTo>
                      <a:cubicBezTo>
                        <a:pt x="2317" y="19426"/>
                        <a:pt x="2317" y="19391"/>
                        <a:pt x="2351" y="19391"/>
                      </a:cubicBezTo>
                      <a:lnTo>
                        <a:pt x="2455" y="19391"/>
                      </a:lnTo>
                      <a:cubicBezTo>
                        <a:pt x="2455" y="19357"/>
                        <a:pt x="2455" y="19357"/>
                        <a:pt x="2490" y="19357"/>
                      </a:cubicBezTo>
                      <a:cubicBezTo>
                        <a:pt x="2490" y="19357"/>
                        <a:pt x="2490" y="19322"/>
                        <a:pt x="2524" y="19322"/>
                      </a:cubicBezTo>
                      <a:cubicBezTo>
                        <a:pt x="2524" y="19322"/>
                        <a:pt x="2524" y="19287"/>
                        <a:pt x="2524" y="19287"/>
                      </a:cubicBezTo>
                      <a:cubicBezTo>
                        <a:pt x="2559" y="19287"/>
                        <a:pt x="2559" y="19253"/>
                        <a:pt x="2559" y="19253"/>
                      </a:cubicBezTo>
                      <a:cubicBezTo>
                        <a:pt x="2559" y="19253"/>
                        <a:pt x="2559" y="19218"/>
                        <a:pt x="2559" y="19218"/>
                      </a:cubicBezTo>
                      <a:cubicBezTo>
                        <a:pt x="2559" y="19218"/>
                        <a:pt x="2593" y="19184"/>
                        <a:pt x="2593" y="19184"/>
                      </a:cubicBezTo>
                      <a:cubicBezTo>
                        <a:pt x="2593" y="19184"/>
                        <a:pt x="2628" y="19149"/>
                        <a:pt x="2628" y="19149"/>
                      </a:cubicBezTo>
                      <a:cubicBezTo>
                        <a:pt x="2662" y="19149"/>
                        <a:pt x="2662" y="19149"/>
                        <a:pt x="2662" y="19115"/>
                      </a:cubicBezTo>
                      <a:lnTo>
                        <a:pt x="2732" y="19115"/>
                      </a:lnTo>
                      <a:cubicBezTo>
                        <a:pt x="2732" y="19115"/>
                        <a:pt x="2766" y="19080"/>
                        <a:pt x="2766" y="19080"/>
                      </a:cubicBezTo>
                      <a:lnTo>
                        <a:pt x="2801" y="19080"/>
                      </a:lnTo>
                      <a:cubicBezTo>
                        <a:pt x="2835" y="19080"/>
                        <a:pt x="2870" y="19046"/>
                        <a:pt x="2904" y="19046"/>
                      </a:cubicBezTo>
                      <a:lnTo>
                        <a:pt x="2974" y="19046"/>
                      </a:lnTo>
                      <a:cubicBezTo>
                        <a:pt x="2974" y="19011"/>
                        <a:pt x="3008" y="19011"/>
                        <a:pt x="3008" y="19011"/>
                      </a:cubicBezTo>
                      <a:lnTo>
                        <a:pt x="3112" y="19011"/>
                      </a:lnTo>
                      <a:cubicBezTo>
                        <a:pt x="3112" y="19011"/>
                        <a:pt x="3146" y="19011"/>
                        <a:pt x="3146" y="18976"/>
                      </a:cubicBezTo>
                      <a:lnTo>
                        <a:pt x="3457" y="18976"/>
                      </a:lnTo>
                      <a:cubicBezTo>
                        <a:pt x="3492" y="19011"/>
                        <a:pt x="3561" y="19011"/>
                        <a:pt x="3596" y="19011"/>
                      </a:cubicBezTo>
                      <a:cubicBezTo>
                        <a:pt x="3630" y="19046"/>
                        <a:pt x="3665" y="19046"/>
                        <a:pt x="3699" y="19080"/>
                      </a:cubicBezTo>
                      <a:lnTo>
                        <a:pt x="3734" y="19080"/>
                      </a:lnTo>
                      <a:cubicBezTo>
                        <a:pt x="3769" y="19115"/>
                        <a:pt x="3803" y="19115"/>
                        <a:pt x="3838" y="19149"/>
                      </a:cubicBezTo>
                      <a:cubicBezTo>
                        <a:pt x="3941" y="19218"/>
                        <a:pt x="4011" y="19357"/>
                        <a:pt x="4045" y="19460"/>
                      </a:cubicBezTo>
                      <a:cubicBezTo>
                        <a:pt x="4183" y="19702"/>
                        <a:pt x="4287" y="19979"/>
                        <a:pt x="4425" y="20221"/>
                      </a:cubicBezTo>
                      <a:cubicBezTo>
                        <a:pt x="4460" y="20290"/>
                        <a:pt x="4460" y="20359"/>
                        <a:pt x="4564" y="20394"/>
                      </a:cubicBezTo>
                      <a:cubicBezTo>
                        <a:pt x="4564" y="20394"/>
                        <a:pt x="4598" y="20428"/>
                        <a:pt x="4633" y="20428"/>
                      </a:cubicBezTo>
                      <a:lnTo>
                        <a:pt x="4667" y="20428"/>
                      </a:lnTo>
                      <a:cubicBezTo>
                        <a:pt x="4667" y="20428"/>
                        <a:pt x="4667" y="20463"/>
                        <a:pt x="4667" y="20463"/>
                      </a:cubicBezTo>
                      <a:lnTo>
                        <a:pt x="4771" y="20463"/>
                      </a:lnTo>
                      <a:cubicBezTo>
                        <a:pt x="4771" y="20463"/>
                        <a:pt x="4806" y="20497"/>
                        <a:pt x="4840" y="20497"/>
                      </a:cubicBezTo>
                      <a:lnTo>
                        <a:pt x="5013" y="20497"/>
                      </a:lnTo>
                      <a:cubicBezTo>
                        <a:pt x="5013" y="20532"/>
                        <a:pt x="5047" y="20532"/>
                        <a:pt x="5082" y="20532"/>
                      </a:cubicBezTo>
                      <a:lnTo>
                        <a:pt x="5186" y="20532"/>
                      </a:lnTo>
                      <a:cubicBezTo>
                        <a:pt x="5220" y="20532"/>
                        <a:pt x="5220" y="20566"/>
                        <a:pt x="5255" y="20566"/>
                      </a:cubicBezTo>
                      <a:lnTo>
                        <a:pt x="5393" y="20566"/>
                      </a:lnTo>
                      <a:cubicBezTo>
                        <a:pt x="5428" y="20601"/>
                        <a:pt x="5462" y="20601"/>
                        <a:pt x="5497" y="20636"/>
                      </a:cubicBezTo>
                      <a:cubicBezTo>
                        <a:pt x="5566" y="20670"/>
                        <a:pt x="5601" y="20705"/>
                        <a:pt x="5635" y="20774"/>
                      </a:cubicBezTo>
                      <a:lnTo>
                        <a:pt x="5635" y="27168"/>
                      </a:lnTo>
                      <a:cubicBezTo>
                        <a:pt x="5566" y="27099"/>
                        <a:pt x="5428" y="27065"/>
                        <a:pt x="5359" y="26995"/>
                      </a:cubicBezTo>
                      <a:cubicBezTo>
                        <a:pt x="5324" y="26995"/>
                        <a:pt x="5324" y="26995"/>
                        <a:pt x="5324" y="26961"/>
                      </a:cubicBezTo>
                      <a:lnTo>
                        <a:pt x="5324" y="32388"/>
                      </a:lnTo>
                      <a:cubicBezTo>
                        <a:pt x="5255" y="32353"/>
                        <a:pt x="5220" y="32284"/>
                        <a:pt x="5151" y="32215"/>
                      </a:cubicBezTo>
                      <a:cubicBezTo>
                        <a:pt x="5082" y="32146"/>
                        <a:pt x="4978" y="32077"/>
                        <a:pt x="4875" y="32007"/>
                      </a:cubicBezTo>
                      <a:cubicBezTo>
                        <a:pt x="4806" y="31938"/>
                        <a:pt x="4771" y="31835"/>
                        <a:pt x="4736" y="31731"/>
                      </a:cubicBezTo>
                      <a:lnTo>
                        <a:pt x="4736" y="42446"/>
                      </a:lnTo>
                      <a:cubicBezTo>
                        <a:pt x="4736" y="42584"/>
                        <a:pt x="4771" y="42688"/>
                        <a:pt x="4875" y="42792"/>
                      </a:cubicBezTo>
                      <a:cubicBezTo>
                        <a:pt x="4978" y="42895"/>
                        <a:pt x="5082" y="42964"/>
                        <a:pt x="5151" y="43034"/>
                      </a:cubicBezTo>
                      <a:cubicBezTo>
                        <a:pt x="5497" y="43345"/>
                        <a:pt x="5531" y="43759"/>
                        <a:pt x="6015" y="44036"/>
                      </a:cubicBezTo>
                      <a:cubicBezTo>
                        <a:pt x="6050" y="44071"/>
                        <a:pt x="6084" y="44105"/>
                        <a:pt x="6154" y="44140"/>
                      </a:cubicBezTo>
                      <a:lnTo>
                        <a:pt x="6188" y="44140"/>
                      </a:lnTo>
                      <a:cubicBezTo>
                        <a:pt x="6223" y="44140"/>
                        <a:pt x="6223" y="44174"/>
                        <a:pt x="6257" y="44174"/>
                      </a:cubicBezTo>
                      <a:lnTo>
                        <a:pt x="6326" y="44174"/>
                      </a:lnTo>
                      <a:cubicBezTo>
                        <a:pt x="6361" y="44209"/>
                        <a:pt x="6396" y="44209"/>
                        <a:pt x="6396" y="44209"/>
                      </a:cubicBezTo>
                      <a:lnTo>
                        <a:pt x="6845" y="44209"/>
                      </a:lnTo>
                      <a:cubicBezTo>
                        <a:pt x="6845" y="44209"/>
                        <a:pt x="6879" y="44209"/>
                        <a:pt x="6879" y="44174"/>
                      </a:cubicBezTo>
                      <a:lnTo>
                        <a:pt x="6949" y="44174"/>
                      </a:lnTo>
                      <a:cubicBezTo>
                        <a:pt x="6983" y="44140"/>
                        <a:pt x="6983" y="44140"/>
                        <a:pt x="7018" y="44140"/>
                      </a:cubicBezTo>
                      <a:cubicBezTo>
                        <a:pt x="7052" y="44140"/>
                        <a:pt x="7052" y="44105"/>
                        <a:pt x="7087" y="44105"/>
                      </a:cubicBezTo>
                      <a:cubicBezTo>
                        <a:pt x="7121" y="44105"/>
                        <a:pt x="7156" y="44071"/>
                        <a:pt x="7191" y="44071"/>
                      </a:cubicBezTo>
                      <a:cubicBezTo>
                        <a:pt x="7191" y="44071"/>
                        <a:pt x="7191" y="44036"/>
                        <a:pt x="7191" y="44036"/>
                      </a:cubicBezTo>
                      <a:cubicBezTo>
                        <a:pt x="7225" y="44036"/>
                        <a:pt x="7260" y="44001"/>
                        <a:pt x="7260" y="44001"/>
                      </a:cubicBezTo>
                      <a:cubicBezTo>
                        <a:pt x="7294" y="43967"/>
                        <a:pt x="7294" y="43967"/>
                        <a:pt x="7294" y="43967"/>
                      </a:cubicBezTo>
                      <a:cubicBezTo>
                        <a:pt x="7329" y="43932"/>
                        <a:pt x="7363" y="43898"/>
                        <a:pt x="7398" y="43898"/>
                      </a:cubicBezTo>
                      <a:cubicBezTo>
                        <a:pt x="7398" y="43863"/>
                        <a:pt x="7398" y="43863"/>
                        <a:pt x="7432" y="43863"/>
                      </a:cubicBezTo>
                      <a:cubicBezTo>
                        <a:pt x="7467" y="43829"/>
                        <a:pt x="7502" y="43794"/>
                        <a:pt x="7502" y="43725"/>
                      </a:cubicBezTo>
                      <a:lnTo>
                        <a:pt x="7536" y="43725"/>
                      </a:lnTo>
                      <a:cubicBezTo>
                        <a:pt x="7536" y="43725"/>
                        <a:pt x="7536" y="43690"/>
                        <a:pt x="7536" y="43690"/>
                      </a:cubicBezTo>
                      <a:cubicBezTo>
                        <a:pt x="7571" y="43656"/>
                        <a:pt x="7571" y="43656"/>
                        <a:pt x="7605" y="43621"/>
                      </a:cubicBezTo>
                      <a:cubicBezTo>
                        <a:pt x="7605" y="43621"/>
                        <a:pt x="7605" y="43621"/>
                        <a:pt x="7605" y="43587"/>
                      </a:cubicBezTo>
                      <a:cubicBezTo>
                        <a:pt x="7605" y="43587"/>
                        <a:pt x="7640" y="43552"/>
                        <a:pt x="7640" y="43518"/>
                      </a:cubicBezTo>
                      <a:cubicBezTo>
                        <a:pt x="7640" y="43483"/>
                        <a:pt x="7640" y="43483"/>
                        <a:pt x="7674" y="43483"/>
                      </a:cubicBezTo>
                      <a:cubicBezTo>
                        <a:pt x="7674" y="43448"/>
                        <a:pt x="7674" y="43448"/>
                        <a:pt x="7674" y="43448"/>
                      </a:cubicBezTo>
                      <a:cubicBezTo>
                        <a:pt x="7674" y="43414"/>
                        <a:pt x="7709" y="43345"/>
                        <a:pt x="7709" y="43276"/>
                      </a:cubicBezTo>
                      <a:cubicBezTo>
                        <a:pt x="7709" y="43241"/>
                        <a:pt x="7709" y="43241"/>
                        <a:pt x="7709" y="43241"/>
                      </a:cubicBezTo>
                      <a:cubicBezTo>
                        <a:pt x="7744" y="43172"/>
                        <a:pt x="7744" y="43137"/>
                        <a:pt x="7744" y="43103"/>
                      </a:cubicBezTo>
                      <a:cubicBezTo>
                        <a:pt x="7744" y="43103"/>
                        <a:pt x="7744" y="43068"/>
                        <a:pt x="7744" y="43068"/>
                      </a:cubicBezTo>
                      <a:cubicBezTo>
                        <a:pt x="7744" y="43034"/>
                        <a:pt x="7744" y="42999"/>
                        <a:pt x="7744" y="42964"/>
                      </a:cubicBezTo>
                      <a:cubicBezTo>
                        <a:pt x="7744" y="42930"/>
                        <a:pt x="7744" y="42930"/>
                        <a:pt x="7744" y="42930"/>
                      </a:cubicBezTo>
                      <a:cubicBezTo>
                        <a:pt x="7744" y="42895"/>
                        <a:pt x="7744" y="42861"/>
                        <a:pt x="7744" y="42861"/>
                      </a:cubicBezTo>
                      <a:cubicBezTo>
                        <a:pt x="7744" y="42861"/>
                        <a:pt x="7744" y="42861"/>
                        <a:pt x="7744" y="42826"/>
                      </a:cubicBezTo>
                      <a:cubicBezTo>
                        <a:pt x="7744" y="42792"/>
                        <a:pt x="7778" y="42792"/>
                        <a:pt x="7778" y="42792"/>
                      </a:cubicBezTo>
                      <a:cubicBezTo>
                        <a:pt x="7778" y="42792"/>
                        <a:pt x="7778" y="42792"/>
                        <a:pt x="7778" y="42757"/>
                      </a:cubicBezTo>
                      <a:lnTo>
                        <a:pt x="7813" y="42757"/>
                      </a:lnTo>
                      <a:cubicBezTo>
                        <a:pt x="7813" y="42757"/>
                        <a:pt x="7813" y="42757"/>
                        <a:pt x="7847" y="42723"/>
                      </a:cubicBezTo>
                      <a:lnTo>
                        <a:pt x="7916" y="42723"/>
                      </a:lnTo>
                      <a:cubicBezTo>
                        <a:pt x="7951" y="42688"/>
                        <a:pt x="7986" y="42688"/>
                        <a:pt x="7986" y="42688"/>
                      </a:cubicBezTo>
                      <a:lnTo>
                        <a:pt x="8850" y="42688"/>
                      </a:lnTo>
                      <a:cubicBezTo>
                        <a:pt x="8988" y="42688"/>
                        <a:pt x="9092" y="42723"/>
                        <a:pt x="9230" y="42723"/>
                      </a:cubicBezTo>
                      <a:lnTo>
                        <a:pt x="9403" y="42723"/>
                      </a:lnTo>
                      <a:cubicBezTo>
                        <a:pt x="9472" y="42757"/>
                        <a:pt x="9506" y="42757"/>
                        <a:pt x="9541" y="42757"/>
                      </a:cubicBezTo>
                      <a:lnTo>
                        <a:pt x="9576" y="42757"/>
                      </a:lnTo>
                      <a:cubicBezTo>
                        <a:pt x="9610" y="42757"/>
                        <a:pt x="9645" y="42792"/>
                        <a:pt x="9679" y="42792"/>
                      </a:cubicBezTo>
                      <a:lnTo>
                        <a:pt x="9714" y="42792"/>
                      </a:lnTo>
                      <a:cubicBezTo>
                        <a:pt x="9748" y="42826"/>
                        <a:pt x="9783" y="42826"/>
                        <a:pt x="9817" y="42861"/>
                      </a:cubicBezTo>
                      <a:cubicBezTo>
                        <a:pt x="9887" y="42895"/>
                        <a:pt x="9921" y="42930"/>
                        <a:pt x="9921" y="42964"/>
                      </a:cubicBezTo>
                      <a:lnTo>
                        <a:pt x="9921" y="43587"/>
                      </a:lnTo>
                      <a:cubicBezTo>
                        <a:pt x="9921" y="43759"/>
                        <a:pt x="9990" y="43898"/>
                        <a:pt x="10198" y="44001"/>
                      </a:cubicBezTo>
                      <a:cubicBezTo>
                        <a:pt x="10232" y="44036"/>
                        <a:pt x="10232" y="44036"/>
                        <a:pt x="10267" y="44071"/>
                      </a:cubicBezTo>
                      <a:lnTo>
                        <a:pt x="10371" y="44071"/>
                      </a:lnTo>
                      <a:cubicBezTo>
                        <a:pt x="10371" y="44105"/>
                        <a:pt x="10405" y="44105"/>
                        <a:pt x="10405" y="44105"/>
                      </a:cubicBezTo>
                      <a:lnTo>
                        <a:pt x="10440" y="44105"/>
                      </a:lnTo>
                      <a:cubicBezTo>
                        <a:pt x="10509" y="44140"/>
                        <a:pt x="10578" y="44140"/>
                        <a:pt x="10682" y="44174"/>
                      </a:cubicBezTo>
                      <a:cubicBezTo>
                        <a:pt x="10751" y="44174"/>
                        <a:pt x="10820" y="44209"/>
                        <a:pt x="10889" y="44243"/>
                      </a:cubicBezTo>
                      <a:lnTo>
                        <a:pt x="10924" y="44243"/>
                      </a:lnTo>
                      <a:lnTo>
                        <a:pt x="10924" y="44969"/>
                      </a:lnTo>
                      <a:cubicBezTo>
                        <a:pt x="10924" y="45004"/>
                        <a:pt x="10924" y="45004"/>
                        <a:pt x="10958" y="45038"/>
                      </a:cubicBezTo>
                      <a:cubicBezTo>
                        <a:pt x="10958" y="45038"/>
                        <a:pt x="10958" y="45073"/>
                        <a:pt x="10958" y="45073"/>
                      </a:cubicBezTo>
                      <a:lnTo>
                        <a:pt x="10993" y="45073"/>
                      </a:lnTo>
                      <a:cubicBezTo>
                        <a:pt x="10993" y="45108"/>
                        <a:pt x="10993" y="45108"/>
                        <a:pt x="11027" y="45108"/>
                      </a:cubicBezTo>
                      <a:cubicBezTo>
                        <a:pt x="11027" y="45108"/>
                        <a:pt x="11027" y="45108"/>
                        <a:pt x="11027" y="45142"/>
                      </a:cubicBezTo>
                      <a:lnTo>
                        <a:pt x="11096" y="45142"/>
                      </a:lnTo>
                      <a:cubicBezTo>
                        <a:pt x="11131" y="45177"/>
                        <a:pt x="11166" y="45177"/>
                        <a:pt x="11166" y="45177"/>
                      </a:cubicBezTo>
                      <a:lnTo>
                        <a:pt x="11235" y="45177"/>
                      </a:lnTo>
                      <a:cubicBezTo>
                        <a:pt x="11304" y="45211"/>
                        <a:pt x="11338" y="45211"/>
                        <a:pt x="11407" y="45211"/>
                      </a:cubicBezTo>
                      <a:cubicBezTo>
                        <a:pt x="11477" y="45246"/>
                        <a:pt x="11580" y="45246"/>
                        <a:pt x="11684" y="45280"/>
                      </a:cubicBezTo>
                      <a:cubicBezTo>
                        <a:pt x="11684" y="45280"/>
                        <a:pt x="11684" y="45280"/>
                        <a:pt x="11719" y="45315"/>
                      </a:cubicBezTo>
                      <a:lnTo>
                        <a:pt x="11719" y="45453"/>
                      </a:lnTo>
                      <a:cubicBezTo>
                        <a:pt x="11719" y="45453"/>
                        <a:pt x="11719" y="45453"/>
                        <a:pt x="11719" y="45488"/>
                      </a:cubicBezTo>
                      <a:cubicBezTo>
                        <a:pt x="11719" y="45488"/>
                        <a:pt x="11719" y="45488"/>
                        <a:pt x="11719" y="45522"/>
                      </a:cubicBezTo>
                      <a:lnTo>
                        <a:pt x="11753" y="45522"/>
                      </a:lnTo>
                      <a:cubicBezTo>
                        <a:pt x="11753" y="45522"/>
                        <a:pt x="11788" y="45557"/>
                        <a:pt x="11788" y="45557"/>
                      </a:cubicBezTo>
                      <a:cubicBezTo>
                        <a:pt x="11822" y="45557"/>
                        <a:pt x="11822" y="45557"/>
                        <a:pt x="11822" y="45591"/>
                      </a:cubicBezTo>
                      <a:lnTo>
                        <a:pt x="11926" y="45591"/>
                      </a:lnTo>
                      <a:cubicBezTo>
                        <a:pt x="11961" y="45591"/>
                        <a:pt x="11961" y="45626"/>
                        <a:pt x="11995" y="45626"/>
                      </a:cubicBezTo>
                      <a:lnTo>
                        <a:pt x="12237" y="45626"/>
                      </a:lnTo>
                      <a:cubicBezTo>
                        <a:pt x="12306" y="45591"/>
                        <a:pt x="12341" y="45591"/>
                        <a:pt x="12375" y="45557"/>
                      </a:cubicBezTo>
                      <a:cubicBezTo>
                        <a:pt x="12410" y="45557"/>
                        <a:pt x="12410" y="45522"/>
                        <a:pt x="12410" y="45522"/>
                      </a:cubicBezTo>
                      <a:lnTo>
                        <a:pt x="12444" y="45522"/>
                      </a:lnTo>
                      <a:cubicBezTo>
                        <a:pt x="12444" y="45522"/>
                        <a:pt x="12444" y="45522"/>
                        <a:pt x="12444" y="45488"/>
                      </a:cubicBezTo>
                      <a:lnTo>
                        <a:pt x="12479" y="45488"/>
                      </a:lnTo>
                      <a:cubicBezTo>
                        <a:pt x="12514" y="45453"/>
                        <a:pt x="12514" y="45453"/>
                        <a:pt x="12514" y="45453"/>
                      </a:cubicBezTo>
                      <a:cubicBezTo>
                        <a:pt x="12514" y="45419"/>
                        <a:pt x="12514" y="45419"/>
                        <a:pt x="12514" y="45419"/>
                      </a:cubicBezTo>
                      <a:cubicBezTo>
                        <a:pt x="12548" y="45419"/>
                        <a:pt x="12548" y="45384"/>
                        <a:pt x="12548" y="45384"/>
                      </a:cubicBezTo>
                      <a:cubicBezTo>
                        <a:pt x="12548" y="45349"/>
                        <a:pt x="12548" y="45349"/>
                        <a:pt x="12548" y="45315"/>
                      </a:cubicBezTo>
                      <a:cubicBezTo>
                        <a:pt x="12548" y="45280"/>
                        <a:pt x="12548" y="45246"/>
                        <a:pt x="12548" y="45211"/>
                      </a:cubicBezTo>
                      <a:cubicBezTo>
                        <a:pt x="12548" y="45211"/>
                        <a:pt x="12548" y="45211"/>
                        <a:pt x="12548" y="45177"/>
                      </a:cubicBezTo>
                      <a:cubicBezTo>
                        <a:pt x="12548" y="45177"/>
                        <a:pt x="12548" y="45177"/>
                        <a:pt x="12583" y="45142"/>
                      </a:cubicBezTo>
                      <a:cubicBezTo>
                        <a:pt x="12583" y="45108"/>
                        <a:pt x="12583" y="45108"/>
                        <a:pt x="12583" y="45108"/>
                      </a:cubicBezTo>
                      <a:cubicBezTo>
                        <a:pt x="12583" y="45108"/>
                        <a:pt x="12583" y="45073"/>
                        <a:pt x="12617" y="45073"/>
                      </a:cubicBezTo>
                      <a:cubicBezTo>
                        <a:pt x="12617" y="45038"/>
                        <a:pt x="12617" y="45038"/>
                        <a:pt x="12652" y="45038"/>
                      </a:cubicBezTo>
                      <a:cubicBezTo>
                        <a:pt x="12652" y="45004"/>
                        <a:pt x="12686" y="45004"/>
                        <a:pt x="12686" y="45004"/>
                      </a:cubicBezTo>
                      <a:cubicBezTo>
                        <a:pt x="12721" y="44969"/>
                        <a:pt x="12721" y="44969"/>
                        <a:pt x="12755" y="44969"/>
                      </a:cubicBezTo>
                      <a:lnTo>
                        <a:pt x="12859" y="44969"/>
                      </a:lnTo>
                      <a:cubicBezTo>
                        <a:pt x="12894" y="44935"/>
                        <a:pt x="12894" y="44935"/>
                        <a:pt x="12928" y="44935"/>
                      </a:cubicBezTo>
                      <a:lnTo>
                        <a:pt x="12997" y="44935"/>
                      </a:lnTo>
                      <a:cubicBezTo>
                        <a:pt x="13032" y="44935"/>
                        <a:pt x="13032" y="44935"/>
                        <a:pt x="13067" y="44900"/>
                      </a:cubicBezTo>
                      <a:cubicBezTo>
                        <a:pt x="13101" y="44900"/>
                        <a:pt x="13136" y="44866"/>
                        <a:pt x="13136" y="44866"/>
                      </a:cubicBezTo>
                      <a:lnTo>
                        <a:pt x="13170" y="44866"/>
                      </a:lnTo>
                      <a:cubicBezTo>
                        <a:pt x="13170" y="44831"/>
                        <a:pt x="13170" y="44831"/>
                        <a:pt x="13170" y="44831"/>
                      </a:cubicBezTo>
                      <a:lnTo>
                        <a:pt x="13205" y="44831"/>
                      </a:lnTo>
                      <a:cubicBezTo>
                        <a:pt x="13205" y="44831"/>
                        <a:pt x="13239" y="44796"/>
                        <a:pt x="13239" y="44796"/>
                      </a:cubicBezTo>
                      <a:cubicBezTo>
                        <a:pt x="13239" y="44796"/>
                        <a:pt x="13239" y="44762"/>
                        <a:pt x="13274" y="44762"/>
                      </a:cubicBezTo>
                      <a:cubicBezTo>
                        <a:pt x="13274" y="44727"/>
                        <a:pt x="13309" y="44693"/>
                        <a:pt x="13343" y="44658"/>
                      </a:cubicBezTo>
                      <a:cubicBezTo>
                        <a:pt x="13343" y="44658"/>
                        <a:pt x="13378" y="44624"/>
                        <a:pt x="13378" y="44624"/>
                      </a:cubicBezTo>
                      <a:cubicBezTo>
                        <a:pt x="13378" y="44624"/>
                        <a:pt x="13378" y="44624"/>
                        <a:pt x="13412" y="44589"/>
                      </a:cubicBezTo>
                      <a:cubicBezTo>
                        <a:pt x="13447" y="44589"/>
                        <a:pt x="13447" y="44589"/>
                        <a:pt x="13447" y="44554"/>
                      </a:cubicBezTo>
                      <a:lnTo>
                        <a:pt x="13481" y="44554"/>
                      </a:lnTo>
                      <a:cubicBezTo>
                        <a:pt x="13481" y="44554"/>
                        <a:pt x="13516" y="44520"/>
                        <a:pt x="13516" y="44520"/>
                      </a:cubicBezTo>
                      <a:lnTo>
                        <a:pt x="13550" y="44520"/>
                      </a:lnTo>
                      <a:cubicBezTo>
                        <a:pt x="13550" y="44520"/>
                        <a:pt x="13585" y="44485"/>
                        <a:pt x="13585" y="44485"/>
                      </a:cubicBezTo>
                      <a:lnTo>
                        <a:pt x="13896" y="44485"/>
                      </a:lnTo>
                      <a:cubicBezTo>
                        <a:pt x="13931" y="44485"/>
                        <a:pt x="13965" y="44485"/>
                        <a:pt x="14000" y="44520"/>
                      </a:cubicBezTo>
                      <a:cubicBezTo>
                        <a:pt x="14138" y="44554"/>
                        <a:pt x="14276" y="44589"/>
                        <a:pt x="14415" y="44624"/>
                      </a:cubicBezTo>
                      <a:cubicBezTo>
                        <a:pt x="14484" y="44658"/>
                        <a:pt x="14553" y="44658"/>
                        <a:pt x="14622" y="44693"/>
                      </a:cubicBezTo>
                      <a:cubicBezTo>
                        <a:pt x="14691" y="44727"/>
                        <a:pt x="14760" y="44762"/>
                        <a:pt x="14829" y="44762"/>
                      </a:cubicBezTo>
                      <a:cubicBezTo>
                        <a:pt x="14864" y="44796"/>
                        <a:pt x="14864" y="44796"/>
                        <a:pt x="14899" y="44796"/>
                      </a:cubicBezTo>
                      <a:cubicBezTo>
                        <a:pt x="15002" y="44831"/>
                        <a:pt x="15106" y="44900"/>
                        <a:pt x="15210" y="44969"/>
                      </a:cubicBezTo>
                      <a:lnTo>
                        <a:pt x="15244" y="44969"/>
                      </a:lnTo>
                      <a:cubicBezTo>
                        <a:pt x="15348" y="45038"/>
                        <a:pt x="15452" y="45073"/>
                        <a:pt x="15555" y="45142"/>
                      </a:cubicBezTo>
                      <a:cubicBezTo>
                        <a:pt x="15590" y="45177"/>
                        <a:pt x="15624" y="45211"/>
                        <a:pt x="15659" y="45211"/>
                      </a:cubicBezTo>
                      <a:cubicBezTo>
                        <a:pt x="15659" y="45211"/>
                        <a:pt x="15659" y="45246"/>
                        <a:pt x="15694" y="45246"/>
                      </a:cubicBezTo>
                      <a:cubicBezTo>
                        <a:pt x="15728" y="45280"/>
                        <a:pt x="15763" y="45280"/>
                        <a:pt x="15797" y="45315"/>
                      </a:cubicBezTo>
                      <a:lnTo>
                        <a:pt x="15866" y="45315"/>
                      </a:lnTo>
                      <a:cubicBezTo>
                        <a:pt x="15866" y="45349"/>
                        <a:pt x="15901" y="45349"/>
                        <a:pt x="15901" y="45349"/>
                      </a:cubicBezTo>
                      <a:lnTo>
                        <a:pt x="16074" y="45349"/>
                      </a:lnTo>
                      <a:cubicBezTo>
                        <a:pt x="16074" y="45349"/>
                        <a:pt x="16074" y="45384"/>
                        <a:pt x="16074" y="45384"/>
                      </a:cubicBezTo>
                      <a:lnTo>
                        <a:pt x="16419" y="45384"/>
                      </a:lnTo>
                      <a:cubicBezTo>
                        <a:pt x="16489" y="45384"/>
                        <a:pt x="16592" y="45349"/>
                        <a:pt x="16661" y="45349"/>
                      </a:cubicBezTo>
                      <a:cubicBezTo>
                        <a:pt x="16765" y="45349"/>
                        <a:pt x="16869" y="45349"/>
                        <a:pt x="16938" y="45315"/>
                      </a:cubicBezTo>
                      <a:lnTo>
                        <a:pt x="16972" y="45315"/>
                      </a:lnTo>
                      <a:cubicBezTo>
                        <a:pt x="17145" y="45280"/>
                        <a:pt x="17284" y="45280"/>
                        <a:pt x="17387" y="45246"/>
                      </a:cubicBezTo>
                      <a:lnTo>
                        <a:pt x="17422" y="45246"/>
                      </a:lnTo>
                      <a:cubicBezTo>
                        <a:pt x="17525" y="45211"/>
                        <a:pt x="17629" y="45177"/>
                        <a:pt x="17733" y="45142"/>
                      </a:cubicBezTo>
                      <a:cubicBezTo>
                        <a:pt x="17767" y="45108"/>
                        <a:pt x="17837" y="45108"/>
                        <a:pt x="17871" y="45073"/>
                      </a:cubicBezTo>
                      <a:lnTo>
                        <a:pt x="17906" y="45073"/>
                      </a:lnTo>
                      <a:cubicBezTo>
                        <a:pt x="17975" y="45038"/>
                        <a:pt x="18079" y="44969"/>
                        <a:pt x="18148" y="44935"/>
                      </a:cubicBezTo>
                      <a:cubicBezTo>
                        <a:pt x="18182" y="44935"/>
                        <a:pt x="18182" y="44900"/>
                        <a:pt x="18217" y="44900"/>
                      </a:cubicBezTo>
                      <a:cubicBezTo>
                        <a:pt x="18286" y="44866"/>
                        <a:pt x="18355" y="44831"/>
                        <a:pt x="18424" y="44762"/>
                      </a:cubicBezTo>
                      <a:lnTo>
                        <a:pt x="18459" y="44762"/>
                      </a:lnTo>
                      <a:cubicBezTo>
                        <a:pt x="18459" y="44762"/>
                        <a:pt x="18459" y="44727"/>
                        <a:pt x="18493" y="44727"/>
                      </a:cubicBezTo>
                      <a:cubicBezTo>
                        <a:pt x="18562" y="44693"/>
                        <a:pt x="18632" y="44658"/>
                        <a:pt x="18701" y="44589"/>
                      </a:cubicBezTo>
                      <a:cubicBezTo>
                        <a:pt x="18770" y="44554"/>
                        <a:pt x="18839" y="44485"/>
                        <a:pt x="18908" y="44451"/>
                      </a:cubicBezTo>
                      <a:cubicBezTo>
                        <a:pt x="18943" y="44416"/>
                        <a:pt x="18977" y="44416"/>
                        <a:pt x="19012" y="44382"/>
                      </a:cubicBezTo>
                      <a:cubicBezTo>
                        <a:pt x="19081" y="44347"/>
                        <a:pt x="19150" y="44313"/>
                        <a:pt x="19219" y="44278"/>
                      </a:cubicBezTo>
                      <a:cubicBezTo>
                        <a:pt x="19254" y="44243"/>
                        <a:pt x="19254" y="44243"/>
                        <a:pt x="19288" y="44243"/>
                      </a:cubicBezTo>
                      <a:cubicBezTo>
                        <a:pt x="19357" y="44209"/>
                        <a:pt x="19392" y="44174"/>
                        <a:pt x="19461" y="44140"/>
                      </a:cubicBezTo>
                      <a:cubicBezTo>
                        <a:pt x="19496" y="44140"/>
                        <a:pt x="19496" y="44140"/>
                        <a:pt x="19530" y="44105"/>
                      </a:cubicBezTo>
                      <a:cubicBezTo>
                        <a:pt x="19565" y="44105"/>
                        <a:pt x="19634" y="44071"/>
                        <a:pt x="19669" y="44071"/>
                      </a:cubicBezTo>
                      <a:cubicBezTo>
                        <a:pt x="19703" y="44036"/>
                        <a:pt x="19703" y="44036"/>
                        <a:pt x="19738" y="44036"/>
                      </a:cubicBezTo>
                      <a:cubicBezTo>
                        <a:pt x="19807" y="44001"/>
                        <a:pt x="19876" y="43967"/>
                        <a:pt x="19945" y="43967"/>
                      </a:cubicBezTo>
                      <a:lnTo>
                        <a:pt x="19980" y="43967"/>
                      </a:lnTo>
                      <a:cubicBezTo>
                        <a:pt x="20083" y="43932"/>
                        <a:pt x="20152" y="43932"/>
                        <a:pt x="20256" y="43898"/>
                      </a:cubicBezTo>
                      <a:lnTo>
                        <a:pt x="20360" y="43898"/>
                      </a:lnTo>
                      <a:cubicBezTo>
                        <a:pt x="20394" y="43898"/>
                        <a:pt x="20429" y="43898"/>
                        <a:pt x="20429" y="43863"/>
                      </a:cubicBezTo>
                      <a:lnTo>
                        <a:pt x="21017" y="43863"/>
                      </a:lnTo>
                      <a:cubicBezTo>
                        <a:pt x="21017" y="43863"/>
                        <a:pt x="21051" y="43829"/>
                        <a:pt x="21086" y="43829"/>
                      </a:cubicBezTo>
                      <a:lnTo>
                        <a:pt x="21120" y="43829"/>
                      </a:lnTo>
                      <a:cubicBezTo>
                        <a:pt x="21155" y="43794"/>
                        <a:pt x="21155" y="43794"/>
                        <a:pt x="21189" y="43794"/>
                      </a:cubicBezTo>
                      <a:cubicBezTo>
                        <a:pt x="21189" y="43794"/>
                        <a:pt x="21189" y="43794"/>
                        <a:pt x="21224" y="43759"/>
                      </a:cubicBezTo>
                      <a:cubicBezTo>
                        <a:pt x="21224" y="43759"/>
                        <a:pt x="21224" y="43759"/>
                        <a:pt x="21224" y="43725"/>
                      </a:cubicBezTo>
                      <a:lnTo>
                        <a:pt x="21259" y="43725"/>
                      </a:lnTo>
                      <a:cubicBezTo>
                        <a:pt x="21259" y="43725"/>
                        <a:pt x="21259" y="43690"/>
                        <a:pt x="21259" y="43690"/>
                      </a:cubicBezTo>
                      <a:cubicBezTo>
                        <a:pt x="21259" y="43690"/>
                        <a:pt x="21259" y="43656"/>
                        <a:pt x="21259" y="43656"/>
                      </a:cubicBezTo>
                      <a:cubicBezTo>
                        <a:pt x="21259" y="43656"/>
                        <a:pt x="21293" y="43621"/>
                        <a:pt x="21293" y="43621"/>
                      </a:cubicBezTo>
                      <a:lnTo>
                        <a:pt x="21293" y="43587"/>
                      </a:lnTo>
                      <a:lnTo>
                        <a:pt x="21293" y="43345"/>
                      </a:lnTo>
                      <a:cubicBezTo>
                        <a:pt x="21293" y="43310"/>
                        <a:pt x="21293" y="43310"/>
                        <a:pt x="21293" y="43310"/>
                      </a:cubicBezTo>
                      <a:cubicBezTo>
                        <a:pt x="21293" y="43276"/>
                        <a:pt x="21328" y="43241"/>
                        <a:pt x="21328" y="43241"/>
                      </a:cubicBezTo>
                      <a:cubicBezTo>
                        <a:pt x="21328" y="43241"/>
                        <a:pt x="21328" y="43241"/>
                        <a:pt x="21328" y="43206"/>
                      </a:cubicBezTo>
                      <a:cubicBezTo>
                        <a:pt x="21362" y="43206"/>
                        <a:pt x="21397" y="43172"/>
                        <a:pt x="21431" y="43137"/>
                      </a:cubicBezTo>
                      <a:lnTo>
                        <a:pt x="21466" y="43137"/>
                      </a:lnTo>
                      <a:cubicBezTo>
                        <a:pt x="21466" y="43103"/>
                        <a:pt x="21500" y="43103"/>
                        <a:pt x="21500" y="43068"/>
                      </a:cubicBezTo>
                      <a:cubicBezTo>
                        <a:pt x="21535" y="43068"/>
                        <a:pt x="21535" y="43068"/>
                        <a:pt x="21570" y="43034"/>
                      </a:cubicBezTo>
                      <a:cubicBezTo>
                        <a:pt x="21604" y="43034"/>
                        <a:pt x="21604" y="42999"/>
                        <a:pt x="21639" y="42999"/>
                      </a:cubicBezTo>
                      <a:cubicBezTo>
                        <a:pt x="21673" y="42964"/>
                        <a:pt x="21673" y="42964"/>
                        <a:pt x="21708" y="42964"/>
                      </a:cubicBezTo>
                      <a:cubicBezTo>
                        <a:pt x="21708" y="42930"/>
                        <a:pt x="21708" y="42930"/>
                        <a:pt x="21742" y="42930"/>
                      </a:cubicBezTo>
                      <a:cubicBezTo>
                        <a:pt x="21742" y="42895"/>
                        <a:pt x="21742" y="42895"/>
                        <a:pt x="21777" y="42895"/>
                      </a:cubicBezTo>
                      <a:cubicBezTo>
                        <a:pt x="21777" y="42895"/>
                        <a:pt x="21777" y="42895"/>
                        <a:pt x="21777" y="42861"/>
                      </a:cubicBezTo>
                      <a:lnTo>
                        <a:pt x="21812" y="42861"/>
                      </a:lnTo>
                      <a:cubicBezTo>
                        <a:pt x="21846" y="42826"/>
                        <a:pt x="21846" y="42826"/>
                        <a:pt x="21846" y="42826"/>
                      </a:cubicBezTo>
                      <a:cubicBezTo>
                        <a:pt x="21846" y="42792"/>
                        <a:pt x="21846" y="42792"/>
                        <a:pt x="21846" y="42792"/>
                      </a:cubicBezTo>
                      <a:lnTo>
                        <a:pt x="21881" y="42792"/>
                      </a:lnTo>
                      <a:cubicBezTo>
                        <a:pt x="21881" y="42792"/>
                        <a:pt x="21881" y="42757"/>
                        <a:pt x="21881" y="42757"/>
                      </a:cubicBezTo>
                      <a:cubicBezTo>
                        <a:pt x="21881" y="42757"/>
                        <a:pt x="21881" y="42723"/>
                        <a:pt x="21881" y="42723"/>
                      </a:cubicBezTo>
                      <a:lnTo>
                        <a:pt x="21881" y="40718"/>
                      </a:lnTo>
                      <a:cubicBezTo>
                        <a:pt x="21915" y="40683"/>
                        <a:pt x="21950" y="40683"/>
                        <a:pt x="21984" y="40649"/>
                      </a:cubicBezTo>
                      <a:lnTo>
                        <a:pt x="22019" y="40649"/>
                      </a:lnTo>
                      <a:cubicBezTo>
                        <a:pt x="22088" y="40614"/>
                        <a:pt x="22157" y="40580"/>
                        <a:pt x="22226" y="40580"/>
                      </a:cubicBezTo>
                      <a:cubicBezTo>
                        <a:pt x="22226" y="40580"/>
                        <a:pt x="22261" y="40580"/>
                        <a:pt x="22261" y="40545"/>
                      </a:cubicBezTo>
                      <a:cubicBezTo>
                        <a:pt x="22330" y="40545"/>
                        <a:pt x="22399" y="40510"/>
                        <a:pt x="22468" y="40510"/>
                      </a:cubicBezTo>
                      <a:lnTo>
                        <a:pt x="22537" y="40510"/>
                      </a:lnTo>
                      <a:cubicBezTo>
                        <a:pt x="22607" y="40476"/>
                        <a:pt x="22710" y="40476"/>
                        <a:pt x="22814" y="40476"/>
                      </a:cubicBezTo>
                      <a:lnTo>
                        <a:pt x="22952" y="40476"/>
                      </a:lnTo>
                      <a:cubicBezTo>
                        <a:pt x="23021" y="40476"/>
                        <a:pt x="23056" y="40510"/>
                        <a:pt x="23125" y="40510"/>
                      </a:cubicBezTo>
                      <a:cubicBezTo>
                        <a:pt x="23160" y="40510"/>
                        <a:pt x="23194" y="40545"/>
                        <a:pt x="23229" y="40545"/>
                      </a:cubicBezTo>
                      <a:cubicBezTo>
                        <a:pt x="23263" y="40545"/>
                        <a:pt x="23263" y="40545"/>
                        <a:pt x="23298" y="40580"/>
                      </a:cubicBezTo>
                      <a:lnTo>
                        <a:pt x="23367" y="40580"/>
                      </a:lnTo>
                      <a:cubicBezTo>
                        <a:pt x="23402" y="40614"/>
                        <a:pt x="23471" y="40649"/>
                        <a:pt x="23505" y="40649"/>
                      </a:cubicBezTo>
                      <a:cubicBezTo>
                        <a:pt x="23574" y="40683"/>
                        <a:pt x="23609" y="40718"/>
                        <a:pt x="23644" y="40718"/>
                      </a:cubicBezTo>
                      <a:cubicBezTo>
                        <a:pt x="23644" y="40718"/>
                        <a:pt x="23678" y="40718"/>
                        <a:pt x="23678" y="40752"/>
                      </a:cubicBezTo>
                      <a:lnTo>
                        <a:pt x="23782" y="40752"/>
                      </a:lnTo>
                      <a:cubicBezTo>
                        <a:pt x="23782" y="40787"/>
                        <a:pt x="23816" y="40787"/>
                        <a:pt x="23816" y="40787"/>
                      </a:cubicBezTo>
                      <a:lnTo>
                        <a:pt x="23885" y="40787"/>
                      </a:lnTo>
                      <a:cubicBezTo>
                        <a:pt x="23885" y="40787"/>
                        <a:pt x="23885" y="40787"/>
                        <a:pt x="23885" y="40821"/>
                      </a:cubicBezTo>
                      <a:lnTo>
                        <a:pt x="24369" y="40821"/>
                      </a:lnTo>
                      <a:cubicBezTo>
                        <a:pt x="24404" y="40787"/>
                        <a:pt x="24404" y="40787"/>
                        <a:pt x="24439" y="40787"/>
                      </a:cubicBezTo>
                      <a:lnTo>
                        <a:pt x="24473" y="40787"/>
                      </a:lnTo>
                      <a:cubicBezTo>
                        <a:pt x="24473" y="40752"/>
                        <a:pt x="24473" y="40752"/>
                        <a:pt x="24508" y="40752"/>
                      </a:cubicBezTo>
                      <a:cubicBezTo>
                        <a:pt x="24542" y="40752"/>
                        <a:pt x="24542" y="40718"/>
                        <a:pt x="24577" y="40718"/>
                      </a:cubicBezTo>
                      <a:cubicBezTo>
                        <a:pt x="24577" y="40718"/>
                        <a:pt x="24611" y="40683"/>
                        <a:pt x="24611" y="40683"/>
                      </a:cubicBezTo>
                      <a:cubicBezTo>
                        <a:pt x="24646" y="40683"/>
                        <a:pt x="24680" y="40649"/>
                        <a:pt x="24680" y="40614"/>
                      </a:cubicBezTo>
                      <a:lnTo>
                        <a:pt x="24715" y="40614"/>
                      </a:lnTo>
                      <a:cubicBezTo>
                        <a:pt x="24715" y="40614"/>
                        <a:pt x="24715" y="40580"/>
                        <a:pt x="24750" y="40580"/>
                      </a:cubicBezTo>
                      <a:cubicBezTo>
                        <a:pt x="24750" y="40580"/>
                        <a:pt x="24784" y="40545"/>
                        <a:pt x="24819" y="40545"/>
                      </a:cubicBezTo>
                      <a:cubicBezTo>
                        <a:pt x="24819" y="40510"/>
                        <a:pt x="24853" y="40510"/>
                        <a:pt x="24853" y="40476"/>
                      </a:cubicBezTo>
                      <a:cubicBezTo>
                        <a:pt x="24853" y="40476"/>
                        <a:pt x="24888" y="40476"/>
                        <a:pt x="24888" y="40441"/>
                      </a:cubicBezTo>
                      <a:cubicBezTo>
                        <a:pt x="24922" y="40441"/>
                        <a:pt x="24957" y="40407"/>
                        <a:pt x="24992" y="40372"/>
                      </a:cubicBezTo>
                      <a:cubicBezTo>
                        <a:pt x="24992" y="40372"/>
                        <a:pt x="25026" y="40372"/>
                        <a:pt x="25061" y="40338"/>
                      </a:cubicBezTo>
                      <a:cubicBezTo>
                        <a:pt x="25095" y="40303"/>
                        <a:pt x="25164" y="40303"/>
                        <a:pt x="25234" y="40268"/>
                      </a:cubicBezTo>
                      <a:cubicBezTo>
                        <a:pt x="25234" y="40268"/>
                        <a:pt x="25268" y="40234"/>
                        <a:pt x="25303" y="40234"/>
                      </a:cubicBezTo>
                      <a:cubicBezTo>
                        <a:pt x="25337" y="40234"/>
                        <a:pt x="25406" y="40199"/>
                        <a:pt x="25441" y="40199"/>
                      </a:cubicBezTo>
                      <a:lnTo>
                        <a:pt x="25545" y="40199"/>
                      </a:lnTo>
                      <a:cubicBezTo>
                        <a:pt x="25614" y="40165"/>
                        <a:pt x="25717" y="40165"/>
                        <a:pt x="25787" y="40165"/>
                      </a:cubicBezTo>
                      <a:lnTo>
                        <a:pt x="25821" y="40165"/>
                      </a:lnTo>
                      <a:cubicBezTo>
                        <a:pt x="25925" y="40165"/>
                        <a:pt x="25994" y="40130"/>
                        <a:pt x="26098" y="40130"/>
                      </a:cubicBezTo>
                      <a:cubicBezTo>
                        <a:pt x="26270" y="40130"/>
                        <a:pt x="26409" y="40165"/>
                        <a:pt x="26582" y="40165"/>
                      </a:cubicBezTo>
                      <a:cubicBezTo>
                        <a:pt x="26720" y="40199"/>
                        <a:pt x="26893" y="40199"/>
                        <a:pt x="27031" y="40234"/>
                      </a:cubicBezTo>
                      <a:lnTo>
                        <a:pt x="27169" y="40234"/>
                      </a:lnTo>
                      <a:cubicBezTo>
                        <a:pt x="27273" y="40268"/>
                        <a:pt x="27377" y="40268"/>
                        <a:pt x="27480" y="40303"/>
                      </a:cubicBezTo>
                      <a:cubicBezTo>
                        <a:pt x="27515" y="40303"/>
                        <a:pt x="27584" y="40338"/>
                        <a:pt x="27619" y="40338"/>
                      </a:cubicBezTo>
                      <a:cubicBezTo>
                        <a:pt x="27722" y="40372"/>
                        <a:pt x="27791" y="40372"/>
                        <a:pt x="27895" y="40407"/>
                      </a:cubicBezTo>
                      <a:cubicBezTo>
                        <a:pt x="27964" y="40407"/>
                        <a:pt x="28033" y="40441"/>
                        <a:pt x="28068" y="40441"/>
                      </a:cubicBezTo>
                      <a:cubicBezTo>
                        <a:pt x="28137" y="40476"/>
                        <a:pt x="28206" y="40510"/>
                        <a:pt x="28275" y="40510"/>
                      </a:cubicBezTo>
                      <a:cubicBezTo>
                        <a:pt x="28379" y="40545"/>
                        <a:pt x="28483" y="40580"/>
                        <a:pt x="28552" y="40614"/>
                      </a:cubicBezTo>
                      <a:cubicBezTo>
                        <a:pt x="28621" y="40649"/>
                        <a:pt x="28690" y="40683"/>
                        <a:pt x="28759" y="40683"/>
                      </a:cubicBezTo>
                      <a:cubicBezTo>
                        <a:pt x="28794" y="40718"/>
                        <a:pt x="28863" y="40752"/>
                        <a:pt x="28897" y="40752"/>
                      </a:cubicBezTo>
                      <a:cubicBezTo>
                        <a:pt x="28967" y="40787"/>
                        <a:pt x="29036" y="40821"/>
                        <a:pt x="29105" y="40856"/>
                      </a:cubicBezTo>
                      <a:cubicBezTo>
                        <a:pt x="29139" y="40891"/>
                        <a:pt x="29209" y="40925"/>
                        <a:pt x="29243" y="40925"/>
                      </a:cubicBezTo>
                      <a:cubicBezTo>
                        <a:pt x="29312" y="40994"/>
                        <a:pt x="29381" y="41029"/>
                        <a:pt x="29450" y="41063"/>
                      </a:cubicBezTo>
                      <a:cubicBezTo>
                        <a:pt x="29485" y="41098"/>
                        <a:pt x="29520" y="41098"/>
                        <a:pt x="29520" y="41133"/>
                      </a:cubicBezTo>
                      <a:cubicBezTo>
                        <a:pt x="29623" y="41202"/>
                        <a:pt x="29727" y="41271"/>
                        <a:pt x="29796" y="41340"/>
                      </a:cubicBezTo>
                      <a:cubicBezTo>
                        <a:pt x="29831" y="41374"/>
                        <a:pt x="29865" y="41409"/>
                        <a:pt x="29900" y="41409"/>
                      </a:cubicBezTo>
                      <a:cubicBezTo>
                        <a:pt x="29900" y="41444"/>
                        <a:pt x="29900" y="41444"/>
                        <a:pt x="29934" y="41444"/>
                      </a:cubicBezTo>
                      <a:cubicBezTo>
                        <a:pt x="29934" y="41478"/>
                        <a:pt x="29969" y="41513"/>
                        <a:pt x="30004" y="41513"/>
                      </a:cubicBezTo>
                      <a:cubicBezTo>
                        <a:pt x="30038" y="41547"/>
                        <a:pt x="30038" y="41547"/>
                        <a:pt x="30038" y="41547"/>
                      </a:cubicBezTo>
                      <a:cubicBezTo>
                        <a:pt x="30073" y="41582"/>
                        <a:pt x="30107" y="41616"/>
                        <a:pt x="30142" y="41616"/>
                      </a:cubicBezTo>
                      <a:lnTo>
                        <a:pt x="30176" y="41651"/>
                      </a:lnTo>
                      <a:cubicBezTo>
                        <a:pt x="30211" y="41686"/>
                        <a:pt x="30280" y="41686"/>
                        <a:pt x="30315" y="41720"/>
                      </a:cubicBezTo>
                      <a:lnTo>
                        <a:pt x="30349" y="41720"/>
                      </a:lnTo>
                      <a:cubicBezTo>
                        <a:pt x="30384" y="41755"/>
                        <a:pt x="30384" y="41755"/>
                        <a:pt x="30418" y="41755"/>
                      </a:cubicBezTo>
                      <a:lnTo>
                        <a:pt x="30453" y="41755"/>
                      </a:lnTo>
                      <a:cubicBezTo>
                        <a:pt x="30453" y="41755"/>
                        <a:pt x="30487" y="41789"/>
                        <a:pt x="30487" y="41789"/>
                      </a:cubicBezTo>
                      <a:lnTo>
                        <a:pt x="30660" y="41789"/>
                      </a:lnTo>
                      <a:cubicBezTo>
                        <a:pt x="30660" y="41789"/>
                        <a:pt x="30695" y="41789"/>
                        <a:pt x="30695" y="41824"/>
                      </a:cubicBezTo>
                      <a:lnTo>
                        <a:pt x="30799" y="41824"/>
                      </a:lnTo>
                      <a:cubicBezTo>
                        <a:pt x="30833" y="41824"/>
                        <a:pt x="30868" y="41789"/>
                        <a:pt x="30868" y="41789"/>
                      </a:cubicBezTo>
                      <a:lnTo>
                        <a:pt x="31040" y="41789"/>
                      </a:lnTo>
                      <a:cubicBezTo>
                        <a:pt x="31075" y="41789"/>
                        <a:pt x="31110" y="41755"/>
                        <a:pt x="31144" y="41755"/>
                      </a:cubicBezTo>
                      <a:lnTo>
                        <a:pt x="31213" y="41755"/>
                      </a:lnTo>
                      <a:cubicBezTo>
                        <a:pt x="31248" y="41755"/>
                        <a:pt x="31282" y="41720"/>
                        <a:pt x="31317" y="41720"/>
                      </a:cubicBezTo>
                      <a:lnTo>
                        <a:pt x="31386" y="41720"/>
                      </a:lnTo>
                      <a:cubicBezTo>
                        <a:pt x="31421" y="41686"/>
                        <a:pt x="31421" y="41686"/>
                        <a:pt x="31455" y="41686"/>
                      </a:cubicBezTo>
                      <a:cubicBezTo>
                        <a:pt x="31490" y="41686"/>
                        <a:pt x="31524" y="41651"/>
                        <a:pt x="31559" y="41651"/>
                      </a:cubicBezTo>
                      <a:lnTo>
                        <a:pt x="31628" y="41651"/>
                      </a:lnTo>
                      <a:cubicBezTo>
                        <a:pt x="31663" y="41651"/>
                        <a:pt x="31697" y="41616"/>
                        <a:pt x="31732" y="41616"/>
                      </a:cubicBezTo>
                      <a:lnTo>
                        <a:pt x="32077" y="41616"/>
                      </a:lnTo>
                      <a:cubicBezTo>
                        <a:pt x="32112" y="41616"/>
                        <a:pt x="32147" y="41616"/>
                        <a:pt x="32181" y="41651"/>
                      </a:cubicBezTo>
                      <a:cubicBezTo>
                        <a:pt x="32216" y="41651"/>
                        <a:pt x="32250" y="41686"/>
                        <a:pt x="32285" y="41720"/>
                      </a:cubicBezTo>
                      <a:lnTo>
                        <a:pt x="32319" y="41720"/>
                      </a:lnTo>
                      <a:cubicBezTo>
                        <a:pt x="32354" y="41755"/>
                        <a:pt x="32388" y="41789"/>
                        <a:pt x="32423" y="41824"/>
                      </a:cubicBezTo>
                      <a:cubicBezTo>
                        <a:pt x="32423" y="41824"/>
                        <a:pt x="32458" y="41858"/>
                        <a:pt x="32492" y="41893"/>
                      </a:cubicBezTo>
                      <a:cubicBezTo>
                        <a:pt x="32527" y="41928"/>
                        <a:pt x="32561" y="41928"/>
                        <a:pt x="32596" y="41962"/>
                      </a:cubicBezTo>
                      <a:lnTo>
                        <a:pt x="32630" y="41962"/>
                      </a:lnTo>
                      <a:cubicBezTo>
                        <a:pt x="32665" y="41962"/>
                        <a:pt x="32665" y="41962"/>
                        <a:pt x="32665" y="41997"/>
                      </a:cubicBezTo>
                      <a:lnTo>
                        <a:pt x="32803" y="41997"/>
                      </a:lnTo>
                      <a:cubicBezTo>
                        <a:pt x="32803" y="41997"/>
                        <a:pt x="32838" y="41962"/>
                        <a:pt x="32838" y="41962"/>
                      </a:cubicBezTo>
                      <a:cubicBezTo>
                        <a:pt x="32838" y="41962"/>
                        <a:pt x="32838" y="41928"/>
                        <a:pt x="32872" y="41928"/>
                      </a:cubicBezTo>
                      <a:cubicBezTo>
                        <a:pt x="32872" y="41928"/>
                        <a:pt x="32872" y="41928"/>
                        <a:pt x="32872" y="41893"/>
                      </a:cubicBezTo>
                      <a:cubicBezTo>
                        <a:pt x="32907" y="41893"/>
                        <a:pt x="32907" y="41893"/>
                        <a:pt x="32907" y="41858"/>
                      </a:cubicBezTo>
                      <a:cubicBezTo>
                        <a:pt x="32907" y="41858"/>
                        <a:pt x="32907" y="41824"/>
                        <a:pt x="32942" y="41824"/>
                      </a:cubicBezTo>
                      <a:cubicBezTo>
                        <a:pt x="32942" y="41824"/>
                        <a:pt x="32942" y="41824"/>
                        <a:pt x="32942" y="41789"/>
                      </a:cubicBezTo>
                      <a:cubicBezTo>
                        <a:pt x="32942" y="41755"/>
                        <a:pt x="32942" y="41755"/>
                        <a:pt x="32942" y="41720"/>
                      </a:cubicBezTo>
                      <a:lnTo>
                        <a:pt x="32942" y="41686"/>
                      </a:lnTo>
                      <a:cubicBezTo>
                        <a:pt x="32942" y="41686"/>
                        <a:pt x="32976" y="41720"/>
                        <a:pt x="32976" y="41720"/>
                      </a:cubicBezTo>
                      <a:lnTo>
                        <a:pt x="33391" y="41720"/>
                      </a:lnTo>
                      <a:cubicBezTo>
                        <a:pt x="33425" y="41686"/>
                        <a:pt x="33425" y="41686"/>
                        <a:pt x="33460" y="41686"/>
                      </a:cubicBezTo>
                      <a:lnTo>
                        <a:pt x="33564" y="41686"/>
                      </a:lnTo>
                      <a:cubicBezTo>
                        <a:pt x="33564" y="41651"/>
                        <a:pt x="33598" y="41651"/>
                        <a:pt x="33598" y="41651"/>
                      </a:cubicBezTo>
                      <a:cubicBezTo>
                        <a:pt x="33633" y="41651"/>
                        <a:pt x="33702" y="41616"/>
                        <a:pt x="33737" y="41616"/>
                      </a:cubicBezTo>
                      <a:cubicBezTo>
                        <a:pt x="33737" y="41616"/>
                        <a:pt x="33771" y="41616"/>
                        <a:pt x="33771" y="41582"/>
                      </a:cubicBezTo>
                      <a:cubicBezTo>
                        <a:pt x="33840" y="41547"/>
                        <a:pt x="33909" y="41547"/>
                        <a:pt x="33944" y="41513"/>
                      </a:cubicBezTo>
                      <a:cubicBezTo>
                        <a:pt x="33978" y="41478"/>
                        <a:pt x="34013" y="41444"/>
                        <a:pt x="34048" y="41444"/>
                      </a:cubicBezTo>
                      <a:cubicBezTo>
                        <a:pt x="34048" y="41409"/>
                        <a:pt x="34048" y="41409"/>
                        <a:pt x="34048" y="41409"/>
                      </a:cubicBezTo>
                      <a:cubicBezTo>
                        <a:pt x="34082" y="41409"/>
                        <a:pt x="34082" y="41374"/>
                        <a:pt x="34117" y="41374"/>
                      </a:cubicBezTo>
                      <a:cubicBezTo>
                        <a:pt x="34117" y="41374"/>
                        <a:pt x="34117" y="41374"/>
                        <a:pt x="34117" y="41340"/>
                      </a:cubicBezTo>
                      <a:lnTo>
                        <a:pt x="34151" y="41340"/>
                      </a:lnTo>
                      <a:cubicBezTo>
                        <a:pt x="34151" y="41305"/>
                        <a:pt x="34151" y="41305"/>
                        <a:pt x="34186" y="41271"/>
                      </a:cubicBezTo>
                      <a:cubicBezTo>
                        <a:pt x="34186" y="41271"/>
                        <a:pt x="34186" y="41271"/>
                        <a:pt x="34186" y="41236"/>
                      </a:cubicBezTo>
                      <a:cubicBezTo>
                        <a:pt x="34220" y="41202"/>
                        <a:pt x="34220" y="41167"/>
                        <a:pt x="34220" y="41133"/>
                      </a:cubicBezTo>
                      <a:cubicBezTo>
                        <a:pt x="34220" y="41133"/>
                        <a:pt x="34220" y="41098"/>
                        <a:pt x="34220" y="41063"/>
                      </a:cubicBezTo>
                      <a:cubicBezTo>
                        <a:pt x="34220" y="41063"/>
                        <a:pt x="34220" y="41063"/>
                        <a:pt x="34220" y="41029"/>
                      </a:cubicBezTo>
                      <a:lnTo>
                        <a:pt x="34220" y="39508"/>
                      </a:lnTo>
                      <a:cubicBezTo>
                        <a:pt x="34255" y="39508"/>
                        <a:pt x="34255" y="39473"/>
                        <a:pt x="34290" y="39473"/>
                      </a:cubicBezTo>
                      <a:cubicBezTo>
                        <a:pt x="34290" y="39439"/>
                        <a:pt x="34324" y="39439"/>
                        <a:pt x="34324" y="39404"/>
                      </a:cubicBezTo>
                      <a:lnTo>
                        <a:pt x="34393" y="39404"/>
                      </a:lnTo>
                      <a:cubicBezTo>
                        <a:pt x="34428" y="39370"/>
                        <a:pt x="34497" y="39335"/>
                        <a:pt x="34566" y="39301"/>
                      </a:cubicBezTo>
                      <a:cubicBezTo>
                        <a:pt x="34601" y="39301"/>
                        <a:pt x="34601" y="39266"/>
                        <a:pt x="34601" y="39266"/>
                      </a:cubicBezTo>
                      <a:cubicBezTo>
                        <a:pt x="34670" y="39266"/>
                        <a:pt x="34739" y="39231"/>
                        <a:pt x="34808" y="39197"/>
                      </a:cubicBezTo>
                      <a:lnTo>
                        <a:pt x="34877" y="39197"/>
                      </a:lnTo>
                      <a:cubicBezTo>
                        <a:pt x="34946" y="39162"/>
                        <a:pt x="35015" y="39162"/>
                        <a:pt x="35085" y="39162"/>
                      </a:cubicBezTo>
                      <a:cubicBezTo>
                        <a:pt x="35119" y="39128"/>
                        <a:pt x="35188" y="39128"/>
                        <a:pt x="35257" y="39128"/>
                      </a:cubicBezTo>
                      <a:lnTo>
                        <a:pt x="35396" y="39128"/>
                      </a:lnTo>
                      <a:cubicBezTo>
                        <a:pt x="35430" y="39128"/>
                        <a:pt x="35465" y="39128"/>
                        <a:pt x="35499" y="39093"/>
                      </a:cubicBezTo>
                      <a:lnTo>
                        <a:pt x="35638" y="39093"/>
                      </a:lnTo>
                      <a:cubicBezTo>
                        <a:pt x="35638" y="39093"/>
                        <a:pt x="35672" y="39093"/>
                        <a:pt x="35672" y="39059"/>
                      </a:cubicBezTo>
                      <a:lnTo>
                        <a:pt x="35707" y="39059"/>
                      </a:lnTo>
                      <a:cubicBezTo>
                        <a:pt x="35707" y="39059"/>
                        <a:pt x="35707" y="39059"/>
                        <a:pt x="35707" y="39024"/>
                      </a:cubicBezTo>
                      <a:lnTo>
                        <a:pt x="35741" y="39024"/>
                      </a:lnTo>
                      <a:cubicBezTo>
                        <a:pt x="35741" y="39024"/>
                        <a:pt x="35741" y="38990"/>
                        <a:pt x="35741" y="38990"/>
                      </a:cubicBezTo>
                      <a:lnTo>
                        <a:pt x="35741" y="37158"/>
                      </a:lnTo>
                      <a:cubicBezTo>
                        <a:pt x="35776" y="37158"/>
                        <a:pt x="35810" y="37123"/>
                        <a:pt x="35810" y="37088"/>
                      </a:cubicBezTo>
                      <a:lnTo>
                        <a:pt x="35845" y="37088"/>
                      </a:lnTo>
                      <a:cubicBezTo>
                        <a:pt x="35914" y="37019"/>
                        <a:pt x="35949" y="36950"/>
                        <a:pt x="36018" y="36916"/>
                      </a:cubicBezTo>
                      <a:cubicBezTo>
                        <a:pt x="36018" y="36916"/>
                        <a:pt x="36018" y="36916"/>
                        <a:pt x="36018" y="36881"/>
                      </a:cubicBezTo>
                      <a:cubicBezTo>
                        <a:pt x="36052" y="36881"/>
                        <a:pt x="36052" y="36846"/>
                        <a:pt x="36087" y="36812"/>
                      </a:cubicBezTo>
                      <a:cubicBezTo>
                        <a:pt x="36122" y="36777"/>
                        <a:pt x="36156" y="36743"/>
                        <a:pt x="36156" y="36708"/>
                      </a:cubicBezTo>
                      <a:lnTo>
                        <a:pt x="36191" y="36708"/>
                      </a:lnTo>
                      <a:cubicBezTo>
                        <a:pt x="36191" y="36708"/>
                        <a:pt x="36191" y="36674"/>
                        <a:pt x="36191" y="36674"/>
                      </a:cubicBezTo>
                      <a:cubicBezTo>
                        <a:pt x="36225" y="36639"/>
                        <a:pt x="36225" y="36639"/>
                        <a:pt x="36225" y="36605"/>
                      </a:cubicBezTo>
                      <a:cubicBezTo>
                        <a:pt x="36260" y="36570"/>
                        <a:pt x="36260" y="36570"/>
                        <a:pt x="36260" y="36535"/>
                      </a:cubicBezTo>
                      <a:lnTo>
                        <a:pt x="36294" y="36535"/>
                      </a:lnTo>
                      <a:cubicBezTo>
                        <a:pt x="36294" y="36501"/>
                        <a:pt x="36294" y="36501"/>
                        <a:pt x="36294" y="36466"/>
                      </a:cubicBezTo>
                      <a:cubicBezTo>
                        <a:pt x="36294" y="36466"/>
                        <a:pt x="36294" y="36432"/>
                        <a:pt x="36294" y="36432"/>
                      </a:cubicBezTo>
                      <a:lnTo>
                        <a:pt x="36294" y="35222"/>
                      </a:lnTo>
                      <a:cubicBezTo>
                        <a:pt x="36294" y="35222"/>
                        <a:pt x="36329" y="35187"/>
                        <a:pt x="36329" y="35187"/>
                      </a:cubicBezTo>
                      <a:lnTo>
                        <a:pt x="36363" y="35187"/>
                      </a:lnTo>
                      <a:cubicBezTo>
                        <a:pt x="36363" y="35153"/>
                        <a:pt x="36398" y="35153"/>
                        <a:pt x="36398" y="35118"/>
                      </a:cubicBezTo>
                      <a:cubicBezTo>
                        <a:pt x="36433" y="35118"/>
                        <a:pt x="36433" y="35118"/>
                        <a:pt x="36433" y="35084"/>
                      </a:cubicBezTo>
                      <a:lnTo>
                        <a:pt x="36467" y="35084"/>
                      </a:lnTo>
                      <a:cubicBezTo>
                        <a:pt x="36467" y="35049"/>
                        <a:pt x="36467" y="35015"/>
                        <a:pt x="36502" y="35015"/>
                      </a:cubicBezTo>
                      <a:cubicBezTo>
                        <a:pt x="36502" y="35015"/>
                        <a:pt x="36502" y="35015"/>
                        <a:pt x="36502" y="34980"/>
                      </a:cubicBezTo>
                      <a:cubicBezTo>
                        <a:pt x="36502" y="34980"/>
                        <a:pt x="36502" y="34945"/>
                        <a:pt x="36536" y="34945"/>
                      </a:cubicBezTo>
                      <a:cubicBezTo>
                        <a:pt x="36536" y="34945"/>
                        <a:pt x="36536" y="34911"/>
                        <a:pt x="36536" y="34911"/>
                      </a:cubicBezTo>
                      <a:cubicBezTo>
                        <a:pt x="36536" y="34876"/>
                        <a:pt x="36536" y="34876"/>
                        <a:pt x="36536" y="34876"/>
                      </a:cubicBezTo>
                      <a:cubicBezTo>
                        <a:pt x="36536" y="34842"/>
                        <a:pt x="36536" y="34807"/>
                        <a:pt x="36536" y="34807"/>
                      </a:cubicBezTo>
                      <a:lnTo>
                        <a:pt x="36536" y="34773"/>
                      </a:lnTo>
                      <a:lnTo>
                        <a:pt x="36536" y="33148"/>
                      </a:lnTo>
                      <a:cubicBezTo>
                        <a:pt x="36571" y="33113"/>
                        <a:pt x="36571" y="33113"/>
                        <a:pt x="36571" y="33113"/>
                      </a:cubicBezTo>
                      <a:cubicBezTo>
                        <a:pt x="36605" y="33113"/>
                        <a:pt x="36605" y="33113"/>
                        <a:pt x="36605" y="33079"/>
                      </a:cubicBezTo>
                      <a:lnTo>
                        <a:pt x="36640" y="33079"/>
                      </a:lnTo>
                      <a:cubicBezTo>
                        <a:pt x="36675" y="33044"/>
                        <a:pt x="36675" y="33044"/>
                        <a:pt x="36709" y="33010"/>
                      </a:cubicBezTo>
                      <a:lnTo>
                        <a:pt x="36744" y="33010"/>
                      </a:lnTo>
                      <a:cubicBezTo>
                        <a:pt x="36744" y="33010"/>
                        <a:pt x="36744" y="32975"/>
                        <a:pt x="36778" y="32975"/>
                      </a:cubicBezTo>
                      <a:cubicBezTo>
                        <a:pt x="36813" y="32941"/>
                        <a:pt x="36813" y="32941"/>
                        <a:pt x="36813" y="32906"/>
                      </a:cubicBezTo>
                      <a:cubicBezTo>
                        <a:pt x="36847" y="32872"/>
                        <a:pt x="36847" y="32872"/>
                        <a:pt x="36847" y="32872"/>
                      </a:cubicBezTo>
                      <a:cubicBezTo>
                        <a:pt x="36847" y="32872"/>
                        <a:pt x="36847" y="32837"/>
                        <a:pt x="36847" y="32837"/>
                      </a:cubicBezTo>
                      <a:lnTo>
                        <a:pt x="36882" y="32837"/>
                      </a:lnTo>
                      <a:cubicBezTo>
                        <a:pt x="36882" y="32802"/>
                        <a:pt x="36882" y="32768"/>
                        <a:pt x="36882" y="32768"/>
                      </a:cubicBezTo>
                      <a:cubicBezTo>
                        <a:pt x="36882" y="32733"/>
                        <a:pt x="36882" y="32733"/>
                        <a:pt x="36882" y="32699"/>
                      </a:cubicBezTo>
                      <a:cubicBezTo>
                        <a:pt x="36882" y="32699"/>
                        <a:pt x="36882" y="32699"/>
                        <a:pt x="36882" y="32664"/>
                      </a:cubicBezTo>
                      <a:lnTo>
                        <a:pt x="36882" y="30832"/>
                      </a:lnTo>
                      <a:cubicBezTo>
                        <a:pt x="36917" y="30832"/>
                        <a:pt x="36951" y="30798"/>
                        <a:pt x="36986" y="30798"/>
                      </a:cubicBezTo>
                      <a:cubicBezTo>
                        <a:pt x="37020" y="30763"/>
                        <a:pt x="37020" y="30728"/>
                        <a:pt x="37055" y="30728"/>
                      </a:cubicBezTo>
                      <a:cubicBezTo>
                        <a:pt x="37089" y="30694"/>
                        <a:pt x="37124" y="30694"/>
                        <a:pt x="37124" y="30659"/>
                      </a:cubicBezTo>
                      <a:cubicBezTo>
                        <a:pt x="37158" y="30659"/>
                        <a:pt x="37158" y="30625"/>
                        <a:pt x="37193" y="30625"/>
                      </a:cubicBezTo>
                      <a:cubicBezTo>
                        <a:pt x="37228" y="30590"/>
                        <a:pt x="37262" y="30556"/>
                        <a:pt x="37297" y="30521"/>
                      </a:cubicBezTo>
                      <a:cubicBezTo>
                        <a:pt x="37331" y="30487"/>
                        <a:pt x="37331" y="30487"/>
                        <a:pt x="37331" y="30452"/>
                      </a:cubicBezTo>
                      <a:lnTo>
                        <a:pt x="37366" y="30452"/>
                      </a:lnTo>
                      <a:cubicBezTo>
                        <a:pt x="37366" y="30417"/>
                        <a:pt x="37366" y="30417"/>
                        <a:pt x="37366" y="30417"/>
                      </a:cubicBezTo>
                      <a:cubicBezTo>
                        <a:pt x="37366" y="30417"/>
                        <a:pt x="37366" y="30417"/>
                        <a:pt x="37366" y="30383"/>
                      </a:cubicBezTo>
                      <a:lnTo>
                        <a:pt x="37366" y="29484"/>
                      </a:lnTo>
                      <a:lnTo>
                        <a:pt x="37400" y="29484"/>
                      </a:lnTo>
                      <a:cubicBezTo>
                        <a:pt x="37470" y="29450"/>
                        <a:pt x="37504" y="29450"/>
                        <a:pt x="37539" y="29415"/>
                      </a:cubicBezTo>
                      <a:lnTo>
                        <a:pt x="37608" y="29415"/>
                      </a:lnTo>
                      <a:cubicBezTo>
                        <a:pt x="37608" y="29380"/>
                        <a:pt x="37642" y="29380"/>
                        <a:pt x="37677" y="29346"/>
                      </a:cubicBezTo>
                      <a:lnTo>
                        <a:pt x="37712" y="29346"/>
                      </a:lnTo>
                      <a:cubicBezTo>
                        <a:pt x="37712" y="29346"/>
                        <a:pt x="37712" y="29346"/>
                        <a:pt x="37712" y="29311"/>
                      </a:cubicBezTo>
                      <a:lnTo>
                        <a:pt x="37746" y="29311"/>
                      </a:lnTo>
                      <a:cubicBezTo>
                        <a:pt x="37746" y="29311"/>
                        <a:pt x="37746" y="29311"/>
                        <a:pt x="37746" y="29277"/>
                      </a:cubicBezTo>
                      <a:lnTo>
                        <a:pt x="37781" y="29277"/>
                      </a:lnTo>
                      <a:cubicBezTo>
                        <a:pt x="37781" y="29277"/>
                        <a:pt x="37781" y="29242"/>
                        <a:pt x="37781" y="29242"/>
                      </a:cubicBezTo>
                      <a:lnTo>
                        <a:pt x="37781" y="27549"/>
                      </a:lnTo>
                      <a:cubicBezTo>
                        <a:pt x="37884" y="27410"/>
                        <a:pt x="38023" y="27307"/>
                        <a:pt x="38161" y="27203"/>
                      </a:cubicBezTo>
                      <a:cubicBezTo>
                        <a:pt x="38161" y="27168"/>
                        <a:pt x="38195" y="27134"/>
                        <a:pt x="38230" y="27134"/>
                      </a:cubicBezTo>
                      <a:cubicBezTo>
                        <a:pt x="38230" y="27134"/>
                        <a:pt x="38230" y="27099"/>
                        <a:pt x="38230" y="27099"/>
                      </a:cubicBezTo>
                      <a:lnTo>
                        <a:pt x="38265" y="27099"/>
                      </a:lnTo>
                      <a:cubicBezTo>
                        <a:pt x="38265" y="27065"/>
                        <a:pt x="38265" y="27065"/>
                        <a:pt x="38265" y="27065"/>
                      </a:cubicBezTo>
                      <a:lnTo>
                        <a:pt x="38299" y="27065"/>
                      </a:lnTo>
                      <a:cubicBezTo>
                        <a:pt x="38299" y="27030"/>
                        <a:pt x="38299" y="27030"/>
                        <a:pt x="38299" y="27030"/>
                      </a:cubicBezTo>
                      <a:cubicBezTo>
                        <a:pt x="38299" y="26995"/>
                        <a:pt x="38299" y="26995"/>
                        <a:pt x="38334" y="26995"/>
                      </a:cubicBezTo>
                      <a:cubicBezTo>
                        <a:pt x="38334" y="26961"/>
                        <a:pt x="38334" y="26961"/>
                        <a:pt x="38334" y="26961"/>
                      </a:cubicBezTo>
                      <a:cubicBezTo>
                        <a:pt x="38334" y="26961"/>
                        <a:pt x="38334" y="26926"/>
                        <a:pt x="38334" y="26926"/>
                      </a:cubicBezTo>
                      <a:lnTo>
                        <a:pt x="38334" y="22295"/>
                      </a:lnTo>
                      <a:cubicBezTo>
                        <a:pt x="38368" y="22295"/>
                        <a:pt x="38368" y="22295"/>
                        <a:pt x="38403" y="22260"/>
                      </a:cubicBezTo>
                      <a:cubicBezTo>
                        <a:pt x="38437" y="22260"/>
                        <a:pt x="38472" y="22260"/>
                        <a:pt x="38507" y="22225"/>
                      </a:cubicBezTo>
                      <a:cubicBezTo>
                        <a:pt x="38576" y="22225"/>
                        <a:pt x="38645" y="22191"/>
                        <a:pt x="38714" y="22156"/>
                      </a:cubicBezTo>
                      <a:cubicBezTo>
                        <a:pt x="38748" y="22156"/>
                        <a:pt x="38748" y="22156"/>
                        <a:pt x="38783" y="22122"/>
                      </a:cubicBezTo>
                      <a:lnTo>
                        <a:pt x="38818" y="22122"/>
                      </a:lnTo>
                      <a:cubicBezTo>
                        <a:pt x="38887" y="22087"/>
                        <a:pt x="38956" y="22053"/>
                        <a:pt x="39025" y="22018"/>
                      </a:cubicBezTo>
                      <a:cubicBezTo>
                        <a:pt x="39060" y="21984"/>
                        <a:pt x="39094" y="21984"/>
                        <a:pt x="39094" y="21984"/>
                      </a:cubicBezTo>
                      <a:cubicBezTo>
                        <a:pt x="39094" y="21949"/>
                        <a:pt x="39129" y="21949"/>
                        <a:pt x="39129" y="21949"/>
                      </a:cubicBezTo>
                      <a:cubicBezTo>
                        <a:pt x="39163" y="21914"/>
                        <a:pt x="39198" y="21880"/>
                        <a:pt x="39267" y="21845"/>
                      </a:cubicBezTo>
                      <a:cubicBezTo>
                        <a:pt x="39336" y="21776"/>
                        <a:pt x="39405" y="21742"/>
                        <a:pt x="39440" y="21672"/>
                      </a:cubicBezTo>
                      <a:cubicBezTo>
                        <a:pt x="39474" y="21638"/>
                        <a:pt x="39509" y="21603"/>
                        <a:pt x="39543" y="21569"/>
                      </a:cubicBezTo>
                      <a:cubicBezTo>
                        <a:pt x="39578" y="21534"/>
                        <a:pt x="39578" y="21534"/>
                        <a:pt x="39613" y="21500"/>
                      </a:cubicBezTo>
                      <a:cubicBezTo>
                        <a:pt x="39647" y="21431"/>
                        <a:pt x="39682" y="21396"/>
                        <a:pt x="39751" y="21361"/>
                      </a:cubicBezTo>
                      <a:cubicBezTo>
                        <a:pt x="39785" y="21327"/>
                        <a:pt x="39820" y="21258"/>
                        <a:pt x="39855" y="21223"/>
                      </a:cubicBezTo>
                      <a:cubicBezTo>
                        <a:pt x="39889" y="21189"/>
                        <a:pt x="39924" y="21119"/>
                        <a:pt x="39958" y="21085"/>
                      </a:cubicBezTo>
                      <a:cubicBezTo>
                        <a:pt x="39958" y="21050"/>
                        <a:pt x="39993" y="21050"/>
                        <a:pt x="39993" y="21016"/>
                      </a:cubicBezTo>
                      <a:cubicBezTo>
                        <a:pt x="40027" y="21016"/>
                        <a:pt x="40027" y="20981"/>
                        <a:pt x="40027" y="20981"/>
                      </a:cubicBezTo>
                      <a:cubicBezTo>
                        <a:pt x="40131" y="20843"/>
                        <a:pt x="40200" y="20739"/>
                        <a:pt x="40269" y="20601"/>
                      </a:cubicBezTo>
                      <a:cubicBezTo>
                        <a:pt x="40269" y="20601"/>
                        <a:pt x="40304" y="20566"/>
                        <a:pt x="40304" y="20566"/>
                      </a:cubicBezTo>
                      <a:cubicBezTo>
                        <a:pt x="40304" y="20532"/>
                        <a:pt x="40338" y="20532"/>
                        <a:pt x="40338" y="20497"/>
                      </a:cubicBezTo>
                      <a:cubicBezTo>
                        <a:pt x="40338" y="20497"/>
                        <a:pt x="40338" y="20463"/>
                        <a:pt x="40338" y="20463"/>
                      </a:cubicBezTo>
                      <a:cubicBezTo>
                        <a:pt x="40373" y="20463"/>
                        <a:pt x="40373" y="20428"/>
                        <a:pt x="40373" y="20428"/>
                      </a:cubicBezTo>
                      <a:cubicBezTo>
                        <a:pt x="40408" y="20394"/>
                        <a:pt x="40408" y="20394"/>
                        <a:pt x="40408" y="20394"/>
                      </a:cubicBezTo>
                      <a:cubicBezTo>
                        <a:pt x="40408" y="20359"/>
                        <a:pt x="40408" y="20359"/>
                        <a:pt x="40442" y="20324"/>
                      </a:cubicBezTo>
                      <a:cubicBezTo>
                        <a:pt x="40442" y="20290"/>
                        <a:pt x="40477" y="20221"/>
                        <a:pt x="40511" y="20152"/>
                      </a:cubicBezTo>
                      <a:cubicBezTo>
                        <a:pt x="40511" y="20117"/>
                        <a:pt x="40546" y="20082"/>
                        <a:pt x="40546" y="20048"/>
                      </a:cubicBezTo>
                      <a:cubicBezTo>
                        <a:pt x="40546" y="20013"/>
                        <a:pt x="40546" y="19979"/>
                        <a:pt x="40546" y="19944"/>
                      </a:cubicBezTo>
                      <a:lnTo>
                        <a:pt x="40546" y="9229"/>
                      </a:lnTo>
                      <a:cubicBezTo>
                        <a:pt x="40546" y="9264"/>
                        <a:pt x="40511" y="9298"/>
                        <a:pt x="40511" y="9333"/>
                      </a:cubicBezTo>
                      <a:cubicBezTo>
                        <a:pt x="40511" y="9333"/>
                        <a:pt x="40511" y="9367"/>
                        <a:pt x="40511" y="9367"/>
                      </a:cubicBezTo>
                      <a:cubicBezTo>
                        <a:pt x="40477" y="9402"/>
                        <a:pt x="40442" y="9471"/>
                        <a:pt x="40442" y="9540"/>
                      </a:cubicBezTo>
                      <a:cubicBezTo>
                        <a:pt x="40408" y="9540"/>
                        <a:pt x="40408" y="9575"/>
                        <a:pt x="40408" y="9575"/>
                      </a:cubicBezTo>
                      <a:cubicBezTo>
                        <a:pt x="40408" y="9575"/>
                        <a:pt x="40408" y="9609"/>
                        <a:pt x="40373" y="9609"/>
                      </a:cubicBezTo>
                      <a:cubicBezTo>
                        <a:pt x="40373" y="9644"/>
                        <a:pt x="40373" y="9644"/>
                        <a:pt x="40338" y="9678"/>
                      </a:cubicBezTo>
                      <a:cubicBezTo>
                        <a:pt x="40338" y="9713"/>
                        <a:pt x="40304" y="9748"/>
                        <a:pt x="40304" y="9748"/>
                      </a:cubicBezTo>
                      <a:cubicBezTo>
                        <a:pt x="40304" y="9782"/>
                        <a:pt x="40269" y="9782"/>
                        <a:pt x="40269" y="9817"/>
                      </a:cubicBezTo>
                      <a:cubicBezTo>
                        <a:pt x="40200" y="9920"/>
                        <a:pt x="40131" y="10059"/>
                        <a:pt x="40027" y="10162"/>
                      </a:cubicBezTo>
                      <a:cubicBezTo>
                        <a:pt x="39993" y="10197"/>
                        <a:pt x="39993" y="10231"/>
                        <a:pt x="39958" y="10266"/>
                      </a:cubicBezTo>
                      <a:cubicBezTo>
                        <a:pt x="39924" y="10335"/>
                        <a:pt x="39889" y="10370"/>
                        <a:pt x="39855" y="10439"/>
                      </a:cubicBezTo>
                      <a:cubicBezTo>
                        <a:pt x="39820" y="10473"/>
                        <a:pt x="39785" y="10508"/>
                        <a:pt x="39751" y="10543"/>
                      </a:cubicBezTo>
                      <a:cubicBezTo>
                        <a:pt x="39682" y="10612"/>
                        <a:pt x="39647" y="10646"/>
                        <a:pt x="39613" y="10681"/>
                      </a:cubicBezTo>
                      <a:cubicBezTo>
                        <a:pt x="39543" y="10750"/>
                        <a:pt x="39509" y="10819"/>
                        <a:pt x="39440" y="10854"/>
                      </a:cubicBezTo>
                      <a:cubicBezTo>
                        <a:pt x="39405" y="10923"/>
                        <a:pt x="39336" y="10992"/>
                        <a:pt x="39267" y="11061"/>
                      </a:cubicBezTo>
                      <a:cubicBezTo>
                        <a:pt x="39198" y="11096"/>
                        <a:pt x="39163" y="11130"/>
                        <a:pt x="39129" y="11165"/>
                      </a:cubicBezTo>
                      <a:cubicBezTo>
                        <a:pt x="39094" y="11165"/>
                        <a:pt x="39060" y="11199"/>
                        <a:pt x="39025" y="11199"/>
                      </a:cubicBezTo>
                      <a:cubicBezTo>
                        <a:pt x="38956" y="11234"/>
                        <a:pt x="38887" y="11303"/>
                        <a:pt x="38783" y="11338"/>
                      </a:cubicBezTo>
                      <a:cubicBezTo>
                        <a:pt x="38748" y="11338"/>
                        <a:pt x="38748" y="11338"/>
                        <a:pt x="38714" y="11372"/>
                      </a:cubicBezTo>
                      <a:lnTo>
                        <a:pt x="38679" y="11372"/>
                      </a:lnTo>
                      <a:lnTo>
                        <a:pt x="38679" y="6879"/>
                      </a:lnTo>
                      <a:cubicBezTo>
                        <a:pt x="38679" y="6913"/>
                        <a:pt x="38679" y="6913"/>
                        <a:pt x="38645" y="6948"/>
                      </a:cubicBezTo>
                      <a:cubicBezTo>
                        <a:pt x="38645" y="6982"/>
                        <a:pt x="38610" y="6982"/>
                        <a:pt x="38610" y="7017"/>
                      </a:cubicBezTo>
                      <a:cubicBezTo>
                        <a:pt x="38576" y="7051"/>
                        <a:pt x="38541" y="7086"/>
                        <a:pt x="38541" y="7086"/>
                      </a:cubicBezTo>
                      <a:cubicBezTo>
                        <a:pt x="38507" y="7121"/>
                        <a:pt x="38472" y="7155"/>
                        <a:pt x="38437" y="7155"/>
                      </a:cubicBezTo>
                      <a:cubicBezTo>
                        <a:pt x="38403" y="7190"/>
                        <a:pt x="38403" y="7190"/>
                        <a:pt x="38403" y="7190"/>
                      </a:cubicBezTo>
                      <a:lnTo>
                        <a:pt x="38368" y="7190"/>
                      </a:lnTo>
                      <a:cubicBezTo>
                        <a:pt x="38368" y="7224"/>
                        <a:pt x="38368" y="7224"/>
                        <a:pt x="38368" y="7224"/>
                      </a:cubicBezTo>
                      <a:cubicBezTo>
                        <a:pt x="38368" y="7224"/>
                        <a:pt x="38334" y="7224"/>
                        <a:pt x="38334" y="7259"/>
                      </a:cubicBezTo>
                      <a:cubicBezTo>
                        <a:pt x="38299" y="7293"/>
                        <a:pt x="38299" y="7293"/>
                        <a:pt x="38299" y="7293"/>
                      </a:cubicBezTo>
                      <a:lnTo>
                        <a:pt x="38299" y="2869"/>
                      </a:lnTo>
                      <a:cubicBezTo>
                        <a:pt x="38299" y="2938"/>
                        <a:pt x="38265" y="2973"/>
                        <a:pt x="38230" y="3042"/>
                      </a:cubicBezTo>
                      <a:cubicBezTo>
                        <a:pt x="38230" y="3042"/>
                        <a:pt x="38195" y="3042"/>
                        <a:pt x="38195" y="3076"/>
                      </a:cubicBezTo>
                      <a:cubicBezTo>
                        <a:pt x="38161" y="3111"/>
                        <a:pt x="38126" y="3180"/>
                        <a:pt x="38057" y="3215"/>
                      </a:cubicBezTo>
                      <a:cubicBezTo>
                        <a:pt x="38057" y="3249"/>
                        <a:pt x="38057" y="3249"/>
                        <a:pt x="38023" y="3249"/>
                      </a:cubicBezTo>
                      <a:cubicBezTo>
                        <a:pt x="38023" y="3284"/>
                        <a:pt x="37988" y="3284"/>
                        <a:pt x="37988" y="3284"/>
                      </a:cubicBezTo>
                      <a:cubicBezTo>
                        <a:pt x="37953" y="3318"/>
                        <a:pt x="37953" y="3318"/>
                        <a:pt x="37919" y="3318"/>
                      </a:cubicBezTo>
                      <a:lnTo>
                        <a:pt x="37850" y="3318"/>
                      </a:lnTo>
                      <a:cubicBezTo>
                        <a:pt x="37850" y="3353"/>
                        <a:pt x="37815" y="3353"/>
                        <a:pt x="37815" y="3353"/>
                      </a:cubicBezTo>
                      <a:lnTo>
                        <a:pt x="37642" y="3353"/>
                      </a:lnTo>
                      <a:cubicBezTo>
                        <a:pt x="37539" y="3388"/>
                        <a:pt x="37435" y="3388"/>
                        <a:pt x="37297" y="3388"/>
                      </a:cubicBezTo>
                      <a:cubicBezTo>
                        <a:pt x="37228" y="3388"/>
                        <a:pt x="37158" y="3422"/>
                        <a:pt x="37124" y="3422"/>
                      </a:cubicBezTo>
                      <a:cubicBezTo>
                        <a:pt x="37055" y="3422"/>
                        <a:pt x="37020" y="3422"/>
                        <a:pt x="36986" y="3388"/>
                      </a:cubicBezTo>
                      <a:lnTo>
                        <a:pt x="36917" y="3388"/>
                      </a:lnTo>
                      <a:cubicBezTo>
                        <a:pt x="36882" y="3388"/>
                        <a:pt x="36882" y="3353"/>
                        <a:pt x="36882" y="3353"/>
                      </a:cubicBezTo>
                      <a:cubicBezTo>
                        <a:pt x="36847" y="3353"/>
                        <a:pt x="36847" y="3353"/>
                        <a:pt x="36813" y="3318"/>
                      </a:cubicBezTo>
                      <a:cubicBezTo>
                        <a:pt x="36778" y="3318"/>
                        <a:pt x="36778" y="3284"/>
                        <a:pt x="36778" y="3284"/>
                      </a:cubicBezTo>
                      <a:lnTo>
                        <a:pt x="36778" y="12167"/>
                      </a:lnTo>
                      <a:cubicBezTo>
                        <a:pt x="36744" y="12202"/>
                        <a:pt x="36744" y="12202"/>
                        <a:pt x="36709" y="12202"/>
                      </a:cubicBezTo>
                      <a:cubicBezTo>
                        <a:pt x="36675" y="12236"/>
                        <a:pt x="36640" y="12271"/>
                        <a:pt x="36605" y="12305"/>
                      </a:cubicBezTo>
                      <a:cubicBezTo>
                        <a:pt x="36571" y="12305"/>
                        <a:pt x="36571" y="12340"/>
                        <a:pt x="36536" y="12340"/>
                      </a:cubicBezTo>
                      <a:cubicBezTo>
                        <a:pt x="36536" y="12340"/>
                        <a:pt x="36536" y="12374"/>
                        <a:pt x="36502" y="12374"/>
                      </a:cubicBezTo>
                      <a:cubicBezTo>
                        <a:pt x="36502" y="12374"/>
                        <a:pt x="36467" y="12409"/>
                        <a:pt x="36467" y="12409"/>
                      </a:cubicBezTo>
                      <a:lnTo>
                        <a:pt x="36467" y="1798"/>
                      </a:lnTo>
                      <a:cubicBezTo>
                        <a:pt x="36467" y="1832"/>
                        <a:pt x="36467" y="1832"/>
                        <a:pt x="36433" y="1867"/>
                      </a:cubicBezTo>
                      <a:cubicBezTo>
                        <a:pt x="36433" y="1867"/>
                        <a:pt x="36398" y="1867"/>
                        <a:pt x="36398" y="1901"/>
                      </a:cubicBezTo>
                      <a:lnTo>
                        <a:pt x="36294" y="1901"/>
                      </a:lnTo>
                      <a:cubicBezTo>
                        <a:pt x="36294" y="1936"/>
                        <a:pt x="36294" y="1936"/>
                        <a:pt x="36294" y="1936"/>
                      </a:cubicBezTo>
                      <a:lnTo>
                        <a:pt x="35810" y="1936"/>
                      </a:lnTo>
                      <a:cubicBezTo>
                        <a:pt x="35810" y="1936"/>
                        <a:pt x="35776" y="1901"/>
                        <a:pt x="35776" y="1901"/>
                      </a:cubicBezTo>
                      <a:lnTo>
                        <a:pt x="35638" y="1901"/>
                      </a:lnTo>
                      <a:cubicBezTo>
                        <a:pt x="35638" y="1901"/>
                        <a:pt x="35603" y="1901"/>
                        <a:pt x="35568" y="1867"/>
                      </a:cubicBezTo>
                      <a:cubicBezTo>
                        <a:pt x="35499" y="1867"/>
                        <a:pt x="35430" y="1867"/>
                        <a:pt x="35361" y="1832"/>
                      </a:cubicBezTo>
                      <a:lnTo>
                        <a:pt x="35327" y="1832"/>
                      </a:lnTo>
                      <a:cubicBezTo>
                        <a:pt x="35292" y="1832"/>
                        <a:pt x="35257" y="1798"/>
                        <a:pt x="35223" y="1798"/>
                      </a:cubicBezTo>
                      <a:lnTo>
                        <a:pt x="34773" y="1798"/>
                      </a:lnTo>
                      <a:cubicBezTo>
                        <a:pt x="34773" y="1798"/>
                        <a:pt x="34739" y="1832"/>
                        <a:pt x="34739" y="1832"/>
                      </a:cubicBezTo>
                      <a:lnTo>
                        <a:pt x="34704" y="1832"/>
                      </a:lnTo>
                      <a:cubicBezTo>
                        <a:pt x="34704" y="1832"/>
                        <a:pt x="34704" y="1867"/>
                        <a:pt x="34670" y="1867"/>
                      </a:cubicBezTo>
                      <a:cubicBezTo>
                        <a:pt x="34670" y="1867"/>
                        <a:pt x="34670" y="1901"/>
                        <a:pt x="34670" y="1901"/>
                      </a:cubicBezTo>
                      <a:lnTo>
                        <a:pt x="34635" y="1901"/>
                      </a:lnTo>
                      <a:cubicBezTo>
                        <a:pt x="34635" y="1901"/>
                        <a:pt x="34635" y="1936"/>
                        <a:pt x="34635" y="1936"/>
                      </a:cubicBezTo>
                      <a:lnTo>
                        <a:pt x="34635" y="2420"/>
                      </a:lnTo>
                      <a:lnTo>
                        <a:pt x="34566" y="2420"/>
                      </a:lnTo>
                      <a:cubicBezTo>
                        <a:pt x="34566" y="2420"/>
                        <a:pt x="34532" y="2420"/>
                        <a:pt x="34532" y="2454"/>
                      </a:cubicBezTo>
                      <a:lnTo>
                        <a:pt x="34532" y="0"/>
                      </a:ln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060;p20">
                  <a:extLst>
                    <a:ext uri="{FF2B5EF4-FFF2-40B4-BE49-F238E27FC236}">
                      <a16:creationId xmlns:a16="http://schemas.microsoft.com/office/drawing/2014/main" id="{987AE1C3-31DF-47E2-AEBF-22A8ECF4EE5F}"/>
                    </a:ext>
                  </a:extLst>
                </p:cNvPr>
                <p:cNvSpPr/>
                <p:nvPr/>
              </p:nvSpPr>
              <p:spPr>
                <a:xfrm>
                  <a:off x="1183475" y="3753575"/>
                  <a:ext cx="66550" cy="29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2" h="11753" extrusionOk="0">
                      <a:moveTo>
                        <a:pt x="0" y="0"/>
                      </a:moveTo>
                      <a:lnTo>
                        <a:pt x="0" y="10750"/>
                      </a:lnTo>
                      <a:cubicBezTo>
                        <a:pt x="0" y="10785"/>
                        <a:pt x="0" y="10785"/>
                        <a:pt x="0" y="10819"/>
                      </a:cubicBezTo>
                      <a:cubicBezTo>
                        <a:pt x="35" y="10854"/>
                        <a:pt x="69" y="10854"/>
                        <a:pt x="69" y="10854"/>
                      </a:cubicBezTo>
                      <a:cubicBezTo>
                        <a:pt x="69" y="10888"/>
                        <a:pt x="104" y="10888"/>
                        <a:pt x="104" y="10888"/>
                      </a:cubicBezTo>
                      <a:lnTo>
                        <a:pt x="139" y="10888"/>
                      </a:lnTo>
                      <a:cubicBezTo>
                        <a:pt x="139" y="10888"/>
                        <a:pt x="173" y="10923"/>
                        <a:pt x="173" y="10923"/>
                      </a:cubicBezTo>
                      <a:lnTo>
                        <a:pt x="242" y="10923"/>
                      </a:lnTo>
                      <a:cubicBezTo>
                        <a:pt x="277" y="10923"/>
                        <a:pt x="277" y="10923"/>
                        <a:pt x="277" y="10957"/>
                      </a:cubicBezTo>
                      <a:lnTo>
                        <a:pt x="415" y="10957"/>
                      </a:lnTo>
                      <a:cubicBezTo>
                        <a:pt x="484" y="10957"/>
                        <a:pt x="553" y="10992"/>
                        <a:pt x="588" y="10992"/>
                      </a:cubicBezTo>
                      <a:lnTo>
                        <a:pt x="657" y="10992"/>
                      </a:lnTo>
                      <a:cubicBezTo>
                        <a:pt x="657" y="10992"/>
                        <a:pt x="657" y="10992"/>
                        <a:pt x="692" y="11027"/>
                      </a:cubicBezTo>
                      <a:lnTo>
                        <a:pt x="795" y="11027"/>
                      </a:lnTo>
                      <a:cubicBezTo>
                        <a:pt x="830" y="11061"/>
                        <a:pt x="864" y="11061"/>
                        <a:pt x="864" y="11096"/>
                      </a:cubicBezTo>
                      <a:cubicBezTo>
                        <a:pt x="899" y="11096"/>
                        <a:pt x="934" y="11096"/>
                        <a:pt x="934" y="11130"/>
                      </a:cubicBezTo>
                      <a:cubicBezTo>
                        <a:pt x="968" y="11165"/>
                        <a:pt x="968" y="11199"/>
                        <a:pt x="968" y="11269"/>
                      </a:cubicBezTo>
                      <a:lnTo>
                        <a:pt x="968" y="11372"/>
                      </a:lnTo>
                      <a:cubicBezTo>
                        <a:pt x="968" y="11441"/>
                        <a:pt x="1003" y="11511"/>
                        <a:pt x="1037" y="11545"/>
                      </a:cubicBezTo>
                      <a:cubicBezTo>
                        <a:pt x="1072" y="11580"/>
                        <a:pt x="1072" y="11580"/>
                        <a:pt x="1106" y="11614"/>
                      </a:cubicBezTo>
                      <a:lnTo>
                        <a:pt x="1141" y="11614"/>
                      </a:lnTo>
                      <a:cubicBezTo>
                        <a:pt x="1141" y="11649"/>
                        <a:pt x="1175" y="11649"/>
                        <a:pt x="1175" y="11649"/>
                      </a:cubicBezTo>
                      <a:cubicBezTo>
                        <a:pt x="1210" y="11649"/>
                        <a:pt x="1245" y="11683"/>
                        <a:pt x="1245" y="11683"/>
                      </a:cubicBezTo>
                      <a:lnTo>
                        <a:pt x="1348" y="11683"/>
                      </a:lnTo>
                      <a:cubicBezTo>
                        <a:pt x="1348" y="11718"/>
                        <a:pt x="1383" y="11718"/>
                        <a:pt x="1383" y="11718"/>
                      </a:cubicBezTo>
                      <a:lnTo>
                        <a:pt x="1590" y="11718"/>
                      </a:lnTo>
                      <a:cubicBezTo>
                        <a:pt x="1590" y="11752"/>
                        <a:pt x="1625" y="11752"/>
                        <a:pt x="1625" y="11752"/>
                      </a:cubicBezTo>
                      <a:lnTo>
                        <a:pt x="2040" y="11752"/>
                      </a:lnTo>
                      <a:cubicBezTo>
                        <a:pt x="2074" y="11752"/>
                        <a:pt x="2074" y="11752"/>
                        <a:pt x="2074" y="11718"/>
                      </a:cubicBezTo>
                      <a:lnTo>
                        <a:pt x="2212" y="11718"/>
                      </a:lnTo>
                      <a:cubicBezTo>
                        <a:pt x="2212" y="11718"/>
                        <a:pt x="2247" y="11683"/>
                        <a:pt x="2247" y="11683"/>
                      </a:cubicBezTo>
                      <a:lnTo>
                        <a:pt x="2282" y="11683"/>
                      </a:lnTo>
                      <a:cubicBezTo>
                        <a:pt x="2282" y="11683"/>
                        <a:pt x="2316" y="11649"/>
                        <a:pt x="2316" y="11649"/>
                      </a:cubicBezTo>
                      <a:cubicBezTo>
                        <a:pt x="2351" y="11649"/>
                        <a:pt x="2351" y="11614"/>
                        <a:pt x="2385" y="11614"/>
                      </a:cubicBezTo>
                      <a:cubicBezTo>
                        <a:pt x="2385" y="11580"/>
                        <a:pt x="2420" y="11580"/>
                        <a:pt x="2420" y="11580"/>
                      </a:cubicBezTo>
                      <a:cubicBezTo>
                        <a:pt x="2420" y="11545"/>
                        <a:pt x="2454" y="11545"/>
                        <a:pt x="2454" y="11545"/>
                      </a:cubicBezTo>
                      <a:cubicBezTo>
                        <a:pt x="2489" y="11511"/>
                        <a:pt x="2489" y="11511"/>
                        <a:pt x="2489" y="11476"/>
                      </a:cubicBezTo>
                      <a:lnTo>
                        <a:pt x="2524" y="11476"/>
                      </a:lnTo>
                      <a:cubicBezTo>
                        <a:pt x="2524" y="11441"/>
                        <a:pt x="2524" y="11441"/>
                        <a:pt x="2524" y="11441"/>
                      </a:cubicBezTo>
                      <a:lnTo>
                        <a:pt x="2558" y="11441"/>
                      </a:lnTo>
                      <a:cubicBezTo>
                        <a:pt x="2558" y="11407"/>
                        <a:pt x="2558" y="11407"/>
                        <a:pt x="2558" y="11372"/>
                      </a:cubicBezTo>
                      <a:lnTo>
                        <a:pt x="2593" y="11372"/>
                      </a:lnTo>
                      <a:cubicBezTo>
                        <a:pt x="2593" y="11338"/>
                        <a:pt x="2593" y="11303"/>
                        <a:pt x="2627" y="11303"/>
                      </a:cubicBezTo>
                      <a:cubicBezTo>
                        <a:pt x="2627" y="11303"/>
                        <a:pt x="2627" y="11269"/>
                        <a:pt x="2627" y="11269"/>
                      </a:cubicBezTo>
                      <a:cubicBezTo>
                        <a:pt x="2627" y="11234"/>
                        <a:pt x="2627" y="11199"/>
                        <a:pt x="2662" y="11165"/>
                      </a:cubicBezTo>
                      <a:cubicBezTo>
                        <a:pt x="2662" y="11096"/>
                        <a:pt x="2662" y="11027"/>
                        <a:pt x="2662" y="10992"/>
                      </a:cubicBezTo>
                      <a:lnTo>
                        <a:pt x="2662" y="10957"/>
                      </a:lnTo>
                      <a:lnTo>
                        <a:pt x="2662" y="10404"/>
                      </a:lnTo>
                      <a:cubicBezTo>
                        <a:pt x="2662" y="10370"/>
                        <a:pt x="2662" y="10335"/>
                        <a:pt x="2662" y="10335"/>
                      </a:cubicBezTo>
                      <a:lnTo>
                        <a:pt x="2662" y="381"/>
                      </a:lnTo>
                      <a:cubicBezTo>
                        <a:pt x="2627" y="415"/>
                        <a:pt x="2627" y="415"/>
                        <a:pt x="2627" y="450"/>
                      </a:cubicBezTo>
                      <a:cubicBezTo>
                        <a:pt x="2627" y="484"/>
                        <a:pt x="2627" y="484"/>
                        <a:pt x="2627" y="484"/>
                      </a:cubicBezTo>
                      <a:cubicBezTo>
                        <a:pt x="2593" y="519"/>
                        <a:pt x="2593" y="519"/>
                        <a:pt x="2593" y="553"/>
                      </a:cubicBezTo>
                      <a:cubicBezTo>
                        <a:pt x="2593" y="553"/>
                        <a:pt x="2593" y="553"/>
                        <a:pt x="2558" y="588"/>
                      </a:cubicBezTo>
                      <a:cubicBezTo>
                        <a:pt x="2558" y="588"/>
                        <a:pt x="2558" y="588"/>
                        <a:pt x="2558" y="623"/>
                      </a:cubicBezTo>
                      <a:cubicBezTo>
                        <a:pt x="2524" y="623"/>
                        <a:pt x="2524" y="657"/>
                        <a:pt x="2524" y="657"/>
                      </a:cubicBezTo>
                      <a:cubicBezTo>
                        <a:pt x="2524" y="657"/>
                        <a:pt x="2489" y="657"/>
                        <a:pt x="2489" y="692"/>
                      </a:cubicBezTo>
                      <a:cubicBezTo>
                        <a:pt x="2489" y="692"/>
                        <a:pt x="2489" y="726"/>
                        <a:pt x="2454" y="726"/>
                      </a:cubicBezTo>
                      <a:cubicBezTo>
                        <a:pt x="2454" y="726"/>
                        <a:pt x="2420" y="761"/>
                        <a:pt x="2420" y="761"/>
                      </a:cubicBezTo>
                      <a:cubicBezTo>
                        <a:pt x="2420" y="761"/>
                        <a:pt x="2385" y="795"/>
                        <a:pt x="2385" y="795"/>
                      </a:cubicBezTo>
                      <a:cubicBezTo>
                        <a:pt x="2351" y="830"/>
                        <a:pt x="2316" y="830"/>
                        <a:pt x="2316" y="865"/>
                      </a:cubicBezTo>
                      <a:lnTo>
                        <a:pt x="2282" y="865"/>
                      </a:lnTo>
                      <a:cubicBezTo>
                        <a:pt x="2247" y="865"/>
                        <a:pt x="2247" y="899"/>
                        <a:pt x="2212" y="899"/>
                      </a:cubicBezTo>
                      <a:cubicBezTo>
                        <a:pt x="2143" y="934"/>
                        <a:pt x="2109" y="934"/>
                        <a:pt x="2040" y="934"/>
                      </a:cubicBezTo>
                      <a:lnTo>
                        <a:pt x="1452" y="934"/>
                      </a:lnTo>
                      <a:cubicBezTo>
                        <a:pt x="1452" y="899"/>
                        <a:pt x="1417" y="899"/>
                        <a:pt x="1383" y="899"/>
                      </a:cubicBezTo>
                      <a:lnTo>
                        <a:pt x="1348" y="899"/>
                      </a:lnTo>
                      <a:cubicBezTo>
                        <a:pt x="1314" y="899"/>
                        <a:pt x="1314" y="899"/>
                        <a:pt x="1279" y="865"/>
                      </a:cubicBezTo>
                      <a:lnTo>
                        <a:pt x="1245" y="865"/>
                      </a:lnTo>
                      <a:cubicBezTo>
                        <a:pt x="1245" y="865"/>
                        <a:pt x="1210" y="865"/>
                        <a:pt x="1175" y="830"/>
                      </a:cubicBezTo>
                      <a:lnTo>
                        <a:pt x="1141" y="830"/>
                      </a:lnTo>
                      <a:cubicBezTo>
                        <a:pt x="1106" y="830"/>
                        <a:pt x="1106" y="795"/>
                        <a:pt x="1106" y="795"/>
                      </a:cubicBezTo>
                      <a:cubicBezTo>
                        <a:pt x="1072" y="795"/>
                        <a:pt x="1072" y="761"/>
                        <a:pt x="1037" y="761"/>
                      </a:cubicBezTo>
                      <a:cubicBezTo>
                        <a:pt x="1003" y="726"/>
                        <a:pt x="1003" y="657"/>
                        <a:pt x="1003" y="623"/>
                      </a:cubicBezTo>
                      <a:lnTo>
                        <a:pt x="1003" y="484"/>
                      </a:lnTo>
                      <a:cubicBezTo>
                        <a:pt x="1003" y="415"/>
                        <a:pt x="968" y="346"/>
                        <a:pt x="864" y="277"/>
                      </a:cubicBezTo>
                      <a:cubicBezTo>
                        <a:pt x="864" y="277"/>
                        <a:pt x="830" y="242"/>
                        <a:pt x="830" y="242"/>
                      </a:cubicBezTo>
                      <a:lnTo>
                        <a:pt x="761" y="242"/>
                      </a:lnTo>
                      <a:cubicBezTo>
                        <a:pt x="761" y="208"/>
                        <a:pt x="726" y="208"/>
                        <a:pt x="692" y="208"/>
                      </a:cubicBezTo>
                      <a:lnTo>
                        <a:pt x="622" y="208"/>
                      </a:lnTo>
                      <a:cubicBezTo>
                        <a:pt x="622" y="208"/>
                        <a:pt x="622" y="208"/>
                        <a:pt x="588" y="173"/>
                      </a:cubicBezTo>
                      <a:lnTo>
                        <a:pt x="415" y="173"/>
                      </a:lnTo>
                      <a:cubicBezTo>
                        <a:pt x="380" y="139"/>
                        <a:pt x="346" y="139"/>
                        <a:pt x="311" y="139"/>
                      </a:cubicBezTo>
                      <a:lnTo>
                        <a:pt x="277" y="139"/>
                      </a:lnTo>
                      <a:cubicBezTo>
                        <a:pt x="242" y="139"/>
                        <a:pt x="208" y="104"/>
                        <a:pt x="173" y="104"/>
                      </a:cubicBezTo>
                      <a:cubicBezTo>
                        <a:pt x="139" y="104"/>
                        <a:pt x="139" y="104"/>
                        <a:pt x="104" y="70"/>
                      </a:cubicBezTo>
                      <a:lnTo>
                        <a:pt x="69" y="70"/>
                      </a:lnTo>
                      <a:cubicBezTo>
                        <a:pt x="69" y="35"/>
                        <a:pt x="35" y="35"/>
                        <a:pt x="0" y="0"/>
                      </a:cubicBezTo>
                      <a:close/>
                    </a:path>
                  </a:pathLst>
                </a:custGeom>
                <a:solidFill>
                  <a:srgbClr val="213652"/>
                </a:solidFill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061;p20">
                  <a:extLst>
                    <a:ext uri="{FF2B5EF4-FFF2-40B4-BE49-F238E27FC236}">
                      <a16:creationId xmlns:a16="http://schemas.microsoft.com/office/drawing/2014/main" id="{09099BE8-DDCD-49A3-80FE-45E77B7445CC}"/>
                    </a:ext>
                  </a:extLst>
                </p:cNvPr>
                <p:cNvSpPr/>
                <p:nvPr/>
              </p:nvSpPr>
              <p:spPr>
                <a:xfrm>
                  <a:off x="1349376" y="707849"/>
                  <a:ext cx="1754225" cy="83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69" h="33378" extrusionOk="0">
                      <a:moveTo>
                        <a:pt x="42018" y="0"/>
                      </a:moveTo>
                      <a:cubicBezTo>
                        <a:pt x="41844" y="0"/>
                        <a:pt x="41522" y="33"/>
                        <a:pt x="40891" y="126"/>
                      </a:cubicBezTo>
                      <a:cubicBezTo>
                        <a:pt x="40788" y="126"/>
                        <a:pt x="40615" y="161"/>
                        <a:pt x="40442" y="195"/>
                      </a:cubicBezTo>
                      <a:cubicBezTo>
                        <a:pt x="40373" y="195"/>
                        <a:pt x="40304" y="230"/>
                        <a:pt x="40235" y="264"/>
                      </a:cubicBezTo>
                      <a:cubicBezTo>
                        <a:pt x="39785" y="368"/>
                        <a:pt x="39924" y="368"/>
                        <a:pt x="38852" y="506"/>
                      </a:cubicBezTo>
                      <a:cubicBezTo>
                        <a:pt x="38506" y="679"/>
                        <a:pt x="38817" y="817"/>
                        <a:pt x="38506" y="1163"/>
                      </a:cubicBezTo>
                      <a:cubicBezTo>
                        <a:pt x="38230" y="1509"/>
                        <a:pt x="37815" y="1474"/>
                        <a:pt x="37573" y="1543"/>
                      </a:cubicBezTo>
                      <a:cubicBezTo>
                        <a:pt x="37331" y="1578"/>
                        <a:pt x="37331" y="1647"/>
                        <a:pt x="37400" y="1993"/>
                      </a:cubicBezTo>
                      <a:cubicBezTo>
                        <a:pt x="37435" y="2235"/>
                        <a:pt x="37400" y="2235"/>
                        <a:pt x="37504" y="2891"/>
                      </a:cubicBezTo>
                      <a:cubicBezTo>
                        <a:pt x="37815" y="3064"/>
                        <a:pt x="37297" y="3030"/>
                        <a:pt x="38195" y="3963"/>
                      </a:cubicBezTo>
                      <a:cubicBezTo>
                        <a:pt x="38326" y="3963"/>
                        <a:pt x="38488" y="3893"/>
                        <a:pt x="38714" y="3893"/>
                      </a:cubicBezTo>
                      <a:cubicBezTo>
                        <a:pt x="38966" y="3893"/>
                        <a:pt x="39296" y="3979"/>
                        <a:pt x="39751" y="4343"/>
                      </a:cubicBezTo>
                      <a:cubicBezTo>
                        <a:pt x="39370" y="4378"/>
                        <a:pt x="39336" y="4516"/>
                        <a:pt x="39301" y="4654"/>
                      </a:cubicBezTo>
                      <a:cubicBezTo>
                        <a:pt x="39267" y="4827"/>
                        <a:pt x="39232" y="4758"/>
                        <a:pt x="38714" y="5000"/>
                      </a:cubicBezTo>
                      <a:cubicBezTo>
                        <a:pt x="38679" y="5034"/>
                        <a:pt x="38679" y="5103"/>
                        <a:pt x="38679" y="5207"/>
                      </a:cubicBezTo>
                      <a:cubicBezTo>
                        <a:pt x="38679" y="5242"/>
                        <a:pt x="38679" y="5276"/>
                        <a:pt x="38714" y="5345"/>
                      </a:cubicBezTo>
                      <a:cubicBezTo>
                        <a:pt x="38748" y="5691"/>
                        <a:pt x="39612" y="5691"/>
                        <a:pt x="39993" y="6002"/>
                      </a:cubicBezTo>
                      <a:cubicBezTo>
                        <a:pt x="40062" y="6071"/>
                        <a:pt x="40131" y="6106"/>
                        <a:pt x="40304" y="6348"/>
                      </a:cubicBezTo>
                      <a:cubicBezTo>
                        <a:pt x="40304" y="6382"/>
                        <a:pt x="40304" y="6451"/>
                        <a:pt x="39647" y="6935"/>
                      </a:cubicBezTo>
                      <a:cubicBezTo>
                        <a:pt x="39543" y="6970"/>
                        <a:pt x="39474" y="7005"/>
                        <a:pt x="38264" y="7212"/>
                      </a:cubicBezTo>
                      <a:cubicBezTo>
                        <a:pt x="38195" y="7212"/>
                        <a:pt x="38092" y="7177"/>
                        <a:pt x="37746" y="6693"/>
                      </a:cubicBezTo>
                      <a:cubicBezTo>
                        <a:pt x="37780" y="6624"/>
                        <a:pt x="37815" y="6555"/>
                        <a:pt x="37677" y="6313"/>
                      </a:cubicBezTo>
                      <a:cubicBezTo>
                        <a:pt x="37608" y="6313"/>
                        <a:pt x="37504" y="6279"/>
                        <a:pt x="37262" y="6279"/>
                      </a:cubicBezTo>
                      <a:cubicBezTo>
                        <a:pt x="37089" y="6279"/>
                        <a:pt x="36916" y="6279"/>
                        <a:pt x="36709" y="6244"/>
                      </a:cubicBezTo>
                      <a:cubicBezTo>
                        <a:pt x="36087" y="6175"/>
                        <a:pt x="36571" y="6002"/>
                        <a:pt x="36571" y="5795"/>
                      </a:cubicBezTo>
                      <a:cubicBezTo>
                        <a:pt x="36571" y="5622"/>
                        <a:pt x="36363" y="5656"/>
                        <a:pt x="36156" y="5587"/>
                      </a:cubicBezTo>
                      <a:cubicBezTo>
                        <a:pt x="35949" y="5484"/>
                        <a:pt x="36052" y="5345"/>
                        <a:pt x="36294" y="5207"/>
                      </a:cubicBezTo>
                      <a:cubicBezTo>
                        <a:pt x="36571" y="5103"/>
                        <a:pt x="36502" y="5000"/>
                        <a:pt x="36294" y="4931"/>
                      </a:cubicBezTo>
                      <a:cubicBezTo>
                        <a:pt x="36121" y="4827"/>
                        <a:pt x="35983" y="4654"/>
                        <a:pt x="34531" y="4654"/>
                      </a:cubicBezTo>
                      <a:cubicBezTo>
                        <a:pt x="34428" y="4620"/>
                        <a:pt x="34359" y="4550"/>
                        <a:pt x="34255" y="4412"/>
                      </a:cubicBezTo>
                      <a:cubicBezTo>
                        <a:pt x="34239" y="4397"/>
                        <a:pt x="34224" y="4381"/>
                        <a:pt x="34171" y="4381"/>
                      </a:cubicBezTo>
                      <a:cubicBezTo>
                        <a:pt x="34106" y="4381"/>
                        <a:pt x="33985" y="4405"/>
                        <a:pt x="33736" y="4481"/>
                      </a:cubicBezTo>
                      <a:cubicBezTo>
                        <a:pt x="33667" y="4516"/>
                        <a:pt x="33598" y="4550"/>
                        <a:pt x="33322" y="4689"/>
                      </a:cubicBezTo>
                      <a:cubicBezTo>
                        <a:pt x="33218" y="4689"/>
                        <a:pt x="33149" y="4689"/>
                        <a:pt x="32319" y="4861"/>
                      </a:cubicBezTo>
                      <a:cubicBezTo>
                        <a:pt x="32250" y="4896"/>
                        <a:pt x="32215" y="4931"/>
                        <a:pt x="31939" y="5034"/>
                      </a:cubicBezTo>
                      <a:cubicBezTo>
                        <a:pt x="31870" y="5069"/>
                        <a:pt x="31835" y="5069"/>
                        <a:pt x="31662" y="5138"/>
                      </a:cubicBezTo>
                      <a:cubicBezTo>
                        <a:pt x="31628" y="5138"/>
                        <a:pt x="31490" y="5173"/>
                        <a:pt x="31351" y="5173"/>
                      </a:cubicBezTo>
                      <a:cubicBezTo>
                        <a:pt x="31248" y="5173"/>
                        <a:pt x="31179" y="5173"/>
                        <a:pt x="30003" y="5034"/>
                      </a:cubicBezTo>
                      <a:cubicBezTo>
                        <a:pt x="29934" y="5103"/>
                        <a:pt x="29830" y="5242"/>
                        <a:pt x="29761" y="5380"/>
                      </a:cubicBezTo>
                      <a:cubicBezTo>
                        <a:pt x="29727" y="5518"/>
                        <a:pt x="29692" y="5622"/>
                        <a:pt x="29208" y="5968"/>
                      </a:cubicBezTo>
                      <a:cubicBezTo>
                        <a:pt x="29105" y="5933"/>
                        <a:pt x="29035" y="5864"/>
                        <a:pt x="28379" y="5795"/>
                      </a:cubicBezTo>
                      <a:cubicBezTo>
                        <a:pt x="28310" y="5795"/>
                        <a:pt x="28240" y="5829"/>
                        <a:pt x="28171" y="5864"/>
                      </a:cubicBezTo>
                      <a:cubicBezTo>
                        <a:pt x="27929" y="5933"/>
                        <a:pt x="27757" y="6037"/>
                        <a:pt x="26927" y="6037"/>
                      </a:cubicBezTo>
                      <a:cubicBezTo>
                        <a:pt x="26858" y="6037"/>
                        <a:pt x="26789" y="6037"/>
                        <a:pt x="26685" y="6002"/>
                      </a:cubicBezTo>
                      <a:cubicBezTo>
                        <a:pt x="26236" y="5933"/>
                        <a:pt x="26409" y="5864"/>
                        <a:pt x="24888" y="5449"/>
                      </a:cubicBezTo>
                      <a:cubicBezTo>
                        <a:pt x="24853" y="5415"/>
                        <a:pt x="24853" y="5380"/>
                        <a:pt x="24784" y="5276"/>
                      </a:cubicBezTo>
                      <a:cubicBezTo>
                        <a:pt x="24715" y="5173"/>
                        <a:pt x="24715" y="5103"/>
                        <a:pt x="24473" y="4654"/>
                      </a:cubicBezTo>
                      <a:cubicBezTo>
                        <a:pt x="24404" y="4620"/>
                        <a:pt x="24335" y="4585"/>
                        <a:pt x="23678" y="4481"/>
                      </a:cubicBezTo>
                      <a:lnTo>
                        <a:pt x="23471" y="2200"/>
                      </a:lnTo>
                      <a:cubicBezTo>
                        <a:pt x="23401" y="2200"/>
                        <a:pt x="23263" y="2235"/>
                        <a:pt x="22917" y="2304"/>
                      </a:cubicBezTo>
                      <a:cubicBezTo>
                        <a:pt x="22814" y="2304"/>
                        <a:pt x="22745" y="2338"/>
                        <a:pt x="22572" y="2442"/>
                      </a:cubicBezTo>
                      <a:cubicBezTo>
                        <a:pt x="22572" y="2475"/>
                        <a:pt x="22579" y="2507"/>
                        <a:pt x="22468" y="2507"/>
                      </a:cubicBezTo>
                      <a:cubicBezTo>
                        <a:pt x="22343" y="2507"/>
                        <a:pt x="22069" y="2466"/>
                        <a:pt x="21466" y="2338"/>
                      </a:cubicBezTo>
                      <a:cubicBezTo>
                        <a:pt x="21466" y="2304"/>
                        <a:pt x="21466" y="2269"/>
                        <a:pt x="20982" y="2027"/>
                      </a:cubicBezTo>
                      <a:cubicBezTo>
                        <a:pt x="20913" y="2062"/>
                        <a:pt x="20844" y="2062"/>
                        <a:pt x="20325" y="2165"/>
                      </a:cubicBezTo>
                      <a:cubicBezTo>
                        <a:pt x="20049" y="2200"/>
                        <a:pt x="19910" y="2200"/>
                        <a:pt x="19461" y="2200"/>
                      </a:cubicBezTo>
                      <a:cubicBezTo>
                        <a:pt x="19392" y="2200"/>
                        <a:pt x="19254" y="2200"/>
                        <a:pt x="18942" y="2235"/>
                      </a:cubicBezTo>
                      <a:cubicBezTo>
                        <a:pt x="18804" y="2269"/>
                        <a:pt x="18735" y="2304"/>
                        <a:pt x="18666" y="2476"/>
                      </a:cubicBezTo>
                      <a:cubicBezTo>
                        <a:pt x="18631" y="2615"/>
                        <a:pt x="18701" y="2788"/>
                        <a:pt x="18666" y="3030"/>
                      </a:cubicBezTo>
                      <a:cubicBezTo>
                        <a:pt x="18666" y="3099"/>
                        <a:pt x="18631" y="3133"/>
                        <a:pt x="18320" y="3237"/>
                      </a:cubicBezTo>
                      <a:cubicBezTo>
                        <a:pt x="18251" y="3306"/>
                        <a:pt x="18182" y="3306"/>
                        <a:pt x="18562" y="3721"/>
                      </a:cubicBezTo>
                      <a:cubicBezTo>
                        <a:pt x="18666" y="3755"/>
                        <a:pt x="18735" y="3790"/>
                        <a:pt x="18908" y="3928"/>
                      </a:cubicBezTo>
                      <a:cubicBezTo>
                        <a:pt x="18942" y="4032"/>
                        <a:pt x="18701" y="4274"/>
                        <a:pt x="18701" y="4550"/>
                      </a:cubicBezTo>
                      <a:cubicBezTo>
                        <a:pt x="18701" y="4896"/>
                        <a:pt x="19081" y="4931"/>
                        <a:pt x="19461" y="5207"/>
                      </a:cubicBezTo>
                      <a:cubicBezTo>
                        <a:pt x="19461" y="5311"/>
                        <a:pt x="19392" y="5449"/>
                        <a:pt x="19150" y="5760"/>
                      </a:cubicBezTo>
                      <a:cubicBezTo>
                        <a:pt x="19081" y="5829"/>
                        <a:pt x="18942" y="5933"/>
                        <a:pt x="18666" y="6071"/>
                      </a:cubicBezTo>
                      <a:cubicBezTo>
                        <a:pt x="18631" y="6106"/>
                        <a:pt x="18562" y="6106"/>
                        <a:pt x="18389" y="6210"/>
                      </a:cubicBezTo>
                      <a:cubicBezTo>
                        <a:pt x="18217" y="6348"/>
                        <a:pt x="18147" y="6417"/>
                        <a:pt x="18113" y="6590"/>
                      </a:cubicBezTo>
                      <a:cubicBezTo>
                        <a:pt x="18113" y="6659"/>
                        <a:pt x="18078" y="6693"/>
                        <a:pt x="17041" y="7143"/>
                      </a:cubicBezTo>
                      <a:cubicBezTo>
                        <a:pt x="17007" y="7212"/>
                        <a:pt x="17041" y="7246"/>
                        <a:pt x="17041" y="7316"/>
                      </a:cubicBezTo>
                      <a:cubicBezTo>
                        <a:pt x="17041" y="7350"/>
                        <a:pt x="17041" y="7385"/>
                        <a:pt x="16834" y="7627"/>
                      </a:cubicBezTo>
                      <a:cubicBezTo>
                        <a:pt x="16834" y="7661"/>
                        <a:pt x="16799" y="7696"/>
                        <a:pt x="16765" y="7800"/>
                      </a:cubicBezTo>
                      <a:cubicBezTo>
                        <a:pt x="16765" y="7834"/>
                        <a:pt x="16730" y="7869"/>
                        <a:pt x="16730" y="7903"/>
                      </a:cubicBezTo>
                      <a:cubicBezTo>
                        <a:pt x="16730" y="7972"/>
                        <a:pt x="16661" y="8007"/>
                        <a:pt x="16143" y="8007"/>
                      </a:cubicBezTo>
                      <a:cubicBezTo>
                        <a:pt x="16039" y="8041"/>
                        <a:pt x="15970" y="8076"/>
                        <a:pt x="15832" y="8145"/>
                      </a:cubicBezTo>
                      <a:cubicBezTo>
                        <a:pt x="15797" y="8180"/>
                        <a:pt x="15728" y="8214"/>
                        <a:pt x="14172" y="8871"/>
                      </a:cubicBezTo>
                      <a:cubicBezTo>
                        <a:pt x="14069" y="8906"/>
                        <a:pt x="14000" y="9009"/>
                        <a:pt x="14172" y="9666"/>
                      </a:cubicBezTo>
                      <a:cubicBezTo>
                        <a:pt x="14207" y="9701"/>
                        <a:pt x="14242" y="9735"/>
                        <a:pt x="12755" y="10046"/>
                      </a:cubicBezTo>
                      <a:cubicBezTo>
                        <a:pt x="12652" y="10115"/>
                        <a:pt x="12582" y="10184"/>
                        <a:pt x="12479" y="10254"/>
                      </a:cubicBezTo>
                      <a:cubicBezTo>
                        <a:pt x="12306" y="10357"/>
                        <a:pt x="12306" y="10426"/>
                        <a:pt x="12341" y="10634"/>
                      </a:cubicBezTo>
                      <a:cubicBezTo>
                        <a:pt x="12341" y="10668"/>
                        <a:pt x="12375" y="10703"/>
                        <a:pt x="12513" y="10807"/>
                      </a:cubicBezTo>
                      <a:cubicBezTo>
                        <a:pt x="12652" y="10841"/>
                        <a:pt x="12755" y="10910"/>
                        <a:pt x="11926" y="11602"/>
                      </a:cubicBezTo>
                      <a:cubicBezTo>
                        <a:pt x="12029" y="11602"/>
                        <a:pt x="12202" y="11602"/>
                        <a:pt x="12652" y="12051"/>
                      </a:cubicBezTo>
                      <a:cubicBezTo>
                        <a:pt x="12652" y="12120"/>
                        <a:pt x="12652" y="12155"/>
                        <a:pt x="14069" y="13123"/>
                      </a:cubicBezTo>
                      <a:cubicBezTo>
                        <a:pt x="13965" y="13157"/>
                        <a:pt x="13861" y="13157"/>
                        <a:pt x="13550" y="13261"/>
                      </a:cubicBezTo>
                      <a:cubicBezTo>
                        <a:pt x="13412" y="13330"/>
                        <a:pt x="13343" y="13364"/>
                        <a:pt x="13274" y="13468"/>
                      </a:cubicBezTo>
                      <a:cubicBezTo>
                        <a:pt x="13239" y="13503"/>
                        <a:pt x="13308" y="13572"/>
                        <a:pt x="13585" y="13814"/>
                      </a:cubicBezTo>
                      <a:cubicBezTo>
                        <a:pt x="13607" y="13881"/>
                        <a:pt x="13615" y="13934"/>
                        <a:pt x="13245" y="13934"/>
                      </a:cubicBezTo>
                      <a:cubicBezTo>
                        <a:pt x="13047" y="13934"/>
                        <a:pt x="12741" y="13919"/>
                        <a:pt x="12271" y="13883"/>
                      </a:cubicBezTo>
                      <a:cubicBezTo>
                        <a:pt x="12271" y="13848"/>
                        <a:pt x="12271" y="13814"/>
                        <a:pt x="10992" y="13330"/>
                      </a:cubicBezTo>
                      <a:cubicBezTo>
                        <a:pt x="11200" y="13157"/>
                        <a:pt x="10992" y="13157"/>
                        <a:pt x="10647" y="12673"/>
                      </a:cubicBezTo>
                      <a:cubicBezTo>
                        <a:pt x="10612" y="12604"/>
                        <a:pt x="10543" y="12569"/>
                        <a:pt x="9921" y="12224"/>
                      </a:cubicBezTo>
                      <a:cubicBezTo>
                        <a:pt x="9817" y="12086"/>
                        <a:pt x="9990" y="11913"/>
                        <a:pt x="9783" y="11636"/>
                      </a:cubicBezTo>
                      <a:cubicBezTo>
                        <a:pt x="9714" y="11636"/>
                        <a:pt x="9610" y="11636"/>
                        <a:pt x="8884" y="11429"/>
                      </a:cubicBezTo>
                      <a:cubicBezTo>
                        <a:pt x="8815" y="11394"/>
                        <a:pt x="8780" y="11325"/>
                        <a:pt x="7985" y="10565"/>
                      </a:cubicBezTo>
                      <a:cubicBezTo>
                        <a:pt x="8054" y="10530"/>
                        <a:pt x="8124" y="10496"/>
                        <a:pt x="8262" y="10461"/>
                      </a:cubicBezTo>
                      <a:cubicBezTo>
                        <a:pt x="8366" y="10392"/>
                        <a:pt x="8469" y="10357"/>
                        <a:pt x="8504" y="10357"/>
                      </a:cubicBezTo>
                      <a:cubicBezTo>
                        <a:pt x="8677" y="10254"/>
                        <a:pt x="9195" y="9943"/>
                        <a:pt x="8780" y="9459"/>
                      </a:cubicBezTo>
                      <a:cubicBezTo>
                        <a:pt x="8711" y="9459"/>
                        <a:pt x="8642" y="9424"/>
                        <a:pt x="8435" y="9389"/>
                      </a:cubicBezTo>
                      <a:cubicBezTo>
                        <a:pt x="8366" y="9389"/>
                        <a:pt x="8296" y="9355"/>
                        <a:pt x="8227" y="9355"/>
                      </a:cubicBezTo>
                      <a:cubicBezTo>
                        <a:pt x="8124" y="9320"/>
                        <a:pt x="8020" y="9320"/>
                        <a:pt x="7674" y="9251"/>
                      </a:cubicBezTo>
                      <a:cubicBezTo>
                        <a:pt x="7571" y="9251"/>
                        <a:pt x="7501" y="9286"/>
                        <a:pt x="7432" y="9320"/>
                      </a:cubicBezTo>
                      <a:cubicBezTo>
                        <a:pt x="7329" y="9320"/>
                        <a:pt x="7259" y="9355"/>
                        <a:pt x="6914" y="9355"/>
                      </a:cubicBezTo>
                      <a:cubicBezTo>
                        <a:pt x="6573" y="9287"/>
                        <a:pt x="6605" y="9204"/>
                        <a:pt x="6237" y="9204"/>
                      </a:cubicBezTo>
                      <a:cubicBezTo>
                        <a:pt x="6044" y="9204"/>
                        <a:pt x="5742" y="9226"/>
                        <a:pt x="5220" y="9286"/>
                      </a:cubicBezTo>
                      <a:cubicBezTo>
                        <a:pt x="5255" y="9631"/>
                        <a:pt x="5358" y="9977"/>
                        <a:pt x="5497" y="10323"/>
                      </a:cubicBezTo>
                      <a:cubicBezTo>
                        <a:pt x="5566" y="10461"/>
                        <a:pt x="5635" y="10634"/>
                        <a:pt x="5531" y="10772"/>
                      </a:cubicBezTo>
                      <a:cubicBezTo>
                        <a:pt x="5497" y="10876"/>
                        <a:pt x="5393" y="10945"/>
                        <a:pt x="5289" y="11014"/>
                      </a:cubicBezTo>
                      <a:cubicBezTo>
                        <a:pt x="4460" y="11567"/>
                        <a:pt x="3492" y="12086"/>
                        <a:pt x="2489" y="12569"/>
                      </a:cubicBezTo>
                      <a:cubicBezTo>
                        <a:pt x="2351" y="12604"/>
                        <a:pt x="2248" y="12673"/>
                        <a:pt x="2178" y="12708"/>
                      </a:cubicBezTo>
                      <a:cubicBezTo>
                        <a:pt x="2109" y="12811"/>
                        <a:pt x="2075" y="12881"/>
                        <a:pt x="2075" y="12984"/>
                      </a:cubicBezTo>
                      <a:cubicBezTo>
                        <a:pt x="2075" y="13192"/>
                        <a:pt x="2248" y="13364"/>
                        <a:pt x="2317" y="13537"/>
                      </a:cubicBezTo>
                      <a:cubicBezTo>
                        <a:pt x="2420" y="13745"/>
                        <a:pt x="2455" y="13952"/>
                        <a:pt x="2248" y="14125"/>
                      </a:cubicBezTo>
                      <a:cubicBezTo>
                        <a:pt x="1936" y="14367"/>
                        <a:pt x="1383" y="14471"/>
                        <a:pt x="1487" y="14851"/>
                      </a:cubicBezTo>
                      <a:cubicBezTo>
                        <a:pt x="1556" y="15127"/>
                        <a:pt x="2006" y="15404"/>
                        <a:pt x="2455" y="15542"/>
                      </a:cubicBezTo>
                      <a:cubicBezTo>
                        <a:pt x="2835" y="15680"/>
                        <a:pt x="3354" y="15749"/>
                        <a:pt x="3838" y="15784"/>
                      </a:cubicBezTo>
                      <a:cubicBezTo>
                        <a:pt x="3803" y="15784"/>
                        <a:pt x="3630" y="16441"/>
                        <a:pt x="3734" y="16510"/>
                      </a:cubicBezTo>
                      <a:cubicBezTo>
                        <a:pt x="3768" y="16527"/>
                        <a:pt x="3803" y="16536"/>
                        <a:pt x="3894" y="16536"/>
                      </a:cubicBezTo>
                      <a:cubicBezTo>
                        <a:pt x="3984" y="16536"/>
                        <a:pt x="4131" y="16527"/>
                        <a:pt x="4391" y="16510"/>
                      </a:cubicBezTo>
                      <a:cubicBezTo>
                        <a:pt x="4840" y="16544"/>
                        <a:pt x="4874" y="16786"/>
                        <a:pt x="4771" y="16994"/>
                      </a:cubicBezTo>
                      <a:cubicBezTo>
                        <a:pt x="4702" y="17097"/>
                        <a:pt x="4529" y="17201"/>
                        <a:pt x="4321" y="17201"/>
                      </a:cubicBezTo>
                      <a:cubicBezTo>
                        <a:pt x="4356" y="17305"/>
                        <a:pt x="4425" y="17409"/>
                        <a:pt x="4563" y="17478"/>
                      </a:cubicBezTo>
                      <a:cubicBezTo>
                        <a:pt x="4667" y="17547"/>
                        <a:pt x="4805" y="17547"/>
                        <a:pt x="4909" y="17616"/>
                      </a:cubicBezTo>
                      <a:cubicBezTo>
                        <a:pt x="5013" y="17651"/>
                        <a:pt x="5116" y="17720"/>
                        <a:pt x="5047" y="17789"/>
                      </a:cubicBezTo>
                      <a:cubicBezTo>
                        <a:pt x="5013" y="17823"/>
                        <a:pt x="4909" y="17858"/>
                        <a:pt x="4874" y="17927"/>
                      </a:cubicBezTo>
                      <a:cubicBezTo>
                        <a:pt x="4805" y="17962"/>
                        <a:pt x="4840" y="18065"/>
                        <a:pt x="4874" y="18134"/>
                      </a:cubicBezTo>
                      <a:cubicBezTo>
                        <a:pt x="5047" y="18446"/>
                        <a:pt x="5151" y="18757"/>
                        <a:pt x="5186" y="19068"/>
                      </a:cubicBezTo>
                      <a:cubicBezTo>
                        <a:pt x="5186" y="19137"/>
                        <a:pt x="5186" y="19241"/>
                        <a:pt x="5324" y="19310"/>
                      </a:cubicBezTo>
                      <a:cubicBezTo>
                        <a:pt x="5393" y="19344"/>
                        <a:pt x="5497" y="19379"/>
                        <a:pt x="5566" y="19379"/>
                      </a:cubicBezTo>
                      <a:cubicBezTo>
                        <a:pt x="5808" y="19413"/>
                        <a:pt x="6015" y="19482"/>
                        <a:pt x="6257" y="19517"/>
                      </a:cubicBezTo>
                      <a:cubicBezTo>
                        <a:pt x="6637" y="19586"/>
                        <a:pt x="7087" y="19690"/>
                        <a:pt x="7225" y="19897"/>
                      </a:cubicBezTo>
                      <a:cubicBezTo>
                        <a:pt x="7329" y="20070"/>
                        <a:pt x="7156" y="20243"/>
                        <a:pt x="7329" y="20416"/>
                      </a:cubicBezTo>
                      <a:cubicBezTo>
                        <a:pt x="7467" y="20589"/>
                        <a:pt x="7847" y="20658"/>
                        <a:pt x="8158" y="20727"/>
                      </a:cubicBezTo>
                      <a:cubicBezTo>
                        <a:pt x="8227" y="20761"/>
                        <a:pt x="8331" y="20796"/>
                        <a:pt x="8366" y="20831"/>
                      </a:cubicBezTo>
                      <a:cubicBezTo>
                        <a:pt x="8435" y="20865"/>
                        <a:pt x="8469" y="20934"/>
                        <a:pt x="8469" y="20969"/>
                      </a:cubicBezTo>
                      <a:cubicBezTo>
                        <a:pt x="8504" y="21176"/>
                        <a:pt x="8331" y="21418"/>
                        <a:pt x="8054" y="21591"/>
                      </a:cubicBezTo>
                      <a:cubicBezTo>
                        <a:pt x="7743" y="21729"/>
                        <a:pt x="7467" y="21729"/>
                        <a:pt x="7052" y="21764"/>
                      </a:cubicBezTo>
                      <a:cubicBezTo>
                        <a:pt x="7017" y="21764"/>
                        <a:pt x="6776" y="21695"/>
                        <a:pt x="6361" y="21695"/>
                      </a:cubicBezTo>
                      <a:cubicBezTo>
                        <a:pt x="6153" y="21695"/>
                        <a:pt x="5911" y="21729"/>
                        <a:pt x="5669" y="21764"/>
                      </a:cubicBezTo>
                      <a:cubicBezTo>
                        <a:pt x="4944" y="21867"/>
                        <a:pt x="6119" y="22006"/>
                        <a:pt x="6361" y="22144"/>
                      </a:cubicBezTo>
                      <a:cubicBezTo>
                        <a:pt x="6603" y="22248"/>
                        <a:pt x="6257" y="22351"/>
                        <a:pt x="5981" y="22386"/>
                      </a:cubicBezTo>
                      <a:cubicBezTo>
                        <a:pt x="5739" y="22420"/>
                        <a:pt x="5566" y="22835"/>
                        <a:pt x="5566" y="22835"/>
                      </a:cubicBezTo>
                      <a:cubicBezTo>
                        <a:pt x="5531" y="22870"/>
                        <a:pt x="5255" y="23043"/>
                        <a:pt x="4805" y="23043"/>
                      </a:cubicBezTo>
                      <a:cubicBezTo>
                        <a:pt x="4356" y="23043"/>
                        <a:pt x="4114" y="22593"/>
                        <a:pt x="4045" y="22490"/>
                      </a:cubicBezTo>
                      <a:cubicBezTo>
                        <a:pt x="4010" y="22420"/>
                        <a:pt x="3872" y="22248"/>
                        <a:pt x="3561" y="22144"/>
                      </a:cubicBezTo>
                      <a:cubicBezTo>
                        <a:pt x="3250" y="22006"/>
                        <a:pt x="2870" y="22109"/>
                        <a:pt x="2489" y="21971"/>
                      </a:cubicBezTo>
                      <a:cubicBezTo>
                        <a:pt x="2386" y="21937"/>
                        <a:pt x="2282" y="21937"/>
                        <a:pt x="2178" y="21937"/>
                      </a:cubicBezTo>
                      <a:cubicBezTo>
                        <a:pt x="2006" y="21937"/>
                        <a:pt x="1867" y="21971"/>
                        <a:pt x="1764" y="21971"/>
                      </a:cubicBezTo>
                      <a:cubicBezTo>
                        <a:pt x="1556" y="21971"/>
                        <a:pt x="865" y="22248"/>
                        <a:pt x="450" y="22455"/>
                      </a:cubicBezTo>
                      <a:cubicBezTo>
                        <a:pt x="1" y="22628"/>
                        <a:pt x="1003" y="22766"/>
                        <a:pt x="1072" y="22766"/>
                      </a:cubicBezTo>
                      <a:lnTo>
                        <a:pt x="450" y="23319"/>
                      </a:lnTo>
                      <a:lnTo>
                        <a:pt x="1453" y="23527"/>
                      </a:lnTo>
                      <a:cubicBezTo>
                        <a:pt x="1418" y="23561"/>
                        <a:pt x="1314" y="23803"/>
                        <a:pt x="1453" y="23976"/>
                      </a:cubicBezTo>
                      <a:cubicBezTo>
                        <a:pt x="1556" y="24149"/>
                        <a:pt x="1453" y="24460"/>
                        <a:pt x="1453" y="24460"/>
                      </a:cubicBezTo>
                      <a:cubicBezTo>
                        <a:pt x="1453" y="24494"/>
                        <a:pt x="2006" y="24633"/>
                        <a:pt x="2109" y="24736"/>
                      </a:cubicBezTo>
                      <a:cubicBezTo>
                        <a:pt x="2248" y="24805"/>
                        <a:pt x="1867" y="25117"/>
                        <a:pt x="1764" y="25359"/>
                      </a:cubicBezTo>
                      <a:cubicBezTo>
                        <a:pt x="1625" y="25566"/>
                        <a:pt x="2386" y="25600"/>
                        <a:pt x="2697" y="25773"/>
                      </a:cubicBezTo>
                      <a:cubicBezTo>
                        <a:pt x="3008" y="25946"/>
                        <a:pt x="3008" y="26188"/>
                        <a:pt x="3008" y="26188"/>
                      </a:cubicBezTo>
                      <a:cubicBezTo>
                        <a:pt x="3043" y="26223"/>
                        <a:pt x="3699" y="26568"/>
                        <a:pt x="3803" y="26672"/>
                      </a:cubicBezTo>
                      <a:cubicBezTo>
                        <a:pt x="3941" y="26810"/>
                        <a:pt x="4010" y="27190"/>
                        <a:pt x="4183" y="27502"/>
                      </a:cubicBezTo>
                      <a:cubicBezTo>
                        <a:pt x="4287" y="27709"/>
                        <a:pt x="4598" y="27744"/>
                        <a:pt x="4840" y="27744"/>
                      </a:cubicBezTo>
                      <a:cubicBezTo>
                        <a:pt x="4944" y="27744"/>
                        <a:pt x="5047" y="27709"/>
                        <a:pt x="5047" y="27709"/>
                      </a:cubicBezTo>
                      <a:lnTo>
                        <a:pt x="5981" y="27709"/>
                      </a:lnTo>
                      <a:lnTo>
                        <a:pt x="6672" y="27916"/>
                      </a:lnTo>
                      <a:cubicBezTo>
                        <a:pt x="6810" y="27916"/>
                        <a:pt x="7052" y="27882"/>
                        <a:pt x="7052" y="27813"/>
                      </a:cubicBezTo>
                      <a:cubicBezTo>
                        <a:pt x="7052" y="27674"/>
                        <a:pt x="7743" y="27605"/>
                        <a:pt x="8227" y="27294"/>
                      </a:cubicBezTo>
                      <a:cubicBezTo>
                        <a:pt x="8400" y="27190"/>
                        <a:pt x="8573" y="27156"/>
                        <a:pt x="8780" y="27156"/>
                      </a:cubicBezTo>
                      <a:cubicBezTo>
                        <a:pt x="9161" y="27156"/>
                        <a:pt x="9644" y="27294"/>
                        <a:pt x="10232" y="27294"/>
                      </a:cubicBezTo>
                      <a:cubicBezTo>
                        <a:pt x="11096" y="27294"/>
                        <a:pt x="10163" y="27882"/>
                        <a:pt x="10232" y="28227"/>
                      </a:cubicBezTo>
                      <a:cubicBezTo>
                        <a:pt x="10267" y="28331"/>
                        <a:pt x="10301" y="28366"/>
                        <a:pt x="10405" y="28366"/>
                      </a:cubicBezTo>
                      <a:cubicBezTo>
                        <a:pt x="10612" y="28366"/>
                        <a:pt x="10958" y="28227"/>
                        <a:pt x="11546" y="28227"/>
                      </a:cubicBezTo>
                      <a:cubicBezTo>
                        <a:pt x="12410" y="28227"/>
                        <a:pt x="11546" y="28435"/>
                        <a:pt x="11546" y="28642"/>
                      </a:cubicBezTo>
                      <a:cubicBezTo>
                        <a:pt x="11546" y="28884"/>
                        <a:pt x="11857" y="29092"/>
                        <a:pt x="12237" y="29541"/>
                      </a:cubicBezTo>
                      <a:cubicBezTo>
                        <a:pt x="12617" y="29956"/>
                        <a:pt x="12652" y="29783"/>
                        <a:pt x="12790" y="29921"/>
                      </a:cubicBezTo>
                      <a:cubicBezTo>
                        <a:pt x="12928" y="30094"/>
                        <a:pt x="13585" y="29990"/>
                        <a:pt x="13861" y="30128"/>
                      </a:cubicBezTo>
                      <a:cubicBezTo>
                        <a:pt x="14103" y="30232"/>
                        <a:pt x="13723" y="30301"/>
                        <a:pt x="13585" y="30647"/>
                      </a:cubicBezTo>
                      <a:cubicBezTo>
                        <a:pt x="13481" y="30993"/>
                        <a:pt x="14034" y="30854"/>
                        <a:pt x="14034" y="30993"/>
                      </a:cubicBezTo>
                      <a:cubicBezTo>
                        <a:pt x="14034" y="31062"/>
                        <a:pt x="14242" y="31096"/>
                        <a:pt x="14553" y="31096"/>
                      </a:cubicBezTo>
                      <a:cubicBezTo>
                        <a:pt x="14864" y="31096"/>
                        <a:pt x="15313" y="31062"/>
                        <a:pt x="15728" y="31027"/>
                      </a:cubicBezTo>
                      <a:cubicBezTo>
                        <a:pt x="15832" y="31027"/>
                        <a:pt x="15901" y="30993"/>
                        <a:pt x="15970" y="30993"/>
                      </a:cubicBezTo>
                      <a:cubicBezTo>
                        <a:pt x="16419" y="30993"/>
                        <a:pt x="16039" y="31269"/>
                        <a:pt x="16039" y="31477"/>
                      </a:cubicBezTo>
                      <a:cubicBezTo>
                        <a:pt x="16039" y="31753"/>
                        <a:pt x="16454" y="32030"/>
                        <a:pt x="16903" y="32237"/>
                      </a:cubicBezTo>
                      <a:cubicBezTo>
                        <a:pt x="17352" y="32479"/>
                        <a:pt x="16938" y="32652"/>
                        <a:pt x="16972" y="32928"/>
                      </a:cubicBezTo>
                      <a:cubicBezTo>
                        <a:pt x="17007" y="33032"/>
                        <a:pt x="17076" y="33136"/>
                        <a:pt x="17145" y="33239"/>
                      </a:cubicBezTo>
                      <a:cubicBezTo>
                        <a:pt x="17283" y="33205"/>
                        <a:pt x="17422" y="33205"/>
                        <a:pt x="18009" y="33205"/>
                      </a:cubicBezTo>
                      <a:cubicBezTo>
                        <a:pt x="18147" y="33205"/>
                        <a:pt x="18320" y="33205"/>
                        <a:pt x="18839" y="33274"/>
                      </a:cubicBezTo>
                      <a:cubicBezTo>
                        <a:pt x="19115" y="33308"/>
                        <a:pt x="19461" y="33378"/>
                        <a:pt x="19737" y="33378"/>
                      </a:cubicBezTo>
                      <a:cubicBezTo>
                        <a:pt x="20014" y="33378"/>
                        <a:pt x="20221" y="33308"/>
                        <a:pt x="20221" y="33205"/>
                      </a:cubicBezTo>
                      <a:cubicBezTo>
                        <a:pt x="20221" y="32928"/>
                        <a:pt x="20705" y="32825"/>
                        <a:pt x="20221" y="32583"/>
                      </a:cubicBezTo>
                      <a:cubicBezTo>
                        <a:pt x="19703" y="32341"/>
                        <a:pt x="19081" y="32237"/>
                        <a:pt x="19392" y="31995"/>
                      </a:cubicBezTo>
                      <a:cubicBezTo>
                        <a:pt x="19703" y="31753"/>
                        <a:pt x="19979" y="31511"/>
                        <a:pt x="20429" y="31269"/>
                      </a:cubicBezTo>
                      <a:cubicBezTo>
                        <a:pt x="20913" y="31027"/>
                        <a:pt x="21466" y="30682"/>
                        <a:pt x="21155" y="30440"/>
                      </a:cubicBezTo>
                      <a:cubicBezTo>
                        <a:pt x="20844" y="30198"/>
                        <a:pt x="20947" y="29956"/>
                        <a:pt x="20291" y="29956"/>
                      </a:cubicBezTo>
                      <a:cubicBezTo>
                        <a:pt x="19807" y="29956"/>
                        <a:pt x="19530" y="30059"/>
                        <a:pt x="19392" y="30059"/>
                      </a:cubicBezTo>
                      <a:cubicBezTo>
                        <a:pt x="19323" y="30059"/>
                        <a:pt x="19288" y="30025"/>
                        <a:pt x="19288" y="29956"/>
                      </a:cubicBezTo>
                      <a:cubicBezTo>
                        <a:pt x="19288" y="29748"/>
                        <a:pt x="18977" y="29541"/>
                        <a:pt x="19530" y="29333"/>
                      </a:cubicBezTo>
                      <a:cubicBezTo>
                        <a:pt x="19737" y="29264"/>
                        <a:pt x="20014" y="29264"/>
                        <a:pt x="20152" y="29126"/>
                      </a:cubicBezTo>
                      <a:cubicBezTo>
                        <a:pt x="20291" y="28988"/>
                        <a:pt x="20118" y="28780"/>
                        <a:pt x="20118" y="28642"/>
                      </a:cubicBezTo>
                      <a:cubicBezTo>
                        <a:pt x="20118" y="28400"/>
                        <a:pt x="20394" y="28193"/>
                        <a:pt x="20809" y="28089"/>
                      </a:cubicBezTo>
                      <a:cubicBezTo>
                        <a:pt x="20982" y="28020"/>
                        <a:pt x="21155" y="28020"/>
                        <a:pt x="21293" y="27916"/>
                      </a:cubicBezTo>
                      <a:cubicBezTo>
                        <a:pt x="21639" y="27744"/>
                        <a:pt x="21155" y="27363"/>
                        <a:pt x="21500" y="27156"/>
                      </a:cubicBezTo>
                      <a:cubicBezTo>
                        <a:pt x="21673" y="27018"/>
                        <a:pt x="21984" y="27018"/>
                        <a:pt x="22226" y="26949"/>
                      </a:cubicBezTo>
                      <a:cubicBezTo>
                        <a:pt x="22606" y="26845"/>
                        <a:pt x="22779" y="26637"/>
                        <a:pt x="23056" y="26499"/>
                      </a:cubicBezTo>
                      <a:cubicBezTo>
                        <a:pt x="23263" y="26361"/>
                        <a:pt x="23540" y="26257"/>
                        <a:pt x="23851" y="26257"/>
                      </a:cubicBezTo>
                      <a:cubicBezTo>
                        <a:pt x="23920" y="26257"/>
                        <a:pt x="24024" y="26257"/>
                        <a:pt x="24127" y="26292"/>
                      </a:cubicBezTo>
                      <a:cubicBezTo>
                        <a:pt x="24438" y="26395"/>
                        <a:pt x="24507" y="26637"/>
                        <a:pt x="25026" y="26707"/>
                      </a:cubicBezTo>
                      <a:cubicBezTo>
                        <a:pt x="25302" y="26707"/>
                        <a:pt x="25579" y="26603"/>
                        <a:pt x="25648" y="26465"/>
                      </a:cubicBezTo>
                      <a:cubicBezTo>
                        <a:pt x="25752" y="26292"/>
                        <a:pt x="25648" y="26119"/>
                        <a:pt x="25683" y="25912"/>
                      </a:cubicBezTo>
                      <a:cubicBezTo>
                        <a:pt x="25786" y="25912"/>
                        <a:pt x="25890" y="25946"/>
                        <a:pt x="25959" y="25981"/>
                      </a:cubicBezTo>
                      <a:cubicBezTo>
                        <a:pt x="26028" y="26050"/>
                        <a:pt x="26097" y="26119"/>
                        <a:pt x="26167" y="26188"/>
                      </a:cubicBezTo>
                      <a:cubicBezTo>
                        <a:pt x="26305" y="26292"/>
                        <a:pt x="26547" y="26361"/>
                        <a:pt x="26789" y="26361"/>
                      </a:cubicBezTo>
                      <a:cubicBezTo>
                        <a:pt x="26892" y="26361"/>
                        <a:pt x="26996" y="26361"/>
                        <a:pt x="27065" y="26326"/>
                      </a:cubicBezTo>
                      <a:cubicBezTo>
                        <a:pt x="27204" y="26257"/>
                        <a:pt x="27238" y="26119"/>
                        <a:pt x="27307" y="26015"/>
                      </a:cubicBezTo>
                      <a:cubicBezTo>
                        <a:pt x="27515" y="26015"/>
                        <a:pt x="27687" y="26119"/>
                        <a:pt x="27757" y="26223"/>
                      </a:cubicBezTo>
                      <a:cubicBezTo>
                        <a:pt x="27791" y="26361"/>
                        <a:pt x="27722" y="26499"/>
                        <a:pt x="27722" y="26603"/>
                      </a:cubicBezTo>
                      <a:cubicBezTo>
                        <a:pt x="27722" y="26741"/>
                        <a:pt x="27895" y="26879"/>
                        <a:pt x="28137" y="26879"/>
                      </a:cubicBezTo>
                      <a:cubicBezTo>
                        <a:pt x="28275" y="26879"/>
                        <a:pt x="28379" y="26845"/>
                        <a:pt x="28482" y="26810"/>
                      </a:cubicBezTo>
                      <a:cubicBezTo>
                        <a:pt x="28586" y="26810"/>
                        <a:pt x="28690" y="26776"/>
                        <a:pt x="28932" y="26776"/>
                      </a:cubicBezTo>
                      <a:cubicBezTo>
                        <a:pt x="29139" y="26845"/>
                        <a:pt x="29105" y="27052"/>
                        <a:pt x="29416" y="27087"/>
                      </a:cubicBezTo>
                      <a:cubicBezTo>
                        <a:pt x="29485" y="27087"/>
                        <a:pt x="29589" y="27087"/>
                        <a:pt x="29658" y="27052"/>
                      </a:cubicBezTo>
                      <a:cubicBezTo>
                        <a:pt x="29934" y="26983"/>
                        <a:pt x="30280" y="26914"/>
                        <a:pt x="30349" y="26741"/>
                      </a:cubicBezTo>
                      <a:cubicBezTo>
                        <a:pt x="30384" y="26637"/>
                        <a:pt x="30280" y="26499"/>
                        <a:pt x="30418" y="26395"/>
                      </a:cubicBezTo>
                      <a:cubicBezTo>
                        <a:pt x="30453" y="26361"/>
                        <a:pt x="30522" y="26326"/>
                        <a:pt x="30729" y="26292"/>
                      </a:cubicBezTo>
                      <a:cubicBezTo>
                        <a:pt x="30971" y="26292"/>
                        <a:pt x="31179" y="26395"/>
                        <a:pt x="31282" y="26499"/>
                      </a:cubicBezTo>
                      <a:cubicBezTo>
                        <a:pt x="31386" y="26637"/>
                        <a:pt x="31386" y="26810"/>
                        <a:pt x="31490" y="26949"/>
                      </a:cubicBezTo>
                      <a:cubicBezTo>
                        <a:pt x="31579" y="27038"/>
                        <a:pt x="31747" y="27128"/>
                        <a:pt x="32060" y="27128"/>
                      </a:cubicBezTo>
                      <a:cubicBezTo>
                        <a:pt x="32108" y="27128"/>
                        <a:pt x="32160" y="27126"/>
                        <a:pt x="32215" y="27121"/>
                      </a:cubicBezTo>
                      <a:cubicBezTo>
                        <a:pt x="32596" y="27018"/>
                        <a:pt x="32285" y="26707"/>
                        <a:pt x="32457" y="26499"/>
                      </a:cubicBezTo>
                      <a:lnTo>
                        <a:pt x="32769" y="26499"/>
                      </a:lnTo>
                      <a:cubicBezTo>
                        <a:pt x="32907" y="26672"/>
                        <a:pt x="33045" y="26810"/>
                        <a:pt x="33356" y="26879"/>
                      </a:cubicBezTo>
                      <a:cubicBezTo>
                        <a:pt x="33425" y="26879"/>
                        <a:pt x="33494" y="26914"/>
                        <a:pt x="33598" y="26914"/>
                      </a:cubicBezTo>
                      <a:cubicBezTo>
                        <a:pt x="33840" y="26914"/>
                        <a:pt x="34082" y="26845"/>
                        <a:pt x="34117" y="26741"/>
                      </a:cubicBezTo>
                      <a:cubicBezTo>
                        <a:pt x="34186" y="26534"/>
                        <a:pt x="33667" y="26395"/>
                        <a:pt x="33564" y="26188"/>
                      </a:cubicBezTo>
                      <a:cubicBezTo>
                        <a:pt x="33460" y="26015"/>
                        <a:pt x="33633" y="25842"/>
                        <a:pt x="33909" y="25808"/>
                      </a:cubicBezTo>
                      <a:cubicBezTo>
                        <a:pt x="33978" y="25773"/>
                        <a:pt x="34047" y="25773"/>
                        <a:pt x="34117" y="25773"/>
                      </a:cubicBezTo>
                      <a:cubicBezTo>
                        <a:pt x="34359" y="25773"/>
                        <a:pt x="34600" y="25842"/>
                        <a:pt x="34704" y="25946"/>
                      </a:cubicBezTo>
                      <a:cubicBezTo>
                        <a:pt x="34808" y="26050"/>
                        <a:pt x="34842" y="26188"/>
                        <a:pt x="35119" y="26223"/>
                      </a:cubicBezTo>
                      <a:cubicBezTo>
                        <a:pt x="35361" y="26223"/>
                        <a:pt x="35465" y="26015"/>
                        <a:pt x="35672" y="25946"/>
                      </a:cubicBezTo>
                      <a:cubicBezTo>
                        <a:pt x="35741" y="25912"/>
                        <a:pt x="35810" y="25912"/>
                        <a:pt x="35914" y="25912"/>
                      </a:cubicBezTo>
                      <a:cubicBezTo>
                        <a:pt x="36121" y="25912"/>
                        <a:pt x="36329" y="25946"/>
                        <a:pt x="36432" y="26050"/>
                      </a:cubicBezTo>
                      <a:cubicBezTo>
                        <a:pt x="36571" y="26154"/>
                        <a:pt x="36571" y="26326"/>
                        <a:pt x="36571" y="26465"/>
                      </a:cubicBezTo>
                      <a:cubicBezTo>
                        <a:pt x="36571" y="26603"/>
                        <a:pt x="36536" y="26741"/>
                        <a:pt x="36744" y="26845"/>
                      </a:cubicBezTo>
                      <a:cubicBezTo>
                        <a:pt x="36813" y="26879"/>
                        <a:pt x="36916" y="26879"/>
                        <a:pt x="37020" y="26914"/>
                      </a:cubicBezTo>
                      <a:cubicBezTo>
                        <a:pt x="37504" y="27052"/>
                        <a:pt x="37780" y="27329"/>
                        <a:pt x="37642" y="27605"/>
                      </a:cubicBezTo>
                      <a:cubicBezTo>
                        <a:pt x="37919" y="27605"/>
                        <a:pt x="38230" y="27571"/>
                        <a:pt x="38506" y="27571"/>
                      </a:cubicBezTo>
                      <a:cubicBezTo>
                        <a:pt x="38541" y="27674"/>
                        <a:pt x="38679" y="27847"/>
                        <a:pt x="38956" y="27847"/>
                      </a:cubicBezTo>
                      <a:cubicBezTo>
                        <a:pt x="39163" y="27847"/>
                        <a:pt x="39336" y="27744"/>
                        <a:pt x="39474" y="27674"/>
                      </a:cubicBezTo>
                      <a:cubicBezTo>
                        <a:pt x="39647" y="27571"/>
                        <a:pt x="39820" y="27432"/>
                        <a:pt x="40062" y="27432"/>
                      </a:cubicBezTo>
                      <a:cubicBezTo>
                        <a:pt x="40165" y="27432"/>
                        <a:pt x="40235" y="27467"/>
                        <a:pt x="40373" y="27536"/>
                      </a:cubicBezTo>
                      <a:cubicBezTo>
                        <a:pt x="40546" y="27640"/>
                        <a:pt x="40684" y="27778"/>
                        <a:pt x="40995" y="27778"/>
                      </a:cubicBezTo>
                      <a:cubicBezTo>
                        <a:pt x="41099" y="27778"/>
                        <a:pt x="41168" y="27778"/>
                        <a:pt x="41272" y="27744"/>
                      </a:cubicBezTo>
                      <a:cubicBezTo>
                        <a:pt x="41341" y="27744"/>
                        <a:pt x="41444" y="27709"/>
                        <a:pt x="41583" y="27709"/>
                      </a:cubicBezTo>
                      <a:cubicBezTo>
                        <a:pt x="42032" y="27744"/>
                        <a:pt x="42067" y="28089"/>
                        <a:pt x="42654" y="28193"/>
                      </a:cubicBezTo>
                      <a:cubicBezTo>
                        <a:pt x="42758" y="28193"/>
                        <a:pt x="42862" y="28158"/>
                        <a:pt x="42965" y="28158"/>
                      </a:cubicBezTo>
                      <a:cubicBezTo>
                        <a:pt x="43103" y="28158"/>
                        <a:pt x="43207" y="28124"/>
                        <a:pt x="43345" y="28124"/>
                      </a:cubicBezTo>
                      <a:cubicBezTo>
                        <a:pt x="43691" y="28124"/>
                        <a:pt x="43933" y="28297"/>
                        <a:pt x="44175" y="28435"/>
                      </a:cubicBezTo>
                      <a:cubicBezTo>
                        <a:pt x="44348" y="28538"/>
                        <a:pt x="44624" y="28642"/>
                        <a:pt x="44866" y="28642"/>
                      </a:cubicBezTo>
                      <a:cubicBezTo>
                        <a:pt x="44970" y="28642"/>
                        <a:pt x="45039" y="28608"/>
                        <a:pt x="45108" y="28608"/>
                      </a:cubicBezTo>
                      <a:cubicBezTo>
                        <a:pt x="45281" y="28538"/>
                        <a:pt x="45350" y="28435"/>
                        <a:pt x="45627" y="28400"/>
                      </a:cubicBezTo>
                      <a:cubicBezTo>
                        <a:pt x="45869" y="28400"/>
                        <a:pt x="46042" y="28608"/>
                        <a:pt x="46180" y="28746"/>
                      </a:cubicBezTo>
                      <a:cubicBezTo>
                        <a:pt x="46560" y="29161"/>
                        <a:pt x="47493" y="29333"/>
                        <a:pt x="48357" y="29437"/>
                      </a:cubicBezTo>
                      <a:cubicBezTo>
                        <a:pt x="48807" y="29506"/>
                        <a:pt x="49291" y="29541"/>
                        <a:pt x="49775" y="29541"/>
                      </a:cubicBezTo>
                      <a:lnTo>
                        <a:pt x="50155" y="29541"/>
                      </a:lnTo>
                      <a:cubicBezTo>
                        <a:pt x="50777" y="29506"/>
                        <a:pt x="51365" y="29368"/>
                        <a:pt x="51710" y="29126"/>
                      </a:cubicBezTo>
                      <a:cubicBezTo>
                        <a:pt x="52090" y="28850"/>
                        <a:pt x="52194" y="28435"/>
                        <a:pt x="52816" y="28331"/>
                      </a:cubicBezTo>
                      <a:lnTo>
                        <a:pt x="52816" y="28331"/>
                      </a:lnTo>
                      <a:cubicBezTo>
                        <a:pt x="52713" y="28469"/>
                        <a:pt x="52920" y="28642"/>
                        <a:pt x="53300" y="28677"/>
                      </a:cubicBezTo>
                      <a:cubicBezTo>
                        <a:pt x="53577" y="28677"/>
                        <a:pt x="53819" y="28573"/>
                        <a:pt x="53853" y="28469"/>
                      </a:cubicBezTo>
                      <a:cubicBezTo>
                        <a:pt x="53922" y="28642"/>
                        <a:pt x="53957" y="28850"/>
                        <a:pt x="54199" y="29022"/>
                      </a:cubicBezTo>
                      <a:cubicBezTo>
                        <a:pt x="54337" y="29126"/>
                        <a:pt x="54648" y="29230"/>
                        <a:pt x="54959" y="29230"/>
                      </a:cubicBezTo>
                      <a:lnTo>
                        <a:pt x="55167" y="29230"/>
                      </a:lnTo>
                      <a:cubicBezTo>
                        <a:pt x="55374" y="29195"/>
                        <a:pt x="55547" y="29092"/>
                        <a:pt x="55893" y="29057"/>
                      </a:cubicBezTo>
                      <a:cubicBezTo>
                        <a:pt x="56411" y="29057"/>
                        <a:pt x="56757" y="29437"/>
                        <a:pt x="57483" y="29506"/>
                      </a:cubicBezTo>
                      <a:cubicBezTo>
                        <a:pt x="57725" y="29506"/>
                        <a:pt x="57967" y="29437"/>
                        <a:pt x="58208" y="29403"/>
                      </a:cubicBezTo>
                      <a:cubicBezTo>
                        <a:pt x="58450" y="29333"/>
                        <a:pt x="58692" y="29299"/>
                        <a:pt x="58934" y="29299"/>
                      </a:cubicBezTo>
                      <a:cubicBezTo>
                        <a:pt x="59038" y="29299"/>
                        <a:pt x="59142" y="29299"/>
                        <a:pt x="59245" y="29333"/>
                      </a:cubicBezTo>
                      <a:cubicBezTo>
                        <a:pt x="59038" y="29092"/>
                        <a:pt x="59660" y="28884"/>
                        <a:pt x="60248" y="28884"/>
                      </a:cubicBezTo>
                      <a:lnTo>
                        <a:pt x="60835" y="28884"/>
                      </a:lnTo>
                      <a:cubicBezTo>
                        <a:pt x="61112" y="28884"/>
                        <a:pt x="61388" y="28884"/>
                        <a:pt x="61596" y="28780"/>
                      </a:cubicBezTo>
                      <a:cubicBezTo>
                        <a:pt x="61769" y="28711"/>
                        <a:pt x="61907" y="28642"/>
                        <a:pt x="62287" y="28573"/>
                      </a:cubicBezTo>
                      <a:cubicBezTo>
                        <a:pt x="62633" y="28573"/>
                        <a:pt x="62978" y="28746"/>
                        <a:pt x="63186" y="28919"/>
                      </a:cubicBezTo>
                      <a:cubicBezTo>
                        <a:pt x="63393" y="29057"/>
                        <a:pt x="63739" y="29230"/>
                        <a:pt x="64050" y="29230"/>
                      </a:cubicBezTo>
                      <a:lnTo>
                        <a:pt x="64292" y="29230"/>
                      </a:lnTo>
                      <a:cubicBezTo>
                        <a:pt x="64499" y="29161"/>
                        <a:pt x="64638" y="29022"/>
                        <a:pt x="65052" y="28953"/>
                      </a:cubicBezTo>
                      <a:cubicBezTo>
                        <a:pt x="65225" y="28953"/>
                        <a:pt x="65433" y="29022"/>
                        <a:pt x="65605" y="29057"/>
                      </a:cubicBezTo>
                      <a:cubicBezTo>
                        <a:pt x="65757" y="29108"/>
                        <a:pt x="65909" y="29140"/>
                        <a:pt x="66129" y="29140"/>
                      </a:cubicBezTo>
                      <a:cubicBezTo>
                        <a:pt x="66209" y="29140"/>
                        <a:pt x="66299" y="29135"/>
                        <a:pt x="66400" y="29126"/>
                      </a:cubicBezTo>
                      <a:cubicBezTo>
                        <a:pt x="66331" y="29126"/>
                        <a:pt x="66435" y="29022"/>
                        <a:pt x="66435" y="28988"/>
                      </a:cubicBezTo>
                      <a:cubicBezTo>
                        <a:pt x="66508" y="28963"/>
                        <a:pt x="66616" y="28939"/>
                        <a:pt x="66856" y="28939"/>
                      </a:cubicBezTo>
                      <a:cubicBezTo>
                        <a:pt x="66956" y="28939"/>
                        <a:pt x="67078" y="28943"/>
                        <a:pt x="67230" y="28953"/>
                      </a:cubicBezTo>
                      <a:cubicBezTo>
                        <a:pt x="67437" y="28953"/>
                        <a:pt x="67610" y="28884"/>
                        <a:pt x="67783" y="28815"/>
                      </a:cubicBezTo>
                      <a:cubicBezTo>
                        <a:pt x="68060" y="28746"/>
                        <a:pt x="68405" y="28711"/>
                        <a:pt x="68716" y="28711"/>
                      </a:cubicBezTo>
                      <a:cubicBezTo>
                        <a:pt x="68924" y="28711"/>
                        <a:pt x="69131" y="28746"/>
                        <a:pt x="69338" y="28780"/>
                      </a:cubicBezTo>
                      <a:cubicBezTo>
                        <a:pt x="69650" y="28815"/>
                        <a:pt x="69995" y="28919"/>
                        <a:pt x="69995" y="29092"/>
                      </a:cubicBezTo>
                      <a:cubicBezTo>
                        <a:pt x="70030" y="29161"/>
                        <a:pt x="69995" y="29195"/>
                        <a:pt x="70168" y="29333"/>
                      </a:cubicBezTo>
                      <a:cubicBezTo>
                        <a:pt x="70168" y="29264"/>
                        <a:pt x="70133" y="29161"/>
                        <a:pt x="70133" y="29092"/>
                      </a:cubicBezTo>
                      <a:cubicBezTo>
                        <a:pt x="70099" y="28919"/>
                        <a:pt x="70030" y="28711"/>
                        <a:pt x="69753" y="28573"/>
                      </a:cubicBezTo>
                      <a:cubicBezTo>
                        <a:pt x="69546" y="28469"/>
                        <a:pt x="69304" y="28435"/>
                        <a:pt x="69027" y="28400"/>
                      </a:cubicBezTo>
                      <a:cubicBezTo>
                        <a:pt x="68371" y="28262"/>
                        <a:pt x="67748" y="28124"/>
                        <a:pt x="67126" y="27951"/>
                      </a:cubicBezTo>
                      <a:cubicBezTo>
                        <a:pt x="66884" y="27882"/>
                        <a:pt x="66608" y="27778"/>
                        <a:pt x="66573" y="27640"/>
                      </a:cubicBezTo>
                      <a:cubicBezTo>
                        <a:pt x="66539" y="27502"/>
                        <a:pt x="66677" y="27363"/>
                        <a:pt x="66539" y="27294"/>
                      </a:cubicBezTo>
                      <a:cubicBezTo>
                        <a:pt x="66470" y="27225"/>
                        <a:pt x="66331" y="27225"/>
                        <a:pt x="66193" y="27225"/>
                      </a:cubicBezTo>
                      <a:lnTo>
                        <a:pt x="65986" y="27225"/>
                      </a:lnTo>
                      <a:cubicBezTo>
                        <a:pt x="66020" y="27294"/>
                        <a:pt x="65847" y="27363"/>
                        <a:pt x="65571" y="27363"/>
                      </a:cubicBezTo>
                      <a:cubicBezTo>
                        <a:pt x="65398" y="27294"/>
                        <a:pt x="65329" y="27190"/>
                        <a:pt x="65294" y="27121"/>
                      </a:cubicBezTo>
                      <a:lnTo>
                        <a:pt x="64914" y="27121"/>
                      </a:lnTo>
                      <a:cubicBezTo>
                        <a:pt x="64983" y="27190"/>
                        <a:pt x="64880" y="27260"/>
                        <a:pt x="64396" y="27260"/>
                      </a:cubicBezTo>
                      <a:cubicBezTo>
                        <a:pt x="64361" y="27052"/>
                        <a:pt x="64326" y="26810"/>
                        <a:pt x="64326" y="26603"/>
                      </a:cubicBezTo>
                      <a:cubicBezTo>
                        <a:pt x="64292" y="26534"/>
                        <a:pt x="64292" y="26465"/>
                        <a:pt x="64396" y="26430"/>
                      </a:cubicBezTo>
                      <a:cubicBezTo>
                        <a:pt x="64465" y="26395"/>
                        <a:pt x="64603" y="26395"/>
                        <a:pt x="64741" y="26395"/>
                      </a:cubicBezTo>
                      <a:cubicBezTo>
                        <a:pt x="64845" y="26361"/>
                        <a:pt x="64983" y="26326"/>
                        <a:pt x="64949" y="26257"/>
                      </a:cubicBezTo>
                      <a:cubicBezTo>
                        <a:pt x="64707" y="26188"/>
                        <a:pt x="64465" y="26119"/>
                        <a:pt x="64257" y="26015"/>
                      </a:cubicBezTo>
                      <a:cubicBezTo>
                        <a:pt x="64119" y="25981"/>
                        <a:pt x="63946" y="25946"/>
                        <a:pt x="63773" y="25946"/>
                      </a:cubicBezTo>
                      <a:cubicBezTo>
                        <a:pt x="63497" y="25946"/>
                        <a:pt x="63324" y="26119"/>
                        <a:pt x="63462" y="26257"/>
                      </a:cubicBezTo>
                      <a:cubicBezTo>
                        <a:pt x="63290" y="26188"/>
                        <a:pt x="63082" y="26119"/>
                        <a:pt x="62875" y="26119"/>
                      </a:cubicBezTo>
                      <a:cubicBezTo>
                        <a:pt x="62771" y="26119"/>
                        <a:pt x="62667" y="26154"/>
                        <a:pt x="62564" y="26188"/>
                      </a:cubicBezTo>
                      <a:cubicBezTo>
                        <a:pt x="62495" y="26257"/>
                        <a:pt x="62495" y="26326"/>
                        <a:pt x="62460" y="26395"/>
                      </a:cubicBezTo>
                      <a:cubicBezTo>
                        <a:pt x="62425" y="26465"/>
                        <a:pt x="62322" y="26568"/>
                        <a:pt x="62149" y="26568"/>
                      </a:cubicBezTo>
                      <a:cubicBezTo>
                        <a:pt x="61976" y="26534"/>
                        <a:pt x="61907" y="26430"/>
                        <a:pt x="61769" y="26361"/>
                      </a:cubicBezTo>
                      <a:cubicBezTo>
                        <a:pt x="61700" y="26326"/>
                        <a:pt x="61596" y="26292"/>
                        <a:pt x="61492" y="26292"/>
                      </a:cubicBezTo>
                      <a:cubicBezTo>
                        <a:pt x="61147" y="26188"/>
                        <a:pt x="60939" y="26015"/>
                        <a:pt x="60939" y="25808"/>
                      </a:cubicBezTo>
                      <a:cubicBezTo>
                        <a:pt x="60974" y="25670"/>
                        <a:pt x="61216" y="25566"/>
                        <a:pt x="61147" y="25428"/>
                      </a:cubicBezTo>
                      <a:cubicBezTo>
                        <a:pt x="60939" y="25428"/>
                        <a:pt x="60697" y="25462"/>
                        <a:pt x="60352" y="25497"/>
                      </a:cubicBezTo>
                      <a:cubicBezTo>
                        <a:pt x="60248" y="25497"/>
                        <a:pt x="60179" y="25497"/>
                        <a:pt x="60110" y="25462"/>
                      </a:cubicBezTo>
                      <a:cubicBezTo>
                        <a:pt x="60075" y="25428"/>
                        <a:pt x="60075" y="25393"/>
                        <a:pt x="60075" y="25324"/>
                      </a:cubicBezTo>
                      <a:cubicBezTo>
                        <a:pt x="60075" y="25220"/>
                        <a:pt x="60110" y="25117"/>
                        <a:pt x="60075" y="25013"/>
                      </a:cubicBezTo>
                      <a:cubicBezTo>
                        <a:pt x="60040" y="24909"/>
                        <a:pt x="59937" y="24805"/>
                        <a:pt x="59729" y="24736"/>
                      </a:cubicBezTo>
                      <a:cubicBezTo>
                        <a:pt x="59418" y="24702"/>
                        <a:pt x="59003" y="24736"/>
                        <a:pt x="58865" y="24633"/>
                      </a:cubicBezTo>
                      <a:cubicBezTo>
                        <a:pt x="58692" y="24494"/>
                        <a:pt x="58934" y="24287"/>
                        <a:pt x="58727" y="24218"/>
                      </a:cubicBezTo>
                      <a:cubicBezTo>
                        <a:pt x="58658" y="24183"/>
                        <a:pt x="58554" y="24183"/>
                        <a:pt x="58278" y="24183"/>
                      </a:cubicBezTo>
                      <a:cubicBezTo>
                        <a:pt x="58070" y="24149"/>
                        <a:pt x="57897" y="24080"/>
                        <a:pt x="57828" y="24010"/>
                      </a:cubicBezTo>
                      <a:cubicBezTo>
                        <a:pt x="57828" y="23976"/>
                        <a:pt x="57794" y="23907"/>
                        <a:pt x="57759" y="23872"/>
                      </a:cubicBezTo>
                      <a:cubicBezTo>
                        <a:pt x="57690" y="23838"/>
                        <a:pt x="57517" y="23803"/>
                        <a:pt x="57310" y="23803"/>
                      </a:cubicBezTo>
                      <a:lnTo>
                        <a:pt x="56826" y="23803"/>
                      </a:lnTo>
                      <a:cubicBezTo>
                        <a:pt x="56411" y="23769"/>
                        <a:pt x="56204" y="23527"/>
                        <a:pt x="56169" y="23319"/>
                      </a:cubicBezTo>
                      <a:cubicBezTo>
                        <a:pt x="56169" y="23215"/>
                        <a:pt x="56135" y="23112"/>
                        <a:pt x="56031" y="23077"/>
                      </a:cubicBezTo>
                      <a:cubicBezTo>
                        <a:pt x="55858" y="23008"/>
                        <a:pt x="55651" y="23043"/>
                        <a:pt x="55478" y="23008"/>
                      </a:cubicBezTo>
                      <a:cubicBezTo>
                        <a:pt x="55340" y="22939"/>
                        <a:pt x="55270" y="22835"/>
                        <a:pt x="54994" y="22801"/>
                      </a:cubicBezTo>
                      <a:cubicBezTo>
                        <a:pt x="54821" y="22801"/>
                        <a:pt x="54648" y="22904"/>
                        <a:pt x="54545" y="22974"/>
                      </a:cubicBezTo>
                      <a:cubicBezTo>
                        <a:pt x="54475" y="23043"/>
                        <a:pt x="54406" y="23112"/>
                        <a:pt x="54337" y="23146"/>
                      </a:cubicBezTo>
                      <a:cubicBezTo>
                        <a:pt x="54268" y="23215"/>
                        <a:pt x="54164" y="23250"/>
                        <a:pt x="54026" y="23250"/>
                      </a:cubicBezTo>
                      <a:cubicBezTo>
                        <a:pt x="53888" y="23215"/>
                        <a:pt x="53922" y="23112"/>
                        <a:pt x="53646" y="23043"/>
                      </a:cubicBezTo>
                      <a:cubicBezTo>
                        <a:pt x="53438" y="23043"/>
                        <a:pt x="53266" y="23008"/>
                        <a:pt x="53093" y="22939"/>
                      </a:cubicBezTo>
                      <a:cubicBezTo>
                        <a:pt x="52955" y="22904"/>
                        <a:pt x="52851" y="22801"/>
                        <a:pt x="52920" y="22697"/>
                      </a:cubicBezTo>
                      <a:cubicBezTo>
                        <a:pt x="52920" y="22662"/>
                        <a:pt x="52989" y="22628"/>
                        <a:pt x="53024" y="22593"/>
                      </a:cubicBezTo>
                      <a:cubicBezTo>
                        <a:pt x="53127" y="22455"/>
                        <a:pt x="52816" y="22248"/>
                        <a:pt x="52989" y="22144"/>
                      </a:cubicBezTo>
                      <a:cubicBezTo>
                        <a:pt x="53058" y="22109"/>
                        <a:pt x="53127" y="22075"/>
                        <a:pt x="53162" y="22040"/>
                      </a:cubicBezTo>
                      <a:cubicBezTo>
                        <a:pt x="53300" y="21937"/>
                        <a:pt x="53024" y="21798"/>
                        <a:pt x="53058" y="21660"/>
                      </a:cubicBezTo>
                      <a:cubicBezTo>
                        <a:pt x="53093" y="21556"/>
                        <a:pt x="53335" y="21522"/>
                        <a:pt x="53438" y="21418"/>
                      </a:cubicBezTo>
                      <a:cubicBezTo>
                        <a:pt x="53577" y="21314"/>
                        <a:pt x="53473" y="21142"/>
                        <a:pt x="53266" y="21038"/>
                      </a:cubicBezTo>
                      <a:cubicBezTo>
                        <a:pt x="53127" y="20969"/>
                        <a:pt x="52885" y="20865"/>
                        <a:pt x="52540" y="20865"/>
                      </a:cubicBezTo>
                      <a:cubicBezTo>
                        <a:pt x="52332" y="20900"/>
                        <a:pt x="52125" y="21003"/>
                        <a:pt x="51745" y="21003"/>
                      </a:cubicBezTo>
                      <a:cubicBezTo>
                        <a:pt x="51434" y="20900"/>
                        <a:pt x="51641" y="20900"/>
                        <a:pt x="51641" y="20519"/>
                      </a:cubicBezTo>
                      <a:cubicBezTo>
                        <a:pt x="51641" y="20174"/>
                        <a:pt x="51295" y="17858"/>
                        <a:pt x="51261" y="17754"/>
                      </a:cubicBezTo>
                      <a:lnTo>
                        <a:pt x="56273" y="14021"/>
                      </a:lnTo>
                      <a:cubicBezTo>
                        <a:pt x="56100" y="13987"/>
                        <a:pt x="55927" y="13918"/>
                        <a:pt x="55754" y="13883"/>
                      </a:cubicBezTo>
                      <a:cubicBezTo>
                        <a:pt x="55582" y="13814"/>
                        <a:pt x="55409" y="13779"/>
                        <a:pt x="55167" y="13745"/>
                      </a:cubicBezTo>
                      <a:cubicBezTo>
                        <a:pt x="54994" y="13745"/>
                        <a:pt x="54821" y="13814"/>
                        <a:pt x="54752" y="13883"/>
                      </a:cubicBezTo>
                      <a:cubicBezTo>
                        <a:pt x="54683" y="13952"/>
                        <a:pt x="54683" y="14090"/>
                        <a:pt x="54510" y="14090"/>
                      </a:cubicBezTo>
                      <a:cubicBezTo>
                        <a:pt x="54372" y="14090"/>
                        <a:pt x="54303" y="14056"/>
                        <a:pt x="54199" y="13987"/>
                      </a:cubicBezTo>
                      <a:cubicBezTo>
                        <a:pt x="54095" y="13918"/>
                        <a:pt x="53922" y="13848"/>
                        <a:pt x="53680" y="13814"/>
                      </a:cubicBezTo>
                      <a:cubicBezTo>
                        <a:pt x="53577" y="13814"/>
                        <a:pt x="53438" y="13848"/>
                        <a:pt x="53508" y="13883"/>
                      </a:cubicBezTo>
                      <a:cubicBezTo>
                        <a:pt x="53197" y="13848"/>
                        <a:pt x="52851" y="13848"/>
                        <a:pt x="52540" y="13848"/>
                      </a:cubicBezTo>
                      <a:lnTo>
                        <a:pt x="52125" y="13848"/>
                      </a:lnTo>
                      <a:cubicBezTo>
                        <a:pt x="51848" y="13987"/>
                        <a:pt x="51883" y="14159"/>
                        <a:pt x="51848" y="14367"/>
                      </a:cubicBezTo>
                      <a:cubicBezTo>
                        <a:pt x="51814" y="14401"/>
                        <a:pt x="51814" y="14436"/>
                        <a:pt x="51607" y="14505"/>
                      </a:cubicBezTo>
                      <a:cubicBezTo>
                        <a:pt x="51503" y="14505"/>
                        <a:pt x="51434" y="14471"/>
                        <a:pt x="51365" y="14436"/>
                      </a:cubicBezTo>
                      <a:cubicBezTo>
                        <a:pt x="51226" y="14401"/>
                        <a:pt x="51157" y="14367"/>
                        <a:pt x="50812" y="14298"/>
                      </a:cubicBezTo>
                      <a:cubicBezTo>
                        <a:pt x="50673" y="14298"/>
                        <a:pt x="50535" y="14332"/>
                        <a:pt x="50431" y="14401"/>
                      </a:cubicBezTo>
                      <a:cubicBezTo>
                        <a:pt x="50258" y="14471"/>
                        <a:pt x="50155" y="14540"/>
                        <a:pt x="50051" y="14643"/>
                      </a:cubicBezTo>
                      <a:cubicBezTo>
                        <a:pt x="49947" y="14747"/>
                        <a:pt x="49809" y="14851"/>
                        <a:pt x="49533" y="14851"/>
                      </a:cubicBezTo>
                      <a:cubicBezTo>
                        <a:pt x="49291" y="14816"/>
                        <a:pt x="49325" y="14643"/>
                        <a:pt x="49360" y="14505"/>
                      </a:cubicBezTo>
                      <a:cubicBezTo>
                        <a:pt x="49360" y="14401"/>
                        <a:pt x="49325" y="14298"/>
                        <a:pt x="49256" y="14194"/>
                      </a:cubicBezTo>
                      <a:cubicBezTo>
                        <a:pt x="49187" y="14125"/>
                        <a:pt x="49049" y="14021"/>
                        <a:pt x="48841" y="14021"/>
                      </a:cubicBezTo>
                      <a:cubicBezTo>
                        <a:pt x="48738" y="14056"/>
                        <a:pt x="48634" y="14090"/>
                        <a:pt x="48496" y="14090"/>
                      </a:cubicBezTo>
                      <a:cubicBezTo>
                        <a:pt x="48357" y="14056"/>
                        <a:pt x="48288" y="13987"/>
                        <a:pt x="48288" y="13918"/>
                      </a:cubicBezTo>
                      <a:cubicBezTo>
                        <a:pt x="48219" y="13779"/>
                        <a:pt x="48115" y="13641"/>
                        <a:pt x="48046" y="13468"/>
                      </a:cubicBezTo>
                      <a:cubicBezTo>
                        <a:pt x="48012" y="13364"/>
                        <a:pt x="47943" y="13261"/>
                        <a:pt x="48012" y="13123"/>
                      </a:cubicBezTo>
                      <a:cubicBezTo>
                        <a:pt x="48046" y="12984"/>
                        <a:pt x="48219" y="12881"/>
                        <a:pt x="48323" y="12777"/>
                      </a:cubicBezTo>
                      <a:cubicBezTo>
                        <a:pt x="48461" y="12673"/>
                        <a:pt x="48565" y="12466"/>
                        <a:pt x="48530" y="12328"/>
                      </a:cubicBezTo>
                      <a:cubicBezTo>
                        <a:pt x="48499" y="12265"/>
                        <a:pt x="48152" y="12116"/>
                        <a:pt x="47986" y="12116"/>
                      </a:cubicBezTo>
                      <a:cubicBezTo>
                        <a:pt x="47970" y="12116"/>
                        <a:pt x="47955" y="12117"/>
                        <a:pt x="47943" y="12120"/>
                      </a:cubicBezTo>
                      <a:cubicBezTo>
                        <a:pt x="47943" y="11982"/>
                        <a:pt x="47943" y="11844"/>
                        <a:pt x="47943" y="11705"/>
                      </a:cubicBezTo>
                      <a:cubicBezTo>
                        <a:pt x="47943" y="11671"/>
                        <a:pt x="47943" y="11636"/>
                        <a:pt x="47873" y="11602"/>
                      </a:cubicBezTo>
                      <a:cubicBezTo>
                        <a:pt x="47849" y="11577"/>
                        <a:pt x="47790" y="11553"/>
                        <a:pt x="47599" y="11553"/>
                      </a:cubicBezTo>
                      <a:cubicBezTo>
                        <a:pt x="47519" y="11553"/>
                        <a:pt x="47417" y="11557"/>
                        <a:pt x="47286" y="11567"/>
                      </a:cubicBezTo>
                      <a:cubicBezTo>
                        <a:pt x="47009" y="11533"/>
                        <a:pt x="46906" y="11325"/>
                        <a:pt x="47009" y="11221"/>
                      </a:cubicBezTo>
                      <a:cubicBezTo>
                        <a:pt x="47113" y="11083"/>
                        <a:pt x="47320" y="10979"/>
                        <a:pt x="47528" y="10876"/>
                      </a:cubicBezTo>
                      <a:cubicBezTo>
                        <a:pt x="47735" y="10807"/>
                        <a:pt x="47943" y="10668"/>
                        <a:pt x="47943" y="10530"/>
                      </a:cubicBezTo>
                      <a:cubicBezTo>
                        <a:pt x="47908" y="10461"/>
                        <a:pt x="47839" y="10357"/>
                        <a:pt x="47839" y="10288"/>
                      </a:cubicBezTo>
                      <a:cubicBezTo>
                        <a:pt x="47770" y="10046"/>
                        <a:pt x="48288" y="9873"/>
                        <a:pt x="48634" y="9701"/>
                      </a:cubicBezTo>
                      <a:cubicBezTo>
                        <a:pt x="49118" y="9459"/>
                        <a:pt x="49429" y="9148"/>
                        <a:pt x="49636" y="8836"/>
                      </a:cubicBezTo>
                      <a:cubicBezTo>
                        <a:pt x="49844" y="8560"/>
                        <a:pt x="49982" y="8214"/>
                        <a:pt x="49567" y="8007"/>
                      </a:cubicBezTo>
                      <a:cubicBezTo>
                        <a:pt x="49394" y="7903"/>
                        <a:pt x="49118" y="7869"/>
                        <a:pt x="49118" y="7730"/>
                      </a:cubicBezTo>
                      <a:cubicBezTo>
                        <a:pt x="49083" y="7592"/>
                        <a:pt x="49463" y="7523"/>
                        <a:pt x="49705" y="7419"/>
                      </a:cubicBezTo>
                      <a:cubicBezTo>
                        <a:pt x="50328" y="7246"/>
                        <a:pt x="50500" y="6763"/>
                        <a:pt x="50051" y="6486"/>
                      </a:cubicBezTo>
                      <a:cubicBezTo>
                        <a:pt x="49913" y="6382"/>
                        <a:pt x="49671" y="6279"/>
                        <a:pt x="49705" y="6140"/>
                      </a:cubicBezTo>
                      <a:cubicBezTo>
                        <a:pt x="49740" y="6106"/>
                        <a:pt x="49809" y="6037"/>
                        <a:pt x="49878" y="6002"/>
                      </a:cubicBezTo>
                      <a:cubicBezTo>
                        <a:pt x="50017" y="5829"/>
                        <a:pt x="49878" y="5622"/>
                        <a:pt x="49602" y="5518"/>
                      </a:cubicBezTo>
                      <a:cubicBezTo>
                        <a:pt x="49360" y="5380"/>
                        <a:pt x="49014" y="5345"/>
                        <a:pt x="48703" y="5276"/>
                      </a:cubicBezTo>
                      <a:cubicBezTo>
                        <a:pt x="48980" y="4965"/>
                        <a:pt x="49533" y="4723"/>
                        <a:pt x="50189" y="4620"/>
                      </a:cubicBezTo>
                      <a:cubicBezTo>
                        <a:pt x="50535" y="4585"/>
                        <a:pt x="50915" y="4585"/>
                        <a:pt x="51157" y="4447"/>
                      </a:cubicBezTo>
                      <a:cubicBezTo>
                        <a:pt x="51503" y="4274"/>
                        <a:pt x="51330" y="3928"/>
                        <a:pt x="50881" y="3859"/>
                      </a:cubicBezTo>
                      <a:cubicBezTo>
                        <a:pt x="50984" y="3652"/>
                        <a:pt x="51088" y="3444"/>
                        <a:pt x="50950" y="3271"/>
                      </a:cubicBezTo>
                      <a:cubicBezTo>
                        <a:pt x="50812" y="3030"/>
                        <a:pt x="50362" y="2891"/>
                        <a:pt x="49913" y="2822"/>
                      </a:cubicBezTo>
                      <a:cubicBezTo>
                        <a:pt x="49360" y="2684"/>
                        <a:pt x="48772" y="2649"/>
                        <a:pt x="48150" y="2649"/>
                      </a:cubicBezTo>
                      <a:cubicBezTo>
                        <a:pt x="47977" y="2649"/>
                        <a:pt x="47804" y="2649"/>
                        <a:pt x="47632" y="2580"/>
                      </a:cubicBezTo>
                      <a:cubicBezTo>
                        <a:pt x="47459" y="2546"/>
                        <a:pt x="47390" y="2442"/>
                        <a:pt x="47286" y="2338"/>
                      </a:cubicBezTo>
                      <a:cubicBezTo>
                        <a:pt x="47148" y="2165"/>
                        <a:pt x="47009" y="1958"/>
                        <a:pt x="46214" y="1474"/>
                      </a:cubicBezTo>
                      <a:cubicBezTo>
                        <a:pt x="46145" y="1474"/>
                        <a:pt x="46111" y="1509"/>
                        <a:pt x="46007" y="1543"/>
                      </a:cubicBezTo>
                      <a:cubicBezTo>
                        <a:pt x="45938" y="1543"/>
                        <a:pt x="45869" y="1543"/>
                        <a:pt x="45074" y="1474"/>
                      </a:cubicBezTo>
                      <a:cubicBezTo>
                        <a:pt x="45044" y="1444"/>
                        <a:pt x="45007" y="1421"/>
                        <a:pt x="44930" y="1421"/>
                      </a:cubicBezTo>
                      <a:cubicBezTo>
                        <a:pt x="44830" y="1421"/>
                        <a:pt x="44661" y="1460"/>
                        <a:pt x="44348" y="1578"/>
                      </a:cubicBezTo>
                      <a:cubicBezTo>
                        <a:pt x="44348" y="1578"/>
                        <a:pt x="43933" y="1578"/>
                        <a:pt x="43311" y="1405"/>
                      </a:cubicBezTo>
                      <a:cubicBezTo>
                        <a:pt x="43242" y="1301"/>
                        <a:pt x="43415" y="1198"/>
                        <a:pt x="43173" y="1025"/>
                      </a:cubicBezTo>
                      <a:cubicBezTo>
                        <a:pt x="43000" y="1025"/>
                        <a:pt x="42758" y="1094"/>
                        <a:pt x="42550" y="1128"/>
                      </a:cubicBezTo>
                      <a:cubicBezTo>
                        <a:pt x="42481" y="1128"/>
                        <a:pt x="42412" y="1094"/>
                        <a:pt x="42274" y="990"/>
                      </a:cubicBezTo>
                      <a:cubicBezTo>
                        <a:pt x="42239" y="956"/>
                        <a:pt x="42239" y="852"/>
                        <a:pt x="42239" y="57"/>
                      </a:cubicBezTo>
                      <a:cubicBezTo>
                        <a:pt x="42207" y="25"/>
                        <a:pt x="42168" y="0"/>
                        <a:pt x="4201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062;p20">
                  <a:extLst>
                    <a:ext uri="{FF2B5EF4-FFF2-40B4-BE49-F238E27FC236}">
                      <a16:creationId xmlns:a16="http://schemas.microsoft.com/office/drawing/2014/main" id="{EB1FFFBB-BE2F-4803-9CA0-CC8CE6F542CC}"/>
                    </a:ext>
                  </a:extLst>
                </p:cNvPr>
                <p:cNvSpPr/>
                <p:nvPr/>
              </p:nvSpPr>
              <p:spPr>
                <a:xfrm>
                  <a:off x="4836150" y="3972200"/>
                  <a:ext cx="42350" cy="2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4" h="865" extrusionOk="0">
                      <a:moveTo>
                        <a:pt x="1210" y="0"/>
                      </a:moveTo>
                      <a:cubicBezTo>
                        <a:pt x="1141" y="0"/>
                        <a:pt x="1072" y="35"/>
                        <a:pt x="1037" y="69"/>
                      </a:cubicBezTo>
                      <a:cubicBezTo>
                        <a:pt x="968" y="104"/>
                        <a:pt x="899" y="139"/>
                        <a:pt x="830" y="139"/>
                      </a:cubicBezTo>
                      <a:lnTo>
                        <a:pt x="726" y="139"/>
                      </a:lnTo>
                      <a:cubicBezTo>
                        <a:pt x="588" y="139"/>
                        <a:pt x="484" y="173"/>
                        <a:pt x="415" y="208"/>
                      </a:cubicBezTo>
                      <a:cubicBezTo>
                        <a:pt x="208" y="311"/>
                        <a:pt x="69" y="450"/>
                        <a:pt x="35" y="588"/>
                      </a:cubicBezTo>
                      <a:cubicBezTo>
                        <a:pt x="0" y="657"/>
                        <a:pt x="35" y="761"/>
                        <a:pt x="173" y="795"/>
                      </a:cubicBezTo>
                      <a:cubicBezTo>
                        <a:pt x="380" y="830"/>
                        <a:pt x="588" y="864"/>
                        <a:pt x="795" y="864"/>
                      </a:cubicBezTo>
                      <a:cubicBezTo>
                        <a:pt x="933" y="864"/>
                        <a:pt x="1072" y="864"/>
                        <a:pt x="1175" y="830"/>
                      </a:cubicBezTo>
                      <a:cubicBezTo>
                        <a:pt x="1417" y="726"/>
                        <a:pt x="1486" y="588"/>
                        <a:pt x="1556" y="450"/>
                      </a:cubicBezTo>
                      <a:cubicBezTo>
                        <a:pt x="1625" y="346"/>
                        <a:pt x="1694" y="208"/>
                        <a:pt x="1556" y="104"/>
                      </a:cubicBezTo>
                      <a:cubicBezTo>
                        <a:pt x="1486" y="69"/>
                        <a:pt x="1383" y="35"/>
                        <a:pt x="1244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3063;p20">
                  <a:extLst>
                    <a:ext uri="{FF2B5EF4-FFF2-40B4-BE49-F238E27FC236}">
                      <a16:creationId xmlns:a16="http://schemas.microsoft.com/office/drawing/2014/main" id="{0261A9BD-0CA2-4456-A2FD-3A54523B4E56}"/>
                    </a:ext>
                  </a:extLst>
                </p:cNvPr>
                <p:cNvSpPr/>
                <p:nvPr/>
              </p:nvSpPr>
              <p:spPr>
                <a:xfrm>
                  <a:off x="2768275" y="2473800"/>
                  <a:ext cx="45825" cy="3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" h="1487" extrusionOk="0">
                      <a:moveTo>
                        <a:pt x="1003" y="1"/>
                      </a:moveTo>
                      <a:cubicBezTo>
                        <a:pt x="899" y="1"/>
                        <a:pt x="588" y="104"/>
                        <a:pt x="554" y="104"/>
                      </a:cubicBezTo>
                      <a:cubicBezTo>
                        <a:pt x="588" y="312"/>
                        <a:pt x="1" y="450"/>
                        <a:pt x="70" y="657"/>
                      </a:cubicBezTo>
                      <a:cubicBezTo>
                        <a:pt x="104" y="727"/>
                        <a:pt x="243" y="796"/>
                        <a:pt x="346" y="865"/>
                      </a:cubicBezTo>
                      <a:cubicBezTo>
                        <a:pt x="623" y="1003"/>
                        <a:pt x="865" y="1176"/>
                        <a:pt x="1038" y="1349"/>
                      </a:cubicBezTo>
                      <a:cubicBezTo>
                        <a:pt x="1072" y="1383"/>
                        <a:pt x="1107" y="1418"/>
                        <a:pt x="1176" y="1452"/>
                      </a:cubicBezTo>
                      <a:cubicBezTo>
                        <a:pt x="1211" y="1487"/>
                        <a:pt x="1280" y="1487"/>
                        <a:pt x="1349" y="1487"/>
                      </a:cubicBezTo>
                      <a:lnTo>
                        <a:pt x="1383" y="1487"/>
                      </a:lnTo>
                      <a:cubicBezTo>
                        <a:pt x="1487" y="1487"/>
                        <a:pt x="1522" y="1418"/>
                        <a:pt x="1556" y="1383"/>
                      </a:cubicBezTo>
                      <a:cubicBezTo>
                        <a:pt x="1694" y="1245"/>
                        <a:pt x="1833" y="1072"/>
                        <a:pt x="1729" y="899"/>
                      </a:cubicBezTo>
                      <a:cubicBezTo>
                        <a:pt x="1694" y="727"/>
                        <a:pt x="1452" y="623"/>
                        <a:pt x="1314" y="485"/>
                      </a:cubicBezTo>
                      <a:cubicBezTo>
                        <a:pt x="1211" y="381"/>
                        <a:pt x="1141" y="243"/>
                        <a:pt x="1107" y="139"/>
                      </a:cubicBezTo>
                      <a:cubicBezTo>
                        <a:pt x="1107" y="104"/>
                        <a:pt x="1107" y="70"/>
                        <a:pt x="1072" y="35"/>
                      </a:cubicBezTo>
                      <a:cubicBezTo>
                        <a:pt x="1038" y="1"/>
                        <a:pt x="1038" y="1"/>
                        <a:pt x="100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3064;p20">
                  <a:extLst>
                    <a:ext uri="{FF2B5EF4-FFF2-40B4-BE49-F238E27FC236}">
                      <a16:creationId xmlns:a16="http://schemas.microsoft.com/office/drawing/2014/main" id="{EA55570A-66F8-4EE9-93BA-DF83324BA88E}"/>
                    </a:ext>
                  </a:extLst>
                </p:cNvPr>
                <p:cNvSpPr/>
                <p:nvPr/>
              </p:nvSpPr>
              <p:spPr>
                <a:xfrm>
                  <a:off x="4953650" y="3967000"/>
                  <a:ext cx="518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624" extrusionOk="0">
                      <a:moveTo>
                        <a:pt x="277" y="1"/>
                      </a:moveTo>
                      <a:cubicBezTo>
                        <a:pt x="208" y="1"/>
                        <a:pt x="139" y="1"/>
                        <a:pt x="105" y="36"/>
                      </a:cubicBezTo>
                      <a:cubicBezTo>
                        <a:pt x="36" y="36"/>
                        <a:pt x="36" y="70"/>
                        <a:pt x="1" y="105"/>
                      </a:cubicBezTo>
                      <a:cubicBezTo>
                        <a:pt x="1" y="174"/>
                        <a:pt x="36" y="208"/>
                        <a:pt x="105" y="277"/>
                      </a:cubicBezTo>
                      <a:cubicBezTo>
                        <a:pt x="208" y="312"/>
                        <a:pt x="312" y="312"/>
                        <a:pt x="416" y="347"/>
                      </a:cubicBezTo>
                      <a:cubicBezTo>
                        <a:pt x="519" y="381"/>
                        <a:pt x="623" y="381"/>
                        <a:pt x="692" y="416"/>
                      </a:cubicBezTo>
                      <a:cubicBezTo>
                        <a:pt x="1003" y="485"/>
                        <a:pt x="1349" y="623"/>
                        <a:pt x="1695" y="623"/>
                      </a:cubicBezTo>
                      <a:lnTo>
                        <a:pt x="1798" y="623"/>
                      </a:lnTo>
                      <a:cubicBezTo>
                        <a:pt x="1867" y="589"/>
                        <a:pt x="1971" y="589"/>
                        <a:pt x="2006" y="554"/>
                      </a:cubicBezTo>
                      <a:cubicBezTo>
                        <a:pt x="2040" y="519"/>
                        <a:pt x="2075" y="485"/>
                        <a:pt x="2075" y="450"/>
                      </a:cubicBezTo>
                      <a:cubicBezTo>
                        <a:pt x="2040" y="277"/>
                        <a:pt x="1729" y="174"/>
                        <a:pt x="1384" y="105"/>
                      </a:cubicBezTo>
                      <a:cubicBezTo>
                        <a:pt x="1072" y="36"/>
                        <a:pt x="692" y="1"/>
                        <a:pt x="34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3065;p20">
                  <a:extLst>
                    <a:ext uri="{FF2B5EF4-FFF2-40B4-BE49-F238E27FC236}">
                      <a16:creationId xmlns:a16="http://schemas.microsoft.com/office/drawing/2014/main" id="{0A74FC0B-77A2-471A-8350-55E7F9866F05}"/>
                    </a:ext>
                  </a:extLst>
                </p:cNvPr>
                <p:cNvSpPr/>
                <p:nvPr/>
              </p:nvSpPr>
              <p:spPr>
                <a:xfrm>
                  <a:off x="5111800" y="3966150"/>
                  <a:ext cx="54450" cy="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8" h="969" extrusionOk="0">
                      <a:moveTo>
                        <a:pt x="1452" y="0"/>
                      </a:moveTo>
                      <a:cubicBezTo>
                        <a:pt x="1279" y="0"/>
                        <a:pt x="1106" y="35"/>
                        <a:pt x="968" y="35"/>
                      </a:cubicBezTo>
                      <a:lnTo>
                        <a:pt x="761" y="35"/>
                      </a:lnTo>
                      <a:cubicBezTo>
                        <a:pt x="692" y="35"/>
                        <a:pt x="588" y="70"/>
                        <a:pt x="519" y="104"/>
                      </a:cubicBezTo>
                      <a:cubicBezTo>
                        <a:pt x="381" y="139"/>
                        <a:pt x="173" y="242"/>
                        <a:pt x="104" y="311"/>
                      </a:cubicBezTo>
                      <a:cubicBezTo>
                        <a:pt x="70" y="346"/>
                        <a:pt x="0" y="553"/>
                        <a:pt x="70" y="553"/>
                      </a:cubicBezTo>
                      <a:cubicBezTo>
                        <a:pt x="311" y="657"/>
                        <a:pt x="588" y="692"/>
                        <a:pt x="865" y="692"/>
                      </a:cubicBezTo>
                      <a:cubicBezTo>
                        <a:pt x="934" y="692"/>
                        <a:pt x="1003" y="692"/>
                        <a:pt x="1037" y="726"/>
                      </a:cubicBezTo>
                      <a:cubicBezTo>
                        <a:pt x="1279" y="761"/>
                        <a:pt x="1279" y="934"/>
                        <a:pt x="1487" y="968"/>
                      </a:cubicBezTo>
                      <a:lnTo>
                        <a:pt x="1590" y="968"/>
                      </a:lnTo>
                      <a:cubicBezTo>
                        <a:pt x="1694" y="968"/>
                        <a:pt x="1763" y="968"/>
                        <a:pt x="1832" y="934"/>
                      </a:cubicBezTo>
                      <a:cubicBezTo>
                        <a:pt x="1901" y="899"/>
                        <a:pt x="1971" y="830"/>
                        <a:pt x="2005" y="761"/>
                      </a:cubicBezTo>
                      <a:cubicBezTo>
                        <a:pt x="2109" y="657"/>
                        <a:pt x="2143" y="519"/>
                        <a:pt x="2178" y="381"/>
                      </a:cubicBezTo>
                      <a:cubicBezTo>
                        <a:pt x="2178" y="311"/>
                        <a:pt x="2143" y="208"/>
                        <a:pt x="2040" y="139"/>
                      </a:cubicBezTo>
                      <a:cubicBezTo>
                        <a:pt x="1901" y="35"/>
                        <a:pt x="1660" y="0"/>
                        <a:pt x="1452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3066;p20">
                  <a:extLst>
                    <a:ext uri="{FF2B5EF4-FFF2-40B4-BE49-F238E27FC236}">
                      <a16:creationId xmlns:a16="http://schemas.microsoft.com/office/drawing/2014/main" id="{CEF6EDD6-AF86-496A-9723-E27E5E57357D}"/>
                    </a:ext>
                  </a:extLst>
                </p:cNvPr>
                <p:cNvSpPr/>
                <p:nvPr/>
              </p:nvSpPr>
              <p:spPr>
                <a:xfrm>
                  <a:off x="5169700" y="3991200"/>
                  <a:ext cx="89900" cy="6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6" h="2490" extrusionOk="0">
                      <a:moveTo>
                        <a:pt x="1383" y="1"/>
                      </a:moveTo>
                      <a:cubicBezTo>
                        <a:pt x="1175" y="1"/>
                        <a:pt x="934" y="35"/>
                        <a:pt x="726" y="70"/>
                      </a:cubicBezTo>
                      <a:cubicBezTo>
                        <a:pt x="415" y="104"/>
                        <a:pt x="104" y="208"/>
                        <a:pt x="35" y="381"/>
                      </a:cubicBezTo>
                      <a:cubicBezTo>
                        <a:pt x="0" y="485"/>
                        <a:pt x="104" y="588"/>
                        <a:pt x="208" y="727"/>
                      </a:cubicBezTo>
                      <a:cubicBezTo>
                        <a:pt x="311" y="830"/>
                        <a:pt x="484" y="969"/>
                        <a:pt x="726" y="1038"/>
                      </a:cubicBezTo>
                      <a:cubicBezTo>
                        <a:pt x="899" y="1072"/>
                        <a:pt x="1106" y="1107"/>
                        <a:pt x="1279" y="1141"/>
                      </a:cubicBezTo>
                      <a:cubicBezTo>
                        <a:pt x="1487" y="1211"/>
                        <a:pt x="1556" y="1383"/>
                        <a:pt x="1417" y="1487"/>
                      </a:cubicBezTo>
                      <a:cubicBezTo>
                        <a:pt x="1383" y="1522"/>
                        <a:pt x="1348" y="1556"/>
                        <a:pt x="1279" y="1591"/>
                      </a:cubicBezTo>
                      <a:cubicBezTo>
                        <a:pt x="1106" y="1729"/>
                        <a:pt x="1210" y="1936"/>
                        <a:pt x="1348" y="2075"/>
                      </a:cubicBezTo>
                      <a:cubicBezTo>
                        <a:pt x="1452" y="2144"/>
                        <a:pt x="1521" y="2213"/>
                        <a:pt x="1625" y="2282"/>
                      </a:cubicBezTo>
                      <a:cubicBezTo>
                        <a:pt x="2005" y="2455"/>
                        <a:pt x="2558" y="2489"/>
                        <a:pt x="3077" y="2489"/>
                      </a:cubicBezTo>
                      <a:lnTo>
                        <a:pt x="3146" y="2489"/>
                      </a:lnTo>
                      <a:cubicBezTo>
                        <a:pt x="3215" y="2489"/>
                        <a:pt x="3319" y="2489"/>
                        <a:pt x="3388" y="2455"/>
                      </a:cubicBezTo>
                      <a:cubicBezTo>
                        <a:pt x="3422" y="2455"/>
                        <a:pt x="3422" y="2420"/>
                        <a:pt x="3457" y="2386"/>
                      </a:cubicBezTo>
                      <a:cubicBezTo>
                        <a:pt x="3595" y="2109"/>
                        <a:pt x="3353" y="1798"/>
                        <a:pt x="2904" y="1660"/>
                      </a:cubicBezTo>
                      <a:cubicBezTo>
                        <a:pt x="2731" y="1591"/>
                        <a:pt x="2524" y="1556"/>
                        <a:pt x="2385" y="1452"/>
                      </a:cubicBezTo>
                      <a:cubicBezTo>
                        <a:pt x="2074" y="1314"/>
                        <a:pt x="2005" y="1072"/>
                        <a:pt x="2005" y="865"/>
                      </a:cubicBezTo>
                      <a:cubicBezTo>
                        <a:pt x="2178" y="865"/>
                        <a:pt x="2351" y="865"/>
                        <a:pt x="2489" y="830"/>
                      </a:cubicBezTo>
                      <a:cubicBezTo>
                        <a:pt x="2662" y="761"/>
                        <a:pt x="2731" y="692"/>
                        <a:pt x="2662" y="588"/>
                      </a:cubicBezTo>
                      <a:cubicBezTo>
                        <a:pt x="2524" y="485"/>
                        <a:pt x="2143" y="519"/>
                        <a:pt x="1970" y="416"/>
                      </a:cubicBezTo>
                      <a:cubicBezTo>
                        <a:pt x="1798" y="346"/>
                        <a:pt x="1936" y="174"/>
                        <a:pt x="1867" y="35"/>
                      </a:cubicBezTo>
                      <a:cubicBezTo>
                        <a:pt x="1729" y="1"/>
                        <a:pt x="1556" y="1"/>
                        <a:pt x="1383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3067;p20">
                  <a:extLst>
                    <a:ext uri="{FF2B5EF4-FFF2-40B4-BE49-F238E27FC236}">
                      <a16:creationId xmlns:a16="http://schemas.microsoft.com/office/drawing/2014/main" id="{63A4FEF7-AA6F-40BA-B73D-D726D17579A6}"/>
                    </a:ext>
                  </a:extLst>
                </p:cNvPr>
                <p:cNvSpPr/>
                <p:nvPr/>
              </p:nvSpPr>
              <p:spPr>
                <a:xfrm>
                  <a:off x="232925" y="510526"/>
                  <a:ext cx="7118725" cy="37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749" h="148492" extrusionOk="0">
                      <a:moveTo>
                        <a:pt x="132731" y="0"/>
                      </a:moveTo>
                      <a:cubicBezTo>
                        <a:pt x="132420" y="0"/>
                        <a:pt x="132316" y="207"/>
                        <a:pt x="131486" y="207"/>
                      </a:cubicBezTo>
                      <a:cubicBezTo>
                        <a:pt x="131348" y="207"/>
                        <a:pt x="131141" y="242"/>
                        <a:pt x="130864" y="277"/>
                      </a:cubicBezTo>
                      <a:cubicBezTo>
                        <a:pt x="130277" y="380"/>
                        <a:pt x="130484" y="449"/>
                        <a:pt x="130138" y="449"/>
                      </a:cubicBezTo>
                      <a:cubicBezTo>
                        <a:pt x="129793" y="449"/>
                        <a:pt x="129689" y="484"/>
                        <a:pt x="129412" y="691"/>
                      </a:cubicBezTo>
                      <a:cubicBezTo>
                        <a:pt x="129274" y="760"/>
                        <a:pt x="129205" y="760"/>
                        <a:pt x="129067" y="760"/>
                      </a:cubicBezTo>
                      <a:lnTo>
                        <a:pt x="128756" y="760"/>
                      </a:lnTo>
                      <a:cubicBezTo>
                        <a:pt x="128652" y="760"/>
                        <a:pt x="128479" y="726"/>
                        <a:pt x="128203" y="726"/>
                      </a:cubicBezTo>
                      <a:cubicBezTo>
                        <a:pt x="127442" y="760"/>
                        <a:pt x="127822" y="830"/>
                        <a:pt x="127650" y="1002"/>
                      </a:cubicBezTo>
                      <a:cubicBezTo>
                        <a:pt x="127581" y="1072"/>
                        <a:pt x="127511" y="1072"/>
                        <a:pt x="127408" y="1072"/>
                      </a:cubicBezTo>
                      <a:cubicBezTo>
                        <a:pt x="127304" y="1072"/>
                        <a:pt x="127166" y="1072"/>
                        <a:pt x="127028" y="1037"/>
                      </a:cubicBezTo>
                      <a:cubicBezTo>
                        <a:pt x="126855" y="1037"/>
                        <a:pt x="126716" y="1002"/>
                        <a:pt x="126474" y="1002"/>
                      </a:cubicBezTo>
                      <a:cubicBezTo>
                        <a:pt x="125956" y="1002"/>
                        <a:pt x="124988" y="1659"/>
                        <a:pt x="124677" y="1763"/>
                      </a:cubicBezTo>
                      <a:cubicBezTo>
                        <a:pt x="124573" y="1797"/>
                        <a:pt x="124401" y="1797"/>
                        <a:pt x="124193" y="1797"/>
                      </a:cubicBezTo>
                      <a:lnTo>
                        <a:pt x="123398" y="1797"/>
                      </a:lnTo>
                      <a:cubicBezTo>
                        <a:pt x="122949" y="1797"/>
                        <a:pt x="122776" y="2108"/>
                        <a:pt x="122327" y="2108"/>
                      </a:cubicBezTo>
                      <a:cubicBezTo>
                        <a:pt x="121946" y="2108"/>
                        <a:pt x="122154" y="1936"/>
                        <a:pt x="121912" y="1797"/>
                      </a:cubicBezTo>
                      <a:cubicBezTo>
                        <a:pt x="121808" y="1728"/>
                        <a:pt x="121704" y="1728"/>
                        <a:pt x="121601" y="1728"/>
                      </a:cubicBezTo>
                      <a:cubicBezTo>
                        <a:pt x="121393" y="1728"/>
                        <a:pt x="121186" y="1763"/>
                        <a:pt x="121013" y="1763"/>
                      </a:cubicBezTo>
                      <a:cubicBezTo>
                        <a:pt x="120737" y="1763"/>
                        <a:pt x="120529" y="1763"/>
                        <a:pt x="120356" y="1625"/>
                      </a:cubicBezTo>
                      <a:cubicBezTo>
                        <a:pt x="120184" y="1486"/>
                        <a:pt x="119942" y="1417"/>
                        <a:pt x="119354" y="1348"/>
                      </a:cubicBezTo>
                      <a:cubicBezTo>
                        <a:pt x="118801" y="1348"/>
                        <a:pt x="118075" y="1797"/>
                        <a:pt x="117522" y="1867"/>
                      </a:cubicBezTo>
                      <a:cubicBezTo>
                        <a:pt x="117280" y="1867"/>
                        <a:pt x="117176" y="1763"/>
                        <a:pt x="116969" y="1625"/>
                      </a:cubicBezTo>
                      <a:cubicBezTo>
                        <a:pt x="116693" y="1452"/>
                        <a:pt x="116623" y="1417"/>
                        <a:pt x="116278" y="1417"/>
                      </a:cubicBezTo>
                      <a:cubicBezTo>
                        <a:pt x="115932" y="1417"/>
                        <a:pt x="115690" y="1590"/>
                        <a:pt x="115275" y="1901"/>
                      </a:cubicBezTo>
                      <a:cubicBezTo>
                        <a:pt x="114861" y="2212"/>
                        <a:pt x="114861" y="2108"/>
                        <a:pt x="114238" y="2178"/>
                      </a:cubicBezTo>
                      <a:cubicBezTo>
                        <a:pt x="113893" y="2178"/>
                        <a:pt x="113927" y="2039"/>
                        <a:pt x="113720" y="1867"/>
                      </a:cubicBezTo>
                      <a:cubicBezTo>
                        <a:pt x="113478" y="1728"/>
                        <a:pt x="113201" y="1728"/>
                        <a:pt x="112476" y="1625"/>
                      </a:cubicBezTo>
                      <a:cubicBezTo>
                        <a:pt x="112095" y="1625"/>
                        <a:pt x="111715" y="1797"/>
                        <a:pt x="111058" y="1970"/>
                      </a:cubicBezTo>
                      <a:cubicBezTo>
                        <a:pt x="110471" y="2143"/>
                        <a:pt x="110333" y="2178"/>
                        <a:pt x="109779" y="2178"/>
                      </a:cubicBezTo>
                      <a:cubicBezTo>
                        <a:pt x="109226" y="2143"/>
                        <a:pt x="109296" y="2074"/>
                        <a:pt x="108984" y="2074"/>
                      </a:cubicBezTo>
                      <a:cubicBezTo>
                        <a:pt x="108673" y="2074"/>
                        <a:pt x="108708" y="2454"/>
                        <a:pt x="108604" y="2696"/>
                      </a:cubicBezTo>
                      <a:cubicBezTo>
                        <a:pt x="108535" y="2834"/>
                        <a:pt x="108431" y="2869"/>
                        <a:pt x="108293" y="2869"/>
                      </a:cubicBezTo>
                      <a:cubicBezTo>
                        <a:pt x="108155" y="2869"/>
                        <a:pt x="107982" y="2834"/>
                        <a:pt x="107809" y="2834"/>
                      </a:cubicBezTo>
                      <a:cubicBezTo>
                        <a:pt x="107464" y="2834"/>
                        <a:pt x="107360" y="2938"/>
                        <a:pt x="107153" y="3007"/>
                      </a:cubicBezTo>
                      <a:cubicBezTo>
                        <a:pt x="106945" y="3111"/>
                        <a:pt x="106980" y="3284"/>
                        <a:pt x="106980" y="3560"/>
                      </a:cubicBezTo>
                      <a:cubicBezTo>
                        <a:pt x="106980" y="3837"/>
                        <a:pt x="106772" y="3802"/>
                        <a:pt x="106461" y="3940"/>
                      </a:cubicBezTo>
                      <a:cubicBezTo>
                        <a:pt x="106185" y="4113"/>
                        <a:pt x="106150" y="4148"/>
                        <a:pt x="106392" y="4321"/>
                      </a:cubicBezTo>
                      <a:cubicBezTo>
                        <a:pt x="106634" y="4459"/>
                        <a:pt x="106634" y="4528"/>
                        <a:pt x="106600" y="4805"/>
                      </a:cubicBezTo>
                      <a:cubicBezTo>
                        <a:pt x="106565" y="4943"/>
                        <a:pt x="106461" y="4943"/>
                        <a:pt x="105770" y="4977"/>
                      </a:cubicBezTo>
                      <a:cubicBezTo>
                        <a:pt x="105424" y="5046"/>
                        <a:pt x="105528" y="5116"/>
                        <a:pt x="105493" y="5254"/>
                      </a:cubicBezTo>
                      <a:cubicBezTo>
                        <a:pt x="105424" y="5392"/>
                        <a:pt x="105321" y="5669"/>
                        <a:pt x="104940" y="5738"/>
                      </a:cubicBezTo>
                      <a:cubicBezTo>
                        <a:pt x="104456" y="5738"/>
                        <a:pt x="103143" y="5600"/>
                        <a:pt x="102521" y="5565"/>
                      </a:cubicBezTo>
                      <a:cubicBezTo>
                        <a:pt x="102106" y="5565"/>
                        <a:pt x="102210" y="5772"/>
                        <a:pt x="102037" y="5772"/>
                      </a:cubicBezTo>
                      <a:cubicBezTo>
                        <a:pt x="101864" y="5772"/>
                        <a:pt x="101622" y="5634"/>
                        <a:pt x="101484" y="5530"/>
                      </a:cubicBezTo>
                      <a:cubicBezTo>
                        <a:pt x="101380" y="5453"/>
                        <a:pt x="101276" y="5414"/>
                        <a:pt x="101056" y="5414"/>
                      </a:cubicBezTo>
                      <a:cubicBezTo>
                        <a:pt x="100983" y="5414"/>
                        <a:pt x="100896" y="5418"/>
                        <a:pt x="100793" y="5427"/>
                      </a:cubicBezTo>
                      <a:cubicBezTo>
                        <a:pt x="100654" y="5427"/>
                        <a:pt x="100577" y="5457"/>
                        <a:pt x="100449" y="5457"/>
                      </a:cubicBezTo>
                      <a:cubicBezTo>
                        <a:pt x="100385" y="5457"/>
                        <a:pt x="100309" y="5450"/>
                        <a:pt x="100205" y="5427"/>
                      </a:cubicBezTo>
                      <a:cubicBezTo>
                        <a:pt x="99998" y="5323"/>
                        <a:pt x="99928" y="5185"/>
                        <a:pt x="99583" y="5116"/>
                      </a:cubicBezTo>
                      <a:cubicBezTo>
                        <a:pt x="99445" y="5116"/>
                        <a:pt x="99410" y="5254"/>
                        <a:pt x="99272" y="5323"/>
                      </a:cubicBezTo>
                      <a:cubicBezTo>
                        <a:pt x="99203" y="5358"/>
                        <a:pt x="99099" y="5392"/>
                        <a:pt x="98995" y="5392"/>
                      </a:cubicBezTo>
                      <a:cubicBezTo>
                        <a:pt x="98788" y="5392"/>
                        <a:pt x="98580" y="5358"/>
                        <a:pt x="98477" y="5288"/>
                      </a:cubicBezTo>
                      <a:cubicBezTo>
                        <a:pt x="98338" y="5219"/>
                        <a:pt x="98891" y="5081"/>
                        <a:pt x="99237" y="4908"/>
                      </a:cubicBezTo>
                      <a:cubicBezTo>
                        <a:pt x="99548" y="4735"/>
                        <a:pt x="99272" y="4701"/>
                        <a:pt x="99030" y="4528"/>
                      </a:cubicBezTo>
                      <a:cubicBezTo>
                        <a:pt x="98788" y="4390"/>
                        <a:pt x="98027" y="4390"/>
                        <a:pt x="97613" y="4321"/>
                      </a:cubicBezTo>
                      <a:cubicBezTo>
                        <a:pt x="97163" y="4286"/>
                        <a:pt x="97543" y="4148"/>
                        <a:pt x="97509" y="3940"/>
                      </a:cubicBezTo>
                      <a:cubicBezTo>
                        <a:pt x="97509" y="3768"/>
                        <a:pt x="97060" y="3768"/>
                        <a:pt x="96783" y="3733"/>
                      </a:cubicBezTo>
                      <a:cubicBezTo>
                        <a:pt x="96472" y="3733"/>
                        <a:pt x="95400" y="4044"/>
                        <a:pt x="94847" y="4251"/>
                      </a:cubicBezTo>
                      <a:cubicBezTo>
                        <a:pt x="94778" y="4251"/>
                        <a:pt x="94744" y="4286"/>
                        <a:pt x="94709" y="4286"/>
                      </a:cubicBezTo>
                      <a:cubicBezTo>
                        <a:pt x="94571" y="4355"/>
                        <a:pt x="94467" y="4355"/>
                        <a:pt x="94398" y="4355"/>
                      </a:cubicBezTo>
                      <a:cubicBezTo>
                        <a:pt x="94260" y="4355"/>
                        <a:pt x="94294" y="4251"/>
                        <a:pt x="94225" y="4217"/>
                      </a:cubicBezTo>
                      <a:lnTo>
                        <a:pt x="94121" y="4217"/>
                      </a:lnTo>
                      <a:cubicBezTo>
                        <a:pt x="94052" y="4217"/>
                        <a:pt x="93949" y="4217"/>
                        <a:pt x="93845" y="4251"/>
                      </a:cubicBezTo>
                      <a:cubicBezTo>
                        <a:pt x="93741" y="4251"/>
                        <a:pt x="93603" y="4286"/>
                        <a:pt x="93430" y="4286"/>
                      </a:cubicBezTo>
                      <a:lnTo>
                        <a:pt x="93326" y="4286"/>
                      </a:lnTo>
                      <a:cubicBezTo>
                        <a:pt x="92912" y="4251"/>
                        <a:pt x="92843" y="4148"/>
                        <a:pt x="92670" y="4044"/>
                      </a:cubicBezTo>
                      <a:cubicBezTo>
                        <a:pt x="92635" y="4010"/>
                        <a:pt x="92601" y="4010"/>
                        <a:pt x="92566" y="4010"/>
                      </a:cubicBezTo>
                      <a:cubicBezTo>
                        <a:pt x="92393" y="4010"/>
                        <a:pt x="92186" y="4113"/>
                        <a:pt x="92117" y="4251"/>
                      </a:cubicBezTo>
                      <a:cubicBezTo>
                        <a:pt x="92082" y="4424"/>
                        <a:pt x="91633" y="4977"/>
                        <a:pt x="91495" y="5081"/>
                      </a:cubicBezTo>
                      <a:cubicBezTo>
                        <a:pt x="91391" y="5150"/>
                        <a:pt x="91149" y="5116"/>
                        <a:pt x="90941" y="5219"/>
                      </a:cubicBezTo>
                      <a:cubicBezTo>
                        <a:pt x="90769" y="5323"/>
                        <a:pt x="90941" y="5358"/>
                        <a:pt x="91149" y="5530"/>
                      </a:cubicBezTo>
                      <a:cubicBezTo>
                        <a:pt x="91322" y="5738"/>
                        <a:pt x="91495" y="5738"/>
                        <a:pt x="91495" y="5911"/>
                      </a:cubicBezTo>
                      <a:cubicBezTo>
                        <a:pt x="91495" y="6118"/>
                        <a:pt x="90838" y="6049"/>
                        <a:pt x="90665" y="6118"/>
                      </a:cubicBezTo>
                      <a:cubicBezTo>
                        <a:pt x="90527" y="6187"/>
                        <a:pt x="90423" y="6291"/>
                        <a:pt x="90561" y="6429"/>
                      </a:cubicBezTo>
                      <a:cubicBezTo>
                        <a:pt x="90665" y="6602"/>
                        <a:pt x="90976" y="6567"/>
                        <a:pt x="90941" y="6809"/>
                      </a:cubicBezTo>
                      <a:cubicBezTo>
                        <a:pt x="90907" y="7086"/>
                        <a:pt x="90181" y="6982"/>
                        <a:pt x="90008" y="7224"/>
                      </a:cubicBezTo>
                      <a:cubicBezTo>
                        <a:pt x="89766" y="7431"/>
                        <a:pt x="90181" y="7362"/>
                        <a:pt x="90354" y="7501"/>
                      </a:cubicBezTo>
                      <a:cubicBezTo>
                        <a:pt x="90561" y="7673"/>
                        <a:pt x="90388" y="7777"/>
                        <a:pt x="90527" y="7950"/>
                      </a:cubicBezTo>
                      <a:cubicBezTo>
                        <a:pt x="90561" y="8019"/>
                        <a:pt x="90665" y="8019"/>
                        <a:pt x="90803" y="8019"/>
                      </a:cubicBezTo>
                      <a:cubicBezTo>
                        <a:pt x="91080" y="8019"/>
                        <a:pt x="91425" y="7950"/>
                        <a:pt x="91598" y="7950"/>
                      </a:cubicBezTo>
                      <a:cubicBezTo>
                        <a:pt x="91806" y="7950"/>
                        <a:pt x="91771" y="8123"/>
                        <a:pt x="91978" y="8261"/>
                      </a:cubicBezTo>
                      <a:cubicBezTo>
                        <a:pt x="92186" y="8399"/>
                        <a:pt x="92428" y="8261"/>
                        <a:pt x="92601" y="8434"/>
                      </a:cubicBezTo>
                      <a:cubicBezTo>
                        <a:pt x="92808" y="8607"/>
                        <a:pt x="92601" y="8780"/>
                        <a:pt x="92393" y="8883"/>
                      </a:cubicBezTo>
                      <a:cubicBezTo>
                        <a:pt x="92255" y="8952"/>
                        <a:pt x="92290" y="9021"/>
                        <a:pt x="92324" y="9091"/>
                      </a:cubicBezTo>
                      <a:cubicBezTo>
                        <a:pt x="92359" y="9229"/>
                        <a:pt x="92393" y="9402"/>
                        <a:pt x="92324" y="9540"/>
                      </a:cubicBezTo>
                      <a:cubicBezTo>
                        <a:pt x="92290" y="9575"/>
                        <a:pt x="92255" y="9609"/>
                        <a:pt x="92220" y="9609"/>
                      </a:cubicBezTo>
                      <a:cubicBezTo>
                        <a:pt x="92151" y="9678"/>
                        <a:pt x="92082" y="9713"/>
                        <a:pt x="92013" y="9713"/>
                      </a:cubicBezTo>
                      <a:cubicBezTo>
                        <a:pt x="91944" y="9747"/>
                        <a:pt x="91909" y="9747"/>
                        <a:pt x="91840" y="9747"/>
                      </a:cubicBezTo>
                      <a:cubicBezTo>
                        <a:pt x="91736" y="9747"/>
                        <a:pt x="91667" y="9713"/>
                        <a:pt x="91598" y="9678"/>
                      </a:cubicBezTo>
                      <a:cubicBezTo>
                        <a:pt x="91564" y="9644"/>
                        <a:pt x="91529" y="9644"/>
                        <a:pt x="91529" y="9644"/>
                      </a:cubicBezTo>
                      <a:lnTo>
                        <a:pt x="91529" y="9644"/>
                      </a:lnTo>
                      <a:cubicBezTo>
                        <a:pt x="91667" y="9851"/>
                        <a:pt x="91806" y="10058"/>
                        <a:pt x="91978" y="10231"/>
                      </a:cubicBezTo>
                      <a:cubicBezTo>
                        <a:pt x="92048" y="10335"/>
                        <a:pt x="92117" y="10439"/>
                        <a:pt x="92290" y="10473"/>
                      </a:cubicBezTo>
                      <a:cubicBezTo>
                        <a:pt x="92462" y="10542"/>
                        <a:pt x="92635" y="10542"/>
                        <a:pt x="92843" y="10542"/>
                      </a:cubicBezTo>
                      <a:cubicBezTo>
                        <a:pt x="93430" y="10542"/>
                        <a:pt x="94018" y="10577"/>
                        <a:pt x="94571" y="10715"/>
                      </a:cubicBezTo>
                      <a:cubicBezTo>
                        <a:pt x="94640" y="10715"/>
                        <a:pt x="94744" y="10750"/>
                        <a:pt x="94847" y="10750"/>
                      </a:cubicBezTo>
                      <a:cubicBezTo>
                        <a:pt x="95193" y="10853"/>
                        <a:pt x="95504" y="10992"/>
                        <a:pt x="95608" y="11164"/>
                      </a:cubicBezTo>
                      <a:cubicBezTo>
                        <a:pt x="95746" y="11337"/>
                        <a:pt x="95642" y="11545"/>
                        <a:pt x="95539" y="11752"/>
                      </a:cubicBezTo>
                      <a:cubicBezTo>
                        <a:pt x="95988" y="11821"/>
                        <a:pt x="96161" y="12167"/>
                        <a:pt x="95815" y="12340"/>
                      </a:cubicBezTo>
                      <a:cubicBezTo>
                        <a:pt x="95573" y="12478"/>
                        <a:pt x="95193" y="12478"/>
                        <a:pt x="94847" y="12513"/>
                      </a:cubicBezTo>
                      <a:cubicBezTo>
                        <a:pt x="94502" y="12582"/>
                        <a:pt x="94191" y="12651"/>
                        <a:pt x="93949" y="12754"/>
                      </a:cubicBezTo>
                      <a:cubicBezTo>
                        <a:pt x="93707" y="12858"/>
                        <a:pt x="93499" y="12996"/>
                        <a:pt x="93361" y="13169"/>
                      </a:cubicBezTo>
                      <a:cubicBezTo>
                        <a:pt x="93672" y="13238"/>
                        <a:pt x="94018" y="13273"/>
                        <a:pt x="94260" y="13411"/>
                      </a:cubicBezTo>
                      <a:cubicBezTo>
                        <a:pt x="94536" y="13515"/>
                        <a:pt x="94675" y="13722"/>
                        <a:pt x="94536" y="13895"/>
                      </a:cubicBezTo>
                      <a:cubicBezTo>
                        <a:pt x="94467" y="13930"/>
                        <a:pt x="94398" y="13999"/>
                        <a:pt x="94363" y="14033"/>
                      </a:cubicBezTo>
                      <a:cubicBezTo>
                        <a:pt x="94329" y="14172"/>
                        <a:pt x="94571" y="14275"/>
                        <a:pt x="94709" y="14379"/>
                      </a:cubicBezTo>
                      <a:cubicBezTo>
                        <a:pt x="94778" y="14414"/>
                        <a:pt x="94813" y="14448"/>
                        <a:pt x="94847" y="14483"/>
                      </a:cubicBezTo>
                      <a:cubicBezTo>
                        <a:pt x="94916" y="14552"/>
                        <a:pt x="94951" y="14656"/>
                        <a:pt x="94951" y="14759"/>
                      </a:cubicBezTo>
                      <a:cubicBezTo>
                        <a:pt x="94951" y="14863"/>
                        <a:pt x="94916" y="14967"/>
                        <a:pt x="94847" y="15070"/>
                      </a:cubicBezTo>
                      <a:cubicBezTo>
                        <a:pt x="94744" y="15174"/>
                        <a:pt x="94571" y="15243"/>
                        <a:pt x="94363" y="15312"/>
                      </a:cubicBezTo>
                      <a:cubicBezTo>
                        <a:pt x="94121" y="15416"/>
                        <a:pt x="93741" y="15485"/>
                        <a:pt x="93776" y="15623"/>
                      </a:cubicBezTo>
                      <a:cubicBezTo>
                        <a:pt x="93776" y="15762"/>
                        <a:pt x="94052" y="15796"/>
                        <a:pt x="94225" y="15900"/>
                      </a:cubicBezTo>
                      <a:cubicBezTo>
                        <a:pt x="94640" y="16107"/>
                        <a:pt x="94502" y="16453"/>
                        <a:pt x="94294" y="16729"/>
                      </a:cubicBezTo>
                      <a:cubicBezTo>
                        <a:pt x="94087" y="17041"/>
                        <a:pt x="93810" y="17352"/>
                        <a:pt x="93292" y="17594"/>
                      </a:cubicBezTo>
                      <a:cubicBezTo>
                        <a:pt x="92946" y="17766"/>
                        <a:pt x="92428" y="17939"/>
                        <a:pt x="92497" y="18181"/>
                      </a:cubicBezTo>
                      <a:cubicBezTo>
                        <a:pt x="92497" y="18250"/>
                        <a:pt x="92566" y="18354"/>
                        <a:pt x="92601" y="18423"/>
                      </a:cubicBezTo>
                      <a:cubicBezTo>
                        <a:pt x="92601" y="18561"/>
                        <a:pt x="92393" y="18700"/>
                        <a:pt x="92186" y="18769"/>
                      </a:cubicBezTo>
                      <a:cubicBezTo>
                        <a:pt x="91978" y="18872"/>
                        <a:pt x="91771" y="18976"/>
                        <a:pt x="91667" y="19114"/>
                      </a:cubicBezTo>
                      <a:cubicBezTo>
                        <a:pt x="91564" y="19253"/>
                        <a:pt x="91667" y="19426"/>
                        <a:pt x="91944" y="19460"/>
                      </a:cubicBezTo>
                      <a:lnTo>
                        <a:pt x="92186" y="19460"/>
                      </a:lnTo>
                      <a:cubicBezTo>
                        <a:pt x="92220" y="19426"/>
                        <a:pt x="92255" y="19426"/>
                        <a:pt x="92324" y="19426"/>
                      </a:cubicBezTo>
                      <a:cubicBezTo>
                        <a:pt x="92393" y="19426"/>
                        <a:pt x="92497" y="19460"/>
                        <a:pt x="92531" y="19495"/>
                      </a:cubicBezTo>
                      <a:cubicBezTo>
                        <a:pt x="92601" y="19529"/>
                        <a:pt x="92601" y="19564"/>
                        <a:pt x="92601" y="19598"/>
                      </a:cubicBezTo>
                      <a:cubicBezTo>
                        <a:pt x="92601" y="19737"/>
                        <a:pt x="92601" y="19875"/>
                        <a:pt x="92635" y="19979"/>
                      </a:cubicBezTo>
                      <a:cubicBezTo>
                        <a:pt x="92739" y="19979"/>
                        <a:pt x="93154" y="20151"/>
                        <a:pt x="93188" y="20221"/>
                      </a:cubicBezTo>
                      <a:cubicBezTo>
                        <a:pt x="93223" y="20359"/>
                        <a:pt x="93119" y="20566"/>
                        <a:pt x="92981" y="20670"/>
                      </a:cubicBezTo>
                      <a:cubicBezTo>
                        <a:pt x="92877" y="20774"/>
                        <a:pt x="92704" y="20877"/>
                        <a:pt x="92670" y="21016"/>
                      </a:cubicBezTo>
                      <a:cubicBezTo>
                        <a:pt x="92601" y="21154"/>
                        <a:pt x="92670" y="21257"/>
                        <a:pt x="92704" y="21361"/>
                      </a:cubicBezTo>
                      <a:cubicBezTo>
                        <a:pt x="92773" y="21534"/>
                        <a:pt x="92877" y="21672"/>
                        <a:pt x="92946" y="21811"/>
                      </a:cubicBezTo>
                      <a:cubicBezTo>
                        <a:pt x="92946" y="21880"/>
                        <a:pt x="93015" y="21949"/>
                        <a:pt x="93154" y="21983"/>
                      </a:cubicBezTo>
                      <a:lnTo>
                        <a:pt x="93188" y="21983"/>
                      </a:lnTo>
                      <a:cubicBezTo>
                        <a:pt x="93292" y="21983"/>
                        <a:pt x="93396" y="21949"/>
                        <a:pt x="93534" y="21914"/>
                      </a:cubicBezTo>
                      <a:cubicBezTo>
                        <a:pt x="93707" y="21914"/>
                        <a:pt x="93845" y="22018"/>
                        <a:pt x="93914" y="22087"/>
                      </a:cubicBezTo>
                      <a:cubicBezTo>
                        <a:pt x="93983" y="22191"/>
                        <a:pt x="94018" y="22294"/>
                        <a:pt x="94018" y="22398"/>
                      </a:cubicBezTo>
                      <a:cubicBezTo>
                        <a:pt x="93983" y="22536"/>
                        <a:pt x="93949" y="22709"/>
                        <a:pt x="94191" y="22744"/>
                      </a:cubicBezTo>
                      <a:lnTo>
                        <a:pt x="94260" y="22744"/>
                      </a:lnTo>
                      <a:cubicBezTo>
                        <a:pt x="94467" y="22744"/>
                        <a:pt x="94605" y="22640"/>
                        <a:pt x="94709" y="22536"/>
                      </a:cubicBezTo>
                      <a:cubicBezTo>
                        <a:pt x="94744" y="22502"/>
                        <a:pt x="94778" y="22467"/>
                        <a:pt x="94847" y="22433"/>
                      </a:cubicBezTo>
                      <a:cubicBezTo>
                        <a:pt x="94916" y="22364"/>
                        <a:pt x="94986" y="22329"/>
                        <a:pt x="95089" y="22294"/>
                      </a:cubicBezTo>
                      <a:cubicBezTo>
                        <a:pt x="95165" y="22244"/>
                        <a:pt x="95260" y="22212"/>
                        <a:pt x="95440" y="22212"/>
                      </a:cubicBezTo>
                      <a:cubicBezTo>
                        <a:pt x="95507" y="22212"/>
                        <a:pt x="95584" y="22216"/>
                        <a:pt x="95677" y="22225"/>
                      </a:cubicBezTo>
                      <a:cubicBezTo>
                        <a:pt x="95775" y="22250"/>
                        <a:pt x="95838" y="22274"/>
                        <a:pt x="96086" y="22274"/>
                      </a:cubicBezTo>
                      <a:cubicBezTo>
                        <a:pt x="96189" y="22274"/>
                        <a:pt x="96324" y="22270"/>
                        <a:pt x="96506" y="22260"/>
                      </a:cubicBezTo>
                      <a:cubicBezTo>
                        <a:pt x="96541" y="22087"/>
                        <a:pt x="96506" y="21880"/>
                        <a:pt x="96783" y="21741"/>
                      </a:cubicBezTo>
                      <a:lnTo>
                        <a:pt x="97198" y="21741"/>
                      </a:lnTo>
                      <a:cubicBezTo>
                        <a:pt x="97509" y="21741"/>
                        <a:pt x="97855" y="21741"/>
                        <a:pt x="98373" y="21707"/>
                      </a:cubicBezTo>
                      <a:cubicBezTo>
                        <a:pt x="98580" y="21741"/>
                        <a:pt x="98753" y="21811"/>
                        <a:pt x="98857" y="21880"/>
                      </a:cubicBezTo>
                      <a:cubicBezTo>
                        <a:pt x="98961" y="21914"/>
                        <a:pt x="99030" y="21983"/>
                        <a:pt x="99203" y="21983"/>
                      </a:cubicBezTo>
                      <a:cubicBezTo>
                        <a:pt x="99341" y="21983"/>
                        <a:pt x="99341" y="21845"/>
                        <a:pt x="99410" y="21776"/>
                      </a:cubicBezTo>
                      <a:cubicBezTo>
                        <a:pt x="99479" y="21707"/>
                        <a:pt x="99652" y="21638"/>
                        <a:pt x="99894" y="21638"/>
                      </a:cubicBezTo>
                      <a:cubicBezTo>
                        <a:pt x="100067" y="21672"/>
                        <a:pt x="100240" y="21707"/>
                        <a:pt x="100412" y="21776"/>
                      </a:cubicBezTo>
                      <a:cubicBezTo>
                        <a:pt x="100585" y="21811"/>
                        <a:pt x="100758" y="21880"/>
                        <a:pt x="100931" y="21914"/>
                      </a:cubicBezTo>
                      <a:lnTo>
                        <a:pt x="95953" y="25647"/>
                      </a:lnTo>
                      <a:cubicBezTo>
                        <a:pt x="95953" y="25751"/>
                        <a:pt x="96299" y="28067"/>
                        <a:pt x="96299" y="28412"/>
                      </a:cubicBezTo>
                      <a:cubicBezTo>
                        <a:pt x="96299" y="28793"/>
                        <a:pt x="96092" y="28793"/>
                        <a:pt x="96541" y="28896"/>
                      </a:cubicBezTo>
                      <a:cubicBezTo>
                        <a:pt x="96783" y="28896"/>
                        <a:pt x="96990" y="28793"/>
                        <a:pt x="97301" y="28758"/>
                      </a:cubicBezTo>
                      <a:cubicBezTo>
                        <a:pt x="97543" y="28758"/>
                        <a:pt x="97785" y="28862"/>
                        <a:pt x="97924" y="28931"/>
                      </a:cubicBezTo>
                      <a:cubicBezTo>
                        <a:pt x="98131" y="29035"/>
                        <a:pt x="98235" y="29207"/>
                        <a:pt x="98096" y="29311"/>
                      </a:cubicBezTo>
                      <a:cubicBezTo>
                        <a:pt x="97993" y="29415"/>
                        <a:pt x="97751" y="29449"/>
                        <a:pt x="97716" y="29553"/>
                      </a:cubicBezTo>
                      <a:cubicBezTo>
                        <a:pt x="97682" y="29691"/>
                        <a:pt x="97958" y="29830"/>
                        <a:pt x="97647" y="30037"/>
                      </a:cubicBezTo>
                      <a:cubicBezTo>
                        <a:pt x="97474" y="30141"/>
                        <a:pt x="97785" y="30348"/>
                        <a:pt x="97578" y="30590"/>
                      </a:cubicBezTo>
                      <a:cubicBezTo>
                        <a:pt x="97509" y="30694"/>
                        <a:pt x="97613" y="30797"/>
                        <a:pt x="97751" y="30832"/>
                      </a:cubicBezTo>
                      <a:cubicBezTo>
                        <a:pt x="97924" y="30901"/>
                        <a:pt x="98096" y="30936"/>
                        <a:pt x="98477" y="30970"/>
                      </a:cubicBezTo>
                      <a:cubicBezTo>
                        <a:pt x="98580" y="31005"/>
                        <a:pt x="98546" y="31108"/>
                        <a:pt x="98719" y="31143"/>
                      </a:cubicBezTo>
                      <a:cubicBezTo>
                        <a:pt x="98822" y="31143"/>
                        <a:pt x="98926" y="31108"/>
                        <a:pt x="98995" y="31039"/>
                      </a:cubicBezTo>
                      <a:cubicBezTo>
                        <a:pt x="99064" y="31005"/>
                        <a:pt x="99133" y="30936"/>
                        <a:pt x="99203" y="30867"/>
                      </a:cubicBezTo>
                      <a:cubicBezTo>
                        <a:pt x="99306" y="30797"/>
                        <a:pt x="99479" y="30694"/>
                        <a:pt x="99756" y="30694"/>
                      </a:cubicBezTo>
                      <a:cubicBezTo>
                        <a:pt x="99928" y="30728"/>
                        <a:pt x="99998" y="30832"/>
                        <a:pt x="100136" y="30901"/>
                      </a:cubicBezTo>
                      <a:cubicBezTo>
                        <a:pt x="100309" y="30936"/>
                        <a:pt x="100516" y="30901"/>
                        <a:pt x="100689" y="30970"/>
                      </a:cubicBezTo>
                      <a:cubicBezTo>
                        <a:pt x="100827" y="31005"/>
                        <a:pt x="100827" y="31108"/>
                        <a:pt x="100827" y="31212"/>
                      </a:cubicBezTo>
                      <a:cubicBezTo>
                        <a:pt x="100862" y="31420"/>
                        <a:pt x="101069" y="31662"/>
                        <a:pt x="101622" y="31696"/>
                      </a:cubicBezTo>
                      <a:lnTo>
                        <a:pt x="102002" y="31696"/>
                      </a:lnTo>
                      <a:cubicBezTo>
                        <a:pt x="102175" y="31696"/>
                        <a:pt x="102348" y="31731"/>
                        <a:pt x="102486" y="31903"/>
                      </a:cubicBezTo>
                      <a:cubicBezTo>
                        <a:pt x="102555" y="31973"/>
                        <a:pt x="102728" y="32042"/>
                        <a:pt x="103385" y="32111"/>
                      </a:cubicBezTo>
                      <a:cubicBezTo>
                        <a:pt x="103592" y="32180"/>
                        <a:pt x="103350" y="32387"/>
                        <a:pt x="103523" y="32526"/>
                      </a:cubicBezTo>
                      <a:cubicBezTo>
                        <a:pt x="103592" y="32595"/>
                        <a:pt x="103731" y="32603"/>
                        <a:pt x="103890" y="32603"/>
                      </a:cubicBezTo>
                      <a:cubicBezTo>
                        <a:pt x="103944" y="32603"/>
                        <a:pt x="103999" y="32602"/>
                        <a:pt x="104056" y="32602"/>
                      </a:cubicBezTo>
                      <a:cubicBezTo>
                        <a:pt x="104168" y="32602"/>
                        <a:pt x="104284" y="32606"/>
                        <a:pt x="104387" y="32629"/>
                      </a:cubicBezTo>
                      <a:cubicBezTo>
                        <a:pt x="104595" y="32698"/>
                        <a:pt x="104698" y="32802"/>
                        <a:pt x="104733" y="32906"/>
                      </a:cubicBezTo>
                      <a:cubicBezTo>
                        <a:pt x="104768" y="33010"/>
                        <a:pt x="104733" y="33113"/>
                        <a:pt x="105148" y="33390"/>
                      </a:cubicBezTo>
                      <a:cubicBezTo>
                        <a:pt x="105355" y="33355"/>
                        <a:pt x="105597" y="33321"/>
                        <a:pt x="105908" y="33321"/>
                      </a:cubicBezTo>
                      <a:cubicBezTo>
                        <a:pt x="105874" y="33459"/>
                        <a:pt x="105632" y="33563"/>
                        <a:pt x="105597" y="33701"/>
                      </a:cubicBezTo>
                      <a:cubicBezTo>
                        <a:pt x="105597" y="33908"/>
                        <a:pt x="105805" y="34081"/>
                        <a:pt x="106150" y="34185"/>
                      </a:cubicBezTo>
                      <a:cubicBezTo>
                        <a:pt x="106254" y="34185"/>
                        <a:pt x="106358" y="34219"/>
                        <a:pt x="106427" y="34254"/>
                      </a:cubicBezTo>
                      <a:cubicBezTo>
                        <a:pt x="106565" y="34323"/>
                        <a:pt x="106634" y="34427"/>
                        <a:pt x="106807" y="34461"/>
                      </a:cubicBezTo>
                      <a:cubicBezTo>
                        <a:pt x="106980" y="34461"/>
                        <a:pt x="107083" y="34358"/>
                        <a:pt x="107083" y="34288"/>
                      </a:cubicBezTo>
                      <a:cubicBezTo>
                        <a:pt x="107153" y="34219"/>
                        <a:pt x="107153" y="34150"/>
                        <a:pt x="107222" y="34081"/>
                      </a:cubicBezTo>
                      <a:cubicBezTo>
                        <a:pt x="107325" y="34047"/>
                        <a:pt x="107429" y="34012"/>
                        <a:pt x="107533" y="34012"/>
                      </a:cubicBezTo>
                      <a:cubicBezTo>
                        <a:pt x="107740" y="34012"/>
                        <a:pt x="107948" y="34081"/>
                        <a:pt x="108120" y="34150"/>
                      </a:cubicBezTo>
                      <a:cubicBezTo>
                        <a:pt x="107982" y="34012"/>
                        <a:pt x="108155" y="33839"/>
                        <a:pt x="108466" y="33839"/>
                      </a:cubicBezTo>
                      <a:cubicBezTo>
                        <a:pt x="108604" y="33839"/>
                        <a:pt x="108777" y="33874"/>
                        <a:pt x="108915" y="33908"/>
                      </a:cubicBezTo>
                      <a:cubicBezTo>
                        <a:pt x="109123" y="34012"/>
                        <a:pt x="109365" y="34081"/>
                        <a:pt x="109607" y="34150"/>
                      </a:cubicBezTo>
                      <a:cubicBezTo>
                        <a:pt x="109641" y="34185"/>
                        <a:pt x="109503" y="34254"/>
                        <a:pt x="109399" y="34288"/>
                      </a:cubicBezTo>
                      <a:cubicBezTo>
                        <a:pt x="109261" y="34288"/>
                        <a:pt x="109123" y="34288"/>
                        <a:pt x="109054" y="34323"/>
                      </a:cubicBezTo>
                      <a:cubicBezTo>
                        <a:pt x="108950" y="34358"/>
                        <a:pt x="108950" y="34427"/>
                        <a:pt x="108984" y="34496"/>
                      </a:cubicBezTo>
                      <a:cubicBezTo>
                        <a:pt x="109019" y="34703"/>
                        <a:pt x="109019" y="34945"/>
                        <a:pt x="109434" y="35153"/>
                      </a:cubicBezTo>
                      <a:cubicBezTo>
                        <a:pt x="109538" y="35153"/>
                        <a:pt x="109641" y="35049"/>
                        <a:pt x="109572" y="35014"/>
                      </a:cubicBezTo>
                      <a:lnTo>
                        <a:pt x="109952" y="35014"/>
                      </a:lnTo>
                      <a:cubicBezTo>
                        <a:pt x="109987" y="35083"/>
                        <a:pt x="110056" y="35187"/>
                        <a:pt x="110367" y="35256"/>
                      </a:cubicBezTo>
                      <a:cubicBezTo>
                        <a:pt x="110505" y="35256"/>
                        <a:pt x="110678" y="35187"/>
                        <a:pt x="110851" y="35118"/>
                      </a:cubicBezTo>
                      <a:cubicBezTo>
                        <a:pt x="110989" y="35118"/>
                        <a:pt x="111128" y="35118"/>
                        <a:pt x="111197" y="35187"/>
                      </a:cubicBezTo>
                      <a:cubicBezTo>
                        <a:pt x="111335" y="35256"/>
                        <a:pt x="111197" y="35395"/>
                        <a:pt x="111231" y="35533"/>
                      </a:cubicBezTo>
                      <a:cubicBezTo>
                        <a:pt x="111266" y="35671"/>
                        <a:pt x="111542" y="35775"/>
                        <a:pt x="111784" y="35844"/>
                      </a:cubicBezTo>
                      <a:cubicBezTo>
                        <a:pt x="112406" y="36017"/>
                        <a:pt x="113029" y="36155"/>
                        <a:pt x="113685" y="36293"/>
                      </a:cubicBezTo>
                      <a:cubicBezTo>
                        <a:pt x="113962" y="36328"/>
                        <a:pt x="114204" y="36362"/>
                        <a:pt x="114411" y="36466"/>
                      </a:cubicBezTo>
                      <a:cubicBezTo>
                        <a:pt x="114688" y="36604"/>
                        <a:pt x="114757" y="36812"/>
                        <a:pt x="114791" y="36985"/>
                      </a:cubicBezTo>
                      <a:cubicBezTo>
                        <a:pt x="114791" y="37054"/>
                        <a:pt x="114826" y="37157"/>
                        <a:pt x="114688" y="37157"/>
                      </a:cubicBezTo>
                      <a:cubicBezTo>
                        <a:pt x="114653" y="37088"/>
                        <a:pt x="114688" y="37054"/>
                        <a:pt x="114653" y="36985"/>
                      </a:cubicBezTo>
                      <a:cubicBezTo>
                        <a:pt x="114653" y="36812"/>
                        <a:pt x="114308" y="36708"/>
                        <a:pt x="113996" y="36673"/>
                      </a:cubicBezTo>
                      <a:cubicBezTo>
                        <a:pt x="113789" y="36639"/>
                        <a:pt x="113582" y="36604"/>
                        <a:pt x="113374" y="36604"/>
                      </a:cubicBezTo>
                      <a:cubicBezTo>
                        <a:pt x="113063" y="36604"/>
                        <a:pt x="112718" y="36639"/>
                        <a:pt x="112441" y="36708"/>
                      </a:cubicBezTo>
                      <a:cubicBezTo>
                        <a:pt x="112292" y="36738"/>
                        <a:pt x="112144" y="36819"/>
                        <a:pt x="111731" y="36819"/>
                      </a:cubicBezTo>
                      <a:cubicBezTo>
                        <a:pt x="111664" y="36819"/>
                        <a:pt x="111590" y="36817"/>
                        <a:pt x="111508" y="36812"/>
                      </a:cubicBezTo>
                      <a:cubicBezTo>
                        <a:pt x="111369" y="36812"/>
                        <a:pt x="111197" y="36846"/>
                        <a:pt x="111093" y="36881"/>
                      </a:cubicBezTo>
                      <a:cubicBezTo>
                        <a:pt x="111093" y="36915"/>
                        <a:pt x="111024" y="37019"/>
                        <a:pt x="110851" y="37054"/>
                      </a:cubicBezTo>
                      <a:cubicBezTo>
                        <a:pt x="110678" y="37054"/>
                        <a:pt x="110471" y="37019"/>
                        <a:pt x="110298" y="36950"/>
                      </a:cubicBezTo>
                      <a:cubicBezTo>
                        <a:pt x="110130" y="36922"/>
                        <a:pt x="109962" y="36871"/>
                        <a:pt x="109721" y="36871"/>
                      </a:cubicBezTo>
                      <a:cubicBezTo>
                        <a:pt x="109665" y="36871"/>
                        <a:pt x="109604" y="36874"/>
                        <a:pt x="109538" y="36881"/>
                      </a:cubicBezTo>
                      <a:cubicBezTo>
                        <a:pt x="109296" y="36915"/>
                        <a:pt x="109157" y="37054"/>
                        <a:pt x="108708" y="37123"/>
                      </a:cubicBezTo>
                      <a:cubicBezTo>
                        <a:pt x="108397" y="37123"/>
                        <a:pt x="108051" y="36950"/>
                        <a:pt x="107844" y="36812"/>
                      </a:cubicBezTo>
                      <a:cubicBezTo>
                        <a:pt x="107636" y="36639"/>
                        <a:pt x="107291" y="36466"/>
                        <a:pt x="106772" y="36466"/>
                      </a:cubicBezTo>
                      <a:cubicBezTo>
                        <a:pt x="106565" y="36501"/>
                        <a:pt x="106427" y="36639"/>
                        <a:pt x="106254" y="36673"/>
                      </a:cubicBezTo>
                      <a:cubicBezTo>
                        <a:pt x="106046" y="36777"/>
                        <a:pt x="105770" y="36777"/>
                        <a:pt x="105493" y="36777"/>
                      </a:cubicBezTo>
                      <a:lnTo>
                        <a:pt x="104802" y="36777"/>
                      </a:lnTo>
                      <a:cubicBezTo>
                        <a:pt x="104318" y="36777"/>
                        <a:pt x="103696" y="36985"/>
                        <a:pt x="103903" y="37226"/>
                      </a:cubicBezTo>
                      <a:cubicBezTo>
                        <a:pt x="103800" y="37192"/>
                        <a:pt x="103696" y="37192"/>
                        <a:pt x="103592" y="37192"/>
                      </a:cubicBezTo>
                      <a:cubicBezTo>
                        <a:pt x="103350" y="37192"/>
                        <a:pt x="103108" y="37226"/>
                        <a:pt x="102866" y="37296"/>
                      </a:cubicBezTo>
                      <a:cubicBezTo>
                        <a:pt x="102625" y="37330"/>
                        <a:pt x="102383" y="37399"/>
                        <a:pt x="101968" y="37399"/>
                      </a:cubicBezTo>
                      <a:cubicBezTo>
                        <a:pt x="101415" y="37330"/>
                        <a:pt x="101069" y="36950"/>
                        <a:pt x="100412" y="36950"/>
                      </a:cubicBezTo>
                      <a:cubicBezTo>
                        <a:pt x="100205" y="36985"/>
                        <a:pt x="100032" y="37088"/>
                        <a:pt x="99617" y="37123"/>
                      </a:cubicBezTo>
                      <a:cubicBezTo>
                        <a:pt x="99306" y="37123"/>
                        <a:pt x="98995" y="37019"/>
                        <a:pt x="98857" y="36915"/>
                      </a:cubicBezTo>
                      <a:cubicBezTo>
                        <a:pt x="98615" y="36743"/>
                        <a:pt x="98580" y="36535"/>
                        <a:pt x="98511" y="36362"/>
                      </a:cubicBezTo>
                      <a:cubicBezTo>
                        <a:pt x="98477" y="36466"/>
                        <a:pt x="98235" y="36570"/>
                        <a:pt x="97855" y="36570"/>
                      </a:cubicBezTo>
                      <a:cubicBezTo>
                        <a:pt x="97578" y="36535"/>
                        <a:pt x="97371" y="36362"/>
                        <a:pt x="97474" y="36224"/>
                      </a:cubicBezTo>
                      <a:lnTo>
                        <a:pt x="97474" y="36224"/>
                      </a:lnTo>
                      <a:cubicBezTo>
                        <a:pt x="96852" y="36362"/>
                        <a:pt x="96748" y="36743"/>
                        <a:pt x="96368" y="37019"/>
                      </a:cubicBezTo>
                      <a:cubicBezTo>
                        <a:pt x="96023" y="37261"/>
                        <a:pt x="95435" y="37399"/>
                        <a:pt x="94847" y="37434"/>
                      </a:cubicBezTo>
                      <a:lnTo>
                        <a:pt x="94433" y="37434"/>
                      </a:lnTo>
                      <a:cubicBezTo>
                        <a:pt x="93949" y="37434"/>
                        <a:pt x="93465" y="37399"/>
                        <a:pt x="93015" y="37330"/>
                      </a:cubicBezTo>
                      <a:cubicBezTo>
                        <a:pt x="92151" y="37226"/>
                        <a:pt x="91218" y="37054"/>
                        <a:pt x="90838" y="36639"/>
                      </a:cubicBezTo>
                      <a:cubicBezTo>
                        <a:pt x="90710" y="36511"/>
                        <a:pt x="90552" y="36324"/>
                        <a:pt x="90256" y="36324"/>
                      </a:cubicBezTo>
                      <a:cubicBezTo>
                        <a:pt x="90232" y="36324"/>
                        <a:pt x="90207" y="36325"/>
                        <a:pt x="90181" y="36328"/>
                      </a:cubicBezTo>
                      <a:cubicBezTo>
                        <a:pt x="90008" y="36328"/>
                        <a:pt x="89939" y="36431"/>
                        <a:pt x="89524" y="36535"/>
                      </a:cubicBezTo>
                      <a:cubicBezTo>
                        <a:pt x="89282" y="36535"/>
                        <a:pt x="89006" y="36431"/>
                        <a:pt x="88833" y="36328"/>
                      </a:cubicBezTo>
                      <a:cubicBezTo>
                        <a:pt x="88591" y="36190"/>
                        <a:pt x="88349" y="36017"/>
                        <a:pt x="87969" y="36017"/>
                      </a:cubicBezTo>
                      <a:cubicBezTo>
                        <a:pt x="87865" y="36017"/>
                        <a:pt x="87761" y="36017"/>
                        <a:pt x="87623" y="36051"/>
                      </a:cubicBezTo>
                      <a:cubicBezTo>
                        <a:pt x="87554" y="36051"/>
                        <a:pt x="87485" y="36067"/>
                        <a:pt x="87365" y="36067"/>
                      </a:cubicBezTo>
                      <a:cubicBezTo>
                        <a:pt x="87304" y="36067"/>
                        <a:pt x="87232" y="36063"/>
                        <a:pt x="87139" y="36051"/>
                      </a:cubicBezTo>
                      <a:cubicBezTo>
                        <a:pt x="86725" y="35982"/>
                        <a:pt x="86690" y="35637"/>
                        <a:pt x="86206" y="35602"/>
                      </a:cubicBezTo>
                      <a:cubicBezTo>
                        <a:pt x="86102" y="35602"/>
                        <a:pt x="85999" y="35637"/>
                        <a:pt x="85930" y="35637"/>
                      </a:cubicBezTo>
                      <a:cubicBezTo>
                        <a:pt x="85826" y="35671"/>
                        <a:pt x="85757" y="35671"/>
                        <a:pt x="85618" y="35671"/>
                      </a:cubicBezTo>
                      <a:cubicBezTo>
                        <a:pt x="85342" y="35671"/>
                        <a:pt x="85204" y="35533"/>
                        <a:pt x="85031" y="35429"/>
                      </a:cubicBezTo>
                      <a:cubicBezTo>
                        <a:pt x="84893" y="35360"/>
                        <a:pt x="84823" y="35325"/>
                        <a:pt x="84720" y="35325"/>
                      </a:cubicBezTo>
                      <a:cubicBezTo>
                        <a:pt x="84478" y="35325"/>
                        <a:pt x="84305" y="35464"/>
                        <a:pt x="84132" y="35567"/>
                      </a:cubicBezTo>
                      <a:cubicBezTo>
                        <a:pt x="83994" y="35637"/>
                        <a:pt x="83821" y="35740"/>
                        <a:pt x="83614" y="35740"/>
                      </a:cubicBezTo>
                      <a:cubicBezTo>
                        <a:pt x="83337" y="35740"/>
                        <a:pt x="83233" y="35567"/>
                        <a:pt x="83164" y="35464"/>
                      </a:cubicBezTo>
                      <a:cubicBezTo>
                        <a:pt x="82888" y="35464"/>
                        <a:pt x="82577" y="35498"/>
                        <a:pt x="82300" y="35498"/>
                      </a:cubicBezTo>
                      <a:cubicBezTo>
                        <a:pt x="82438" y="35222"/>
                        <a:pt x="82162" y="34945"/>
                        <a:pt x="81678" y="34807"/>
                      </a:cubicBezTo>
                      <a:cubicBezTo>
                        <a:pt x="81574" y="34772"/>
                        <a:pt x="81471" y="34772"/>
                        <a:pt x="81402" y="34738"/>
                      </a:cubicBezTo>
                      <a:cubicBezTo>
                        <a:pt x="81194" y="34634"/>
                        <a:pt x="81229" y="34496"/>
                        <a:pt x="81229" y="34358"/>
                      </a:cubicBezTo>
                      <a:cubicBezTo>
                        <a:pt x="81229" y="34219"/>
                        <a:pt x="81229" y="34047"/>
                        <a:pt x="81090" y="33943"/>
                      </a:cubicBezTo>
                      <a:cubicBezTo>
                        <a:pt x="81013" y="33865"/>
                        <a:pt x="80877" y="33826"/>
                        <a:pt x="80624" y="33826"/>
                      </a:cubicBezTo>
                      <a:cubicBezTo>
                        <a:pt x="80540" y="33826"/>
                        <a:pt x="80442" y="33830"/>
                        <a:pt x="80330" y="33839"/>
                      </a:cubicBezTo>
                      <a:cubicBezTo>
                        <a:pt x="80123" y="33908"/>
                        <a:pt x="80019" y="34116"/>
                        <a:pt x="79742" y="34116"/>
                      </a:cubicBezTo>
                      <a:cubicBezTo>
                        <a:pt x="79500" y="34081"/>
                        <a:pt x="79466" y="33943"/>
                        <a:pt x="79362" y="33839"/>
                      </a:cubicBezTo>
                      <a:cubicBezTo>
                        <a:pt x="79277" y="33754"/>
                        <a:pt x="79098" y="33692"/>
                        <a:pt x="78787" y="33692"/>
                      </a:cubicBezTo>
                      <a:cubicBezTo>
                        <a:pt x="78720" y="33692"/>
                        <a:pt x="78647" y="33695"/>
                        <a:pt x="78567" y="33701"/>
                      </a:cubicBezTo>
                      <a:cubicBezTo>
                        <a:pt x="78291" y="33735"/>
                        <a:pt x="78118" y="33908"/>
                        <a:pt x="78222" y="34081"/>
                      </a:cubicBezTo>
                      <a:cubicBezTo>
                        <a:pt x="78360" y="34288"/>
                        <a:pt x="78844" y="34427"/>
                        <a:pt x="78775" y="34634"/>
                      </a:cubicBezTo>
                      <a:cubicBezTo>
                        <a:pt x="78746" y="34719"/>
                        <a:pt x="78577" y="34781"/>
                        <a:pt x="78249" y="34781"/>
                      </a:cubicBezTo>
                      <a:cubicBezTo>
                        <a:pt x="78178" y="34781"/>
                        <a:pt x="78100" y="34778"/>
                        <a:pt x="78014" y="34772"/>
                      </a:cubicBezTo>
                      <a:cubicBezTo>
                        <a:pt x="77703" y="34703"/>
                        <a:pt x="77565" y="34565"/>
                        <a:pt x="77461" y="34392"/>
                      </a:cubicBezTo>
                      <a:lnTo>
                        <a:pt x="77115" y="34392"/>
                      </a:lnTo>
                      <a:cubicBezTo>
                        <a:pt x="76943" y="34600"/>
                        <a:pt x="77254" y="34911"/>
                        <a:pt x="76701" y="35049"/>
                      </a:cubicBezTo>
                      <a:cubicBezTo>
                        <a:pt x="76493" y="35049"/>
                        <a:pt x="76251" y="34945"/>
                        <a:pt x="76148" y="34842"/>
                      </a:cubicBezTo>
                      <a:cubicBezTo>
                        <a:pt x="76044" y="34703"/>
                        <a:pt x="76044" y="34530"/>
                        <a:pt x="75940" y="34392"/>
                      </a:cubicBezTo>
                      <a:cubicBezTo>
                        <a:pt x="75867" y="34319"/>
                        <a:pt x="75742" y="34246"/>
                        <a:pt x="75479" y="34246"/>
                      </a:cubicBezTo>
                      <a:cubicBezTo>
                        <a:pt x="75370" y="34246"/>
                        <a:pt x="75238" y="34258"/>
                        <a:pt x="75076" y="34288"/>
                      </a:cubicBezTo>
                      <a:cubicBezTo>
                        <a:pt x="74938" y="34392"/>
                        <a:pt x="75042" y="34530"/>
                        <a:pt x="75007" y="34634"/>
                      </a:cubicBezTo>
                      <a:cubicBezTo>
                        <a:pt x="74938" y="34807"/>
                        <a:pt x="74592" y="34876"/>
                        <a:pt x="73970" y="34980"/>
                      </a:cubicBezTo>
                      <a:cubicBezTo>
                        <a:pt x="73763" y="34945"/>
                        <a:pt x="73797" y="34738"/>
                        <a:pt x="73452" y="34669"/>
                      </a:cubicBezTo>
                      <a:cubicBezTo>
                        <a:pt x="73348" y="34669"/>
                        <a:pt x="73244" y="34703"/>
                        <a:pt x="73140" y="34703"/>
                      </a:cubicBezTo>
                      <a:cubicBezTo>
                        <a:pt x="73037" y="34738"/>
                        <a:pt x="72933" y="34772"/>
                        <a:pt x="72795" y="34772"/>
                      </a:cubicBezTo>
                      <a:cubicBezTo>
                        <a:pt x="72553" y="34772"/>
                        <a:pt x="72380" y="34634"/>
                        <a:pt x="72380" y="34496"/>
                      </a:cubicBezTo>
                      <a:cubicBezTo>
                        <a:pt x="72380" y="34358"/>
                        <a:pt x="72449" y="34254"/>
                        <a:pt x="72415" y="34116"/>
                      </a:cubicBezTo>
                      <a:cubicBezTo>
                        <a:pt x="72345" y="34012"/>
                        <a:pt x="72173" y="33908"/>
                        <a:pt x="71896" y="33908"/>
                      </a:cubicBezTo>
                      <a:cubicBezTo>
                        <a:pt x="71896" y="34012"/>
                        <a:pt x="71862" y="34150"/>
                        <a:pt x="71481" y="34254"/>
                      </a:cubicBezTo>
                      <a:cubicBezTo>
                        <a:pt x="71205" y="34254"/>
                        <a:pt x="70963" y="34185"/>
                        <a:pt x="70825" y="34081"/>
                      </a:cubicBezTo>
                      <a:cubicBezTo>
                        <a:pt x="70755" y="34012"/>
                        <a:pt x="70686" y="33943"/>
                        <a:pt x="70617" y="33874"/>
                      </a:cubicBezTo>
                      <a:cubicBezTo>
                        <a:pt x="70568" y="33849"/>
                        <a:pt x="70502" y="33825"/>
                        <a:pt x="70382" y="33825"/>
                      </a:cubicBezTo>
                      <a:cubicBezTo>
                        <a:pt x="70332" y="33825"/>
                        <a:pt x="70273" y="33829"/>
                        <a:pt x="70202" y="33839"/>
                      </a:cubicBezTo>
                      <a:cubicBezTo>
                        <a:pt x="70306" y="34012"/>
                        <a:pt x="70410" y="34185"/>
                        <a:pt x="70306" y="34358"/>
                      </a:cubicBezTo>
                      <a:cubicBezTo>
                        <a:pt x="70237" y="34496"/>
                        <a:pt x="69960" y="34600"/>
                        <a:pt x="69511" y="34600"/>
                      </a:cubicBezTo>
                      <a:cubicBezTo>
                        <a:pt x="69200" y="34530"/>
                        <a:pt x="69096" y="34288"/>
                        <a:pt x="68785" y="34185"/>
                      </a:cubicBezTo>
                      <a:cubicBezTo>
                        <a:pt x="68682" y="34150"/>
                        <a:pt x="68578" y="34150"/>
                        <a:pt x="68509" y="34150"/>
                      </a:cubicBezTo>
                      <a:cubicBezTo>
                        <a:pt x="68198" y="34150"/>
                        <a:pt x="67921" y="34254"/>
                        <a:pt x="67714" y="34358"/>
                      </a:cubicBezTo>
                      <a:cubicBezTo>
                        <a:pt x="67437" y="34530"/>
                        <a:pt x="67264" y="34738"/>
                        <a:pt x="66919" y="34842"/>
                      </a:cubicBezTo>
                      <a:cubicBezTo>
                        <a:pt x="66642" y="34911"/>
                        <a:pt x="66331" y="34911"/>
                        <a:pt x="66158" y="35049"/>
                      </a:cubicBezTo>
                      <a:cubicBezTo>
                        <a:pt x="65813" y="35256"/>
                        <a:pt x="66297" y="35637"/>
                        <a:pt x="65951" y="35809"/>
                      </a:cubicBezTo>
                      <a:cubicBezTo>
                        <a:pt x="65813" y="35913"/>
                        <a:pt x="65640" y="35913"/>
                        <a:pt x="65467" y="35982"/>
                      </a:cubicBezTo>
                      <a:cubicBezTo>
                        <a:pt x="65052" y="36051"/>
                        <a:pt x="64776" y="36293"/>
                        <a:pt x="64776" y="36501"/>
                      </a:cubicBezTo>
                      <a:cubicBezTo>
                        <a:pt x="64776" y="36673"/>
                        <a:pt x="64949" y="36881"/>
                        <a:pt x="64810" y="37019"/>
                      </a:cubicBezTo>
                      <a:cubicBezTo>
                        <a:pt x="64672" y="37157"/>
                        <a:pt x="64395" y="37157"/>
                        <a:pt x="64188" y="37226"/>
                      </a:cubicBezTo>
                      <a:cubicBezTo>
                        <a:pt x="63635" y="37399"/>
                        <a:pt x="63946" y="37641"/>
                        <a:pt x="64050" y="37952"/>
                      </a:cubicBezTo>
                      <a:cubicBezTo>
                        <a:pt x="64188" y="37952"/>
                        <a:pt x="64465" y="37849"/>
                        <a:pt x="64949" y="37849"/>
                      </a:cubicBezTo>
                      <a:cubicBezTo>
                        <a:pt x="65605" y="37849"/>
                        <a:pt x="65502" y="38056"/>
                        <a:pt x="65813" y="38333"/>
                      </a:cubicBezTo>
                      <a:cubicBezTo>
                        <a:pt x="66124" y="38575"/>
                        <a:pt x="65571" y="38920"/>
                        <a:pt x="65087" y="39162"/>
                      </a:cubicBezTo>
                      <a:cubicBezTo>
                        <a:pt x="64637" y="39404"/>
                        <a:pt x="64361" y="39646"/>
                        <a:pt x="64050" y="39888"/>
                      </a:cubicBezTo>
                      <a:cubicBezTo>
                        <a:pt x="63739" y="40130"/>
                        <a:pt x="64361" y="40234"/>
                        <a:pt x="64879" y="40476"/>
                      </a:cubicBezTo>
                      <a:cubicBezTo>
                        <a:pt x="65363" y="40718"/>
                        <a:pt x="64879" y="40821"/>
                        <a:pt x="64879" y="41098"/>
                      </a:cubicBezTo>
                      <a:cubicBezTo>
                        <a:pt x="64879" y="41201"/>
                        <a:pt x="64672" y="41271"/>
                        <a:pt x="64395" y="41271"/>
                      </a:cubicBezTo>
                      <a:cubicBezTo>
                        <a:pt x="64119" y="41271"/>
                        <a:pt x="63773" y="41201"/>
                        <a:pt x="63117" y="41098"/>
                      </a:cubicBezTo>
                      <a:lnTo>
                        <a:pt x="62218" y="41098"/>
                      </a:lnTo>
                      <a:cubicBezTo>
                        <a:pt x="62080" y="41098"/>
                        <a:pt x="61941" y="41098"/>
                        <a:pt x="61803" y="41132"/>
                      </a:cubicBezTo>
                      <a:cubicBezTo>
                        <a:pt x="61734" y="41029"/>
                        <a:pt x="61665" y="40925"/>
                        <a:pt x="61630" y="40821"/>
                      </a:cubicBezTo>
                      <a:cubicBezTo>
                        <a:pt x="61596" y="40545"/>
                        <a:pt x="62010" y="40372"/>
                        <a:pt x="61561" y="40130"/>
                      </a:cubicBezTo>
                      <a:cubicBezTo>
                        <a:pt x="61112" y="39923"/>
                        <a:pt x="60697" y="39646"/>
                        <a:pt x="60697" y="39370"/>
                      </a:cubicBezTo>
                      <a:cubicBezTo>
                        <a:pt x="60697" y="39174"/>
                        <a:pt x="61035" y="38917"/>
                        <a:pt x="60495" y="38917"/>
                      </a:cubicBezTo>
                      <a:cubicBezTo>
                        <a:pt x="60462" y="38917"/>
                        <a:pt x="60426" y="38918"/>
                        <a:pt x="60386" y="38920"/>
                      </a:cubicBezTo>
                      <a:cubicBezTo>
                        <a:pt x="59971" y="38955"/>
                        <a:pt x="59522" y="38989"/>
                        <a:pt x="59211" y="38989"/>
                      </a:cubicBezTo>
                      <a:cubicBezTo>
                        <a:pt x="58900" y="38989"/>
                        <a:pt x="58692" y="38955"/>
                        <a:pt x="58692" y="38886"/>
                      </a:cubicBezTo>
                      <a:cubicBezTo>
                        <a:pt x="58692" y="38747"/>
                        <a:pt x="58139" y="38886"/>
                        <a:pt x="58243" y="38540"/>
                      </a:cubicBezTo>
                      <a:cubicBezTo>
                        <a:pt x="58381" y="38194"/>
                        <a:pt x="58761" y="38125"/>
                        <a:pt x="58519" y="38021"/>
                      </a:cubicBezTo>
                      <a:cubicBezTo>
                        <a:pt x="58243" y="37883"/>
                        <a:pt x="57586" y="37987"/>
                        <a:pt x="57448" y="37814"/>
                      </a:cubicBezTo>
                      <a:cubicBezTo>
                        <a:pt x="57310" y="37676"/>
                        <a:pt x="57275" y="37849"/>
                        <a:pt x="56895" y="37399"/>
                      </a:cubicBezTo>
                      <a:cubicBezTo>
                        <a:pt x="56515" y="36985"/>
                        <a:pt x="56204" y="36777"/>
                        <a:pt x="56204" y="36535"/>
                      </a:cubicBezTo>
                      <a:cubicBezTo>
                        <a:pt x="56204" y="36328"/>
                        <a:pt x="57068" y="36120"/>
                        <a:pt x="56204" y="36120"/>
                      </a:cubicBezTo>
                      <a:cubicBezTo>
                        <a:pt x="55616" y="36120"/>
                        <a:pt x="55270" y="36259"/>
                        <a:pt x="55063" y="36259"/>
                      </a:cubicBezTo>
                      <a:cubicBezTo>
                        <a:pt x="54959" y="36259"/>
                        <a:pt x="54925" y="36224"/>
                        <a:pt x="54890" y="36120"/>
                      </a:cubicBezTo>
                      <a:cubicBezTo>
                        <a:pt x="54821" y="35775"/>
                        <a:pt x="55754" y="35187"/>
                        <a:pt x="54890" y="35187"/>
                      </a:cubicBezTo>
                      <a:cubicBezTo>
                        <a:pt x="54302" y="35187"/>
                        <a:pt x="53819" y="35049"/>
                        <a:pt x="53438" y="35049"/>
                      </a:cubicBezTo>
                      <a:cubicBezTo>
                        <a:pt x="53231" y="35049"/>
                        <a:pt x="53058" y="35083"/>
                        <a:pt x="52885" y="35187"/>
                      </a:cubicBezTo>
                      <a:cubicBezTo>
                        <a:pt x="52401" y="35498"/>
                        <a:pt x="51710" y="35567"/>
                        <a:pt x="51710" y="35706"/>
                      </a:cubicBezTo>
                      <a:cubicBezTo>
                        <a:pt x="51710" y="35775"/>
                        <a:pt x="51468" y="35809"/>
                        <a:pt x="51226" y="35809"/>
                      </a:cubicBezTo>
                      <a:lnTo>
                        <a:pt x="50639" y="35602"/>
                      </a:lnTo>
                      <a:lnTo>
                        <a:pt x="49498" y="35637"/>
                      </a:lnTo>
                      <a:cubicBezTo>
                        <a:pt x="49256" y="35637"/>
                        <a:pt x="48945" y="35567"/>
                        <a:pt x="48841" y="35395"/>
                      </a:cubicBezTo>
                      <a:cubicBezTo>
                        <a:pt x="48668" y="35083"/>
                        <a:pt x="48599" y="34703"/>
                        <a:pt x="48461" y="34565"/>
                      </a:cubicBezTo>
                      <a:cubicBezTo>
                        <a:pt x="48357" y="34461"/>
                        <a:pt x="47701" y="34116"/>
                        <a:pt x="47666" y="34081"/>
                      </a:cubicBezTo>
                      <a:cubicBezTo>
                        <a:pt x="47666" y="34081"/>
                        <a:pt x="47666" y="33839"/>
                        <a:pt x="47355" y="33666"/>
                      </a:cubicBezTo>
                      <a:cubicBezTo>
                        <a:pt x="47044" y="33493"/>
                        <a:pt x="46283" y="33459"/>
                        <a:pt x="46422" y="33252"/>
                      </a:cubicBezTo>
                      <a:cubicBezTo>
                        <a:pt x="46525" y="33010"/>
                        <a:pt x="46906" y="32698"/>
                        <a:pt x="46767" y="32629"/>
                      </a:cubicBezTo>
                      <a:cubicBezTo>
                        <a:pt x="46664" y="32526"/>
                        <a:pt x="46111" y="32387"/>
                        <a:pt x="46111" y="32353"/>
                      </a:cubicBezTo>
                      <a:cubicBezTo>
                        <a:pt x="46111" y="32353"/>
                        <a:pt x="46214" y="32042"/>
                        <a:pt x="46111" y="31869"/>
                      </a:cubicBezTo>
                      <a:cubicBezTo>
                        <a:pt x="45972" y="31662"/>
                        <a:pt x="46076" y="31454"/>
                        <a:pt x="46111" y="31420"/>
                      </a:cubicBezTo>
                      <a:lnTo>
                        <a:pt x="45108" y="31212"/>
                      </a:lnTo>
                      <a:lnTo>
                        <a:pt x="45730" y="30659"/>
                      </a:lnTo>
                      <a:cubicBezTo>
                        <a:pt x="45661" y="30659"/>
                        <a:pt x="44659" y="30521"/>
                        <a:pt x="45108" y="30348"/>
                      </a:cubicBezTo>
                      <a:cubicBezTo>
                        <a:pt x="45523" y="30141"/>
                        <a:pt x="46214" y="29864"/>
                        <a:pt x="46422" y="29864"/>
                      </a:cubicBezTo>
                      <a:cubicBezTo>
                        <a:pt x="46525" y="29864"/>
                        <a:pt x="46664" y="29830"/>
                        <a:pt x="46836" y="29830"/>
                      </a:cubicBezTo>
                      <a:cubicBezTo>
                        <a:pt x="46940" y="29830"/>
                        <a:pt x="47044" y="29830"/>
                        <a:pt x="47147" y="29864"/>
                      </a:cubicBezTo>
                      <a:cubicBezTo>
                        <a:pt x="47528" y="30002"/>
                        <a:pt x="47908" y="29899"/>
                        <a:pt x="48219" y="30037"/>
                      </a:cubicBezTo>
                      <a:cubicBezTo>
                        <a:pt x="48530" y="30141"/>
                        <a:pt x="48668" y="30313"/>
                        <a:pt x="48703" y="30383"/>
                      </a:cubicBezTo>
                      <a:cubicBezTo>
                        <a:pt x="48772" y="30486"/>
                        <a:pt x="49014" y="30936"/>
                        <a:pt x="49463" y="30936"/>
                      </a:cubicBezTo>
                      <a:cubicBezTo>
                        <a:pt x="49913" y="30936"/>
                        <a:pt x="50189" y="30763"/>
                        <a:pt x="50224" y="30728"/>
                      </a:cubicBezTo>
                      <a:cubicBezTo>
                        <a:pt x="50224" y="30728"/>
                        <a:pt x="50397" y="30313"/>
                        <a:pt x="50639" y="30279"/>
                      </a:cubicBezTo>
                      <a:cubicBezTo>
                        <a:pt x="50915" y="30244"/>
                        <a:pt x="51261" y="30141"/>
                        <a:pt x="51019" y="30037"/>
                      </a:cubicBezTo>
                      <a:cubicBezTo>
                        <a:pt x="50777" y="29899"/>
                        <a:pt x="49602" y="29760"/>
                        <a:pt x="50327" y="29657"/>
                      </a:cubicBezTo>
                      <a:cubicBezTo>
                        <a:pt x="50604" y="29622"/>
                        <a:pt x="50811" y="29588"/>
                        <a:pt x="51019" y="29588"/>
                      </a:cubicBezTo>
                      <a:cubicBezTo>
                        <a:pt x="51434" y="29588"/>
                        <a:pt x="51675" y="29657"/>
                        <a:pt x="51710" y="29657"/>
                      </a:cubicBezTo>
                      <a:cubicBezTo>
                        <a:pt x="52125" y="29622"/>
                        <a:pt x="52401" y="29622"/>
                        <a:pt x="52712" y="29449"/>
                      </a:cubicBezTo>
                      <a:cubicBezTo>
                        <a:pt x="52989" y="29311"/>
                        <a:pt x="53162" y="29069"/>
                        <a:pt x="53127" y="28862"/>
                      </a:cubicBezTo>
                      <a:cubicBezTo>
                        <a:pt x="53127" y="28827"/>
                        <a:pt x="53093" y="28758"/>
                        <a:pt x="53024" y="28724"/>
                      </a:cubicBezTo>
                      <a:cubicBezTo>
                        <a:pt x="52989" y="28689"/>
                        <a:pt x="52885" y="28654"/>
                        <a:pt x="52816" y="28620"/>
                      </a:cubicBezTo>
                      <a:cubicBezTo>
                        <a:pt x="52505" y="28551"/>
                        <a:pt x="52125" y="28482"/>
                        <a:pt x="51987" y="28309"/>
                      </a:cubicBezTo>
                      <a:cubicBezTo>
                        <a:pt x="51814" y="28136"/>
                        <a:pt x="51987" y="27963"/>
                        <a:pt x="51883" y="27790"/>
                      </a:cubicBezTo>
                      <a:cubicBezTo>
                        <a:pt x="51745" y="27583"/>
                        <a:pt x="51295" y="27479"/>
                        <a:pt x="50915" y="27410"/>
                      </a:cubicBezTo>
                      <a:cubicBezTo>
                        <a:pt x="50673" y="27375"/>
                        <a:pt x="50466" y="27306"/>
                        <a:pt x="50224" y="27272"/>
                      </a:cubicBezTo>
                      <a:cubicBezTo>
                        <a:pt x="50155" y="27272"/>
                        <a:pt x="50051" y="27237"/>
                        <a:pt x="49982" y="27203"/>
                      </a:cubicBezTo>
                      <a:cubicBezTo>
                        <a:pt x="49844" y="27134"/>
                        <a:pt x="49844" y="27030"/>
                        <a:pt x="49844" y="26961"/>
                      </a:cubicBezTo>
                      <a:cubicBezTo>
                        <a:pt x="49809" y="26650"/>
                        <a:pt x="49740" y="26339"/>
                        <a:pt x="49532" y="26027"/>
                      </a:cubicBezTo>
                      <a:cubicBezTo>
                        <a:pt x="49498" y="25958"/>
                        <a:pt x="49463" y="25855"/>
                        <a:pt x="49532" y="25820"/>
                      </a:cubicBezTo>
                      <a:cubicBezTo>
                        <a:pt x="49567" y="25751"/>
                        <a:pt x="49671" y="25716"/>
                        <a:pt x="49705" y="25682"/>
                      </a:cubicBezTo>
                      <a:cubicBezTo>
                        <a:pt x="49774" y="25613"/>
                        <a:pt x="49671" y="25544"/>
                        <a:pt x="49567" y="25509"/>
                      </a:cubicBezTo>
                      <a:cubicBezTo>
                        <a:pt x="49463" y="25440"/>
                        <a:pt x="49325" y="25440"/>
                        <a:pt x="49221" y="25371"/>
                      </a:cubicBezTo>
                      <a:cubicBezTo>
                        <a:pt x="49083" y="25302"/>
                        <a:pt x="49014" y="25198"/>
                        <a:pt x="48979" y="25094"/>
                      </a:cubicBezTo>
                      <a:cubicBezTo>
                        <a:pt x="49187" y="25094"/>
                        <a:pt x="49360" y="24990"/>
                        <a:pt x="49429" y="24887"/>
                      </a:cubicBezTo>
                      <a:cubicBezTo>
                        <a:pt x="49532" y="24679"/>
                        <a:pt x="49498" y="24437"/>
                        <a:pt x="48392" y="24403"/>
                      </a:cubicBezTo>
                      <a:cubicBezTo>
                        <a:pt x="48288" y="24334"/>
                        <a:pt x="48461" y="23677"/>
                        <a:pt x="48496" y="23677"/>
                      </a:cubicBezTo>
                      <a:cubicBezTo>
                        <a:pt x="48012" y="23642"/>
                        <a:pt x="47493" y="23573"/>
                        <a:pt x="47113" y="23435"/>
                      </a:cubicBezTo>
                      <a:cubicBezTo>
                        <a:pt x="46664" y="23297"/>
                        <a:pt x="46214" y="23020"/>
                        <a:pt x="46145" y="22744"/>
                      </a:cubicBezTo>
                      <a:cubicBezTo>
                        <a:pt x="46041" y="22364"/>
                        <a:pt x="46594" y="22260"/>
                        <a:pt x="46906" y="22018"/>
                      </a:cubicBezTo>
                      <a:cubicBezTo>
                        <a:pt x="47113" y="21845"/>
                        <a:pt x="47078" y="21638"/>
                        <a:pt x="46975" y="21430"/>
                      </a:cubicBezTo>
                      <a:cubicBezTo>
                        <a:pt x="46906" y="21257"/>
                        <a:pt x="46733" y="21085"/>
                        <a:pt x="46733" y="20877"/>
                      </a:cubicBezTo>
                      <a:cubicBezTo>
                        <a:pt x="46733" y="20774"/>
                        <a:pt x="46767" y="20704"/>
                        <a:pt x="46836" y="20601"/>
                      </a:cubicBezTo>
                      <a:cubicBezTo>
                        <a:pt x="46906" y="20566"/>
                        <a:pt x="47009" y="20497"/>
                        <a:pt x="47147" y="20462"/>
                      </a:cubicBezTo>
                      <a:cubicBezTo>
                        <a:pt x="48150" y="19979"/>
                        <a:pt x="49118" y="19460"/>
                        <a:pt x="49947" y="18907"/>
                      </a:cubicBezTo>
                      <a:cubicBezTo>
                        <a:pt x="50051" y="18838"/>
                        <a:pt x="50155" y="18769"/>
                        <a:pt x="50189" y="18665"/>
                      </a:cubicBezTo>
                      <a:cubicBezTo>
                        <a:pt x="50293" y="18527"/>
                        <a:pt x="50224" y="18354"/>
                        <a:pt x="50155" y="18216"/>
                      </a:cubicBezTo>
                      <a:cubicBezTo>
                        <a:pt x="50016" y="17870"/>
                        <a:pt x="49913" y="17524"/>
                        <a:pt x="50155" y="17179"/>
                      </a:cubicBezTo>
                      <a:lnTo>
                        <a:pt x="49602" y="17179"/>
                      </a:lnTo>
                      <a:cubicBezTo>
                        <a:pt x="49221" y="17179"/>
                        <a:pt x="49325" y="17006"/>
                        <a:pt x="49014" y="16833"/>
                      </a:cubicBezTo>
                      <a:cubicBezTo>
                        <a:pt x="48807" y="16741"/>
                        <a:pt x="48645" y="16741"/>
                        <a:pt x="48469" y="16741"/>
                      </a:cubicBezTo>
                      <a:cubicBezTo>
                        <a:pt x="48380" y="16741"/>
                        <a:pt x="48288" y="16741"/>
                        <a:pt x="48184" y="16729"/>
                      </a:cubicBezTo>
                      <a:cubicBezTo>
                        <a:pt x="47873" y="16660"/>
                        <a:pt x="47666" y="16557"/>
                        <a:pt x="47666" y="16418"/>
                      </a:cubicBezTo>
                      <a:cubicBezTo>
                        <a:pt x="47666" y="16315"/>
                        <a:pt x="47631" y="16176"/>
                        <a:pt x="47493" y="16107"/>
                      </a:cubicBezTo>
                      <a:cubicBezTo>
                        <a:pt x="47355" y="16038"/>
                        <a:pt x="47044" y="16004"/>
                        <a:pt x="46836" y="15831"/>
                      </a:cubicBezTo>
                      <a:cubicBezTo>
                        <a:pt x="46629" y="15693"/>
                        <a:pt x="46318" y="15381"/>
                        <a:pt x="46214" y="15209"/>
                      </a:cubicBezTo>
                      <a:cubicBezTo>
                        <a:pt x="46111" y="15036"/>
                        <a:pt x="45557" y="15070"/>
                        <a:pt x="44970" y="15001"/>
                      </a:cubicBezTo>
                      <a:cubicBezTo>
                        <a:pt x="44382" y="14967"/>
                        <a:pt x="44209" y="14794"/>
                        <a:pt x="44106" y="14621"/>
                      </a:cubicBezTo>
                      <a:cubicBezTo>
                        <a:pt x="44002" y="14448"/>
                        <a:pt x="44175" y="14414"/>
                        <a:pt x="44209" y="14275"/>
                      </a:cubicBezTo>
                      <a:cubicBezTo>
                        <a:pt x="44279" y="14103"/>
                        <a:pt x="43726" y="13999"/>
                        <a:pt x="43484" y="13791"/>
                      </a:cubicBezTo>
                      <a:cubicBezTo>
                        <a:pt x="43276" y="13584"/>
                        <a:pt x="44209" y="13446"/>
                        <a:pt x="44382" y="13342"/>
                      </a:cubicBezTo>
                      <a:cubicBezTo>
                        <a:pt x="44521" y="13204"/>
                        <a:pt x="44313" y="12962"/>
                        <a:pt x="44382" y="12824"/>
                      </a:cubicBezTo>
                      <a:cubicBezTo>
                        <a:pt x="44417" y="12685"/>
                        <a:pt x="44590" y="12340"/>
                        <a:pt x="44590" y="12063"/>
                      </a:cubicBezTo>
                      <a:cubicBezTo>
                        <a:pt x="44590" y="11752"/>
                        <a:pt x="44279" y="11925"/>
                        <a:pt x="44002" y="11683"/>
                      </a:cubicBezTo>
                      <a:cubicBezTo>
                        <a:pt x="43760" y="11441"/>
                        <a:pt x="44417" y="11268"/>
                        <a:pt x="44382" y="11130"/>
                      </a:cubicBezTo>
                      <a:cubicBezTo>
                        <a:pt x="44382" y="11026"/>
                        <a:pt x="44140" y="10888"/>
                        <a:pt x="43449" y="10888"/>
                      </a:cubicBezTo>
                      <a:lnTo>
                        <a:pt x="43034" y="10888"/>
                      </a:lnTo>
                      <a:cubicBezTo>
                        <a:pt x="42032" y="10957"/>
                        <a:pt x="42136" y="11130"/>
                        <a:pt x="41306" y="11441"/>
                      </a:cubicBezTo>
                      <a:cubicBezTo>
                        <a:pt x="41139" y="11525"/>
                        <a:pt x="41009" y="11570"/>
                        <a:pt x="40856" y="11570"/>
                      </a:cubicBezTo>
                      <a:cubicBezTo>
                        <a:pt x="40757" y="11570"/>
                        <a:pt x="40647" y="11551"/>
                        <a:pt x="40511" y="11510"/>
                      </a:cubicBezTo>
                      <a:cubicBezTo>
                        <a:pt x="40200" y="11510"/>
                        <a:pt x="40027" y="11648"/>
                        <a:pt x="39889" y="11856"/>
                      </a:cubicBezTo>
                      <a:cubicBezTo>
                        <a:pt x="39785" y="12029"/>
                        <a:pt x="40269" y="11994"/>
                        <a:pt x="40580" y="12132"/>
                      </a:cubicBezTo>
                      <a:cubicBezTo>
                        <a:pt x="40891" y="12271"/>
                        <a:pt x="40442" y="12409"/>
                        <a:pt x="40338" y="12478"/>
                      </a:cubicBezTo>
                      <a:cubicBezTo>
                        <a:pt x="40200" y="12547"/>
                        <a:pt x="39751" y="12547"/>
                        <a:pt x="39474" y="12651"/>
                      </a:cubicBezTo>
                      <a:cubicBezTo>
                        <a:pt x="39197" y="12754"/>
                        <a:pt x="39405" y="12858"/>
                        <a:pt x="38817" y="12996"/>
                      </a:cubicBezTo>
                      <a:cubicBezTo>
                        <a:pt x="38783" y="12996"/>
                        <a:pt x="38506" y="13238"/>
                        <a:pt x="38333" y="13446"/>
                      </a:cubicBezTo>
                      <a:cubicBezTo>
                        <a:pt x="38126" y="13653"/>
                        <a:pt x="37919" y="13619"/>
                        <a:pt x="37296" y="13688"/>
                      </a:cubicBezTo>
                      <a:cubicBezTo>
                        <a:pt x="36951" y="13688"/>
                        <a:pt x="36847" y="13549"/>
                        <a:pt x="36640" y="13515"/>
                      </a:cubicBezTo>
                      <a:cubicBezTo>
                        <a:pt x="36398" y="13515"/>
                        <a:pt x="35879" y="13964"/>
                        <a:pt x="35706" y="14033"/>
                      </a:cubicBezTo>
                      <a:cubicBezTo>
                        <a:pt x="35568" y="14137"/>
                        <a:pt x="34773" y="14448"/>
                        <a:pt x="34704" y="14448"/>
                      </a:cubicBezTo>
                      <a:cubicBezTo>
                        <a:pt x="34773" y="14448"/>
                        <a:pt x="35776" y="14656"/>
                        <a:pt x="35914" y="14690"/>
                      </a:cubicBezTo>
                      <a:cubicBezTo>
                        <a:pt x="36017" y="14759"/>
                        <a:pt x="36329" y="14898"/>
                        <a:pt x="36432" y="15105"/>
                      </a:cubicBezTo>
                      <a:cubicBezTo>
                        <a:pt x="36536" y="15278"/>
                        <a:pt x="36605" y="15589"/>
                        <a:pt x="36605" y="15623"/>
                      </a:cubicBezTo>
                      <a:cubicBezTo>
                        <a:pt x="36640" y="15623"/>
                        <a:pt x="36951" y="15727"/>
                        <a:pt x="36916" y="15796"/>
                      </a:cubicBezTo>
                      <a:cubicBezTo>
                        <a:pt x="36882" y="15865"/>
                        <a:pt x="36640" y="15934"/>
                        <a:pt x="36674" y="16107"/>
                      </a:cubicBezTo>
                      <a:cubicBezTo>
                        <a:pt x="36709" y="16246"/>
                        <a:pt x="36882" y="16384"/>
                        <a:pt x="36882" y="16384"/>
                      </a:cubicBezTo>
                      <a:cubicBezTo>
                        <a:pt x="36847" y="16384"/>
                        <a:pt x="36294" y="16487"/>
                        <a:pt x="35914" y="16557"/>
                      </a:cubicBezTo>
                      <a:cubicBezTo>
                        <a:pt x="35568" y="16626"/>
                        <a:pt x="35741" y="16833"/>
                        <a:pt x="35706" y="16937"/>
                      </a:cubicBezTo>
                      <a:cubicBezTo>
                        <a:pt x="35672" y="17006"/>
                        <a:pt x="35430" y="17041"/>
                        <a:pt x="35153" y="17041"/>
                      </a:cubicBezTo>
                      <a:lnTo>
                        <a:pt x="34739" y="17041"/>
                      </a:lnTo>
                      <a:cubicBezTo>
                        <a:pt x="34497" y="17041"/>
                        <a:pt x="33874" y="17144"/>
                        <a:pt x="33667" y="17213"/>
                      </a:cubicBezTo>
                      <a:cubicBezTo>
                        <a:pt x="33460" y="17317"/>
                        <a:pt x="33667" y="17697"/>
                        <a:pt x="33736" y="17905"/>
                      </a:cubicBezTo>
                      <a:cubicBezTo>
                        <a:pt x="33805" y="18112"/>
                        <a:pt x="33978" y="18077"/>
                        <a:pt x="33944" y="18112"/>
                      </a:cubicBezTo>
                      <a:cubicBezTo>
                        <a:pt x="33874" y="18147"/>
                        <a:pt x="33529" y="18216"/>
                        <a:pt x="33494" y="18285"/>
                      </a:cubicBezTo>
                      <a:cubicBezTo>
                        <a:pt x="33460" y="18354"/>
                        <a:pt x="33252" y="18561"/>
                        <a:pt x="33079" y="18596"/>
                      </a:cubicBezTo>
                      <a:cubicBezTo>
                        <a:pt x="32907" y="18665"/>
                        <a:pt x="32941" y="18872"/>
                        <a:pt x="32941" y="18907"/>
                      </a:cubicBezTo>
                      <a:lnTo>
                        <a:pt x="31178" y="18907"/>
                      </a:lnTo>
                      <a:cubicBezTo>
                        <a:pt x="30764" y="18907"/>
                        <a:pt x="30798" y="18942"/>
                        <a:pt x="30798" y="19045"/>
                      </a:cubicBezTo>
                      <a:cubicBezTo>
                        <a:pt x="30798" y="19149"/>
                        <a:pt x="30729" y="19114"/>
                        <a:pt x="30487" y="19149"/>
                      </a:cubicBezTo>
                      <a:cubicBezTo>
                        <a:pt x="30280" y="19184"/>
                        <a:pt x="30211" y="19253"/>
                        <a:pt x="30211" y="19253"/>
                      </a:cubicBezTo>
                      <a:lnTo>
                        <a:pt x="30176" y="20186"/>
                      </a:lnTo>
                      <a:cubicBezTo>
                        <a:pt x="30176" y="20186"/>
                        <a:pt x="30038" y="20186"/>
                        <a:pt x="29416" y="20151"/>
                      </a:cubicBezTo>
                      <a:cubicBezTo>
                        <a:pt x="29346" y="20151"/>
                        <a:pt x="29293" y="20136"/>
                        <a:pt x="28967" y="20136"/>
                      </a:cubicBezTo>
                      <a:cubicBezTo>
                        <a:pt x="28805" y="20136"/>
                        <a:pt x="28574" y="20140"/>
                        <a:pt x="28240" y="20151"/>
                      </a:cubicBezTo>
                      <a:cubicBezTo>
                        <a:pt x="28102" y="20151"/>
                        <a:pt x="27998" y="20117"/>
                        <a:pt x="27826" y="20048"/>
                      </a:cubicBezTo>
                      <a:cubicBezTo>
                        <a:pt x="27445" y="19909"/>
                        <a:pt x="27411" y="19909"/>
                        <a:pt x="26996" y="19909"/>
                      </a:cubicBezTo>
                      <a:cubicBezTo>
                        <a:pt x="26858" y="19979"/>
                        <a:pt x="26685" y="20117"/>
                        <a:pt x="26339" y="20117"/>
                      </a:cubicBezTo>
                      <a:cubicBezTo>
                        <a:pt x="26270" y="20048"/>
                        <a:pt x="26339" y="19979"/>
                        <a:pt x="25095" y="19287"/>
                      </a:cubicBezTo>
                      <a:cubicBezTo>
                        <a:pt x="24957" y="19218"/>
                        <a:pt x="24853" y="19218"/>
                        <a:pt x="22883" y="19011"/>
                      </a:cubicBezTo>
                      <a:cubicBezTo>
                        <a:pt x="22875" y="19011"/>
                        <a:pt x="22867" y="19011"/>
                        <a:pt x="22858" y="19011"/>
                      </a:cubicBezTo>
                      <a:cubicBezTo>
                        <a:pt x="22724" y="19011"/>
                        <a:pt x="22496" y="19041"/>
                        <a:pt x="20187" y="20082"/>
                      </a:cubicBezTo>
                      <a:cubicBezTo>
                        <a:pt x="20118" y="20082"/>
                        <a:pt x="19979" y="20117"/>
                        <a:pt x="19876" y="20151"/>
                      </a:cubicBezTo>
                      <a:cubicBezTo>
                        <a:pt x="19737" y="20186"/>
                        <a:pt x="19599" y="20221"/>
                        <a:pt x="19426" y="20255"/>
                      </a:cubicBezTo>
                      <a:cubicBezTo>
                        <a:pt x="18804" y="20428"/>
                        <a:pt x="18597" y="20601"/>
                        <a:pt x="18216" y="20635"/>
                      </a:cubicBezTo>
                      <a:cubicBezTo>
                        <a:pt x="17905" y="20635"/>
                        <a:pt x="17629" y="20428"/>
                        <a:pt x="16004" y="20186"/>
                      </a:cubicBezTo>
                      <a:cubicBezTo>
                        <a:pt x="15831" y="20290"/>
                        <a:pt x="15589" y="20601"/>
                        <a:pt x="15313" y="20739"/>
                      </a:cubicBezTo>
                      <a:cubicBezTo>
                        <a:pt x="15175" y="20774"/>
                        <a:pt x="15002" y="20774"/>
                        <a:pt x="12928" y="20946"/>
                      </a:cubicBezTo>
                      <a:cubicBezTo>
                        <a:pt x="12859" y="20981"/>
                        <a:pt x="12755" y="21016"/>
                        <a:pt x="12651" y="21050"/>
                      </a:cubicBezTo>
                      <a:cubicBezTo>
                        <a:pt x="12615" y="21062"/>
                        <a:pt x="12578" y="21075"/>
                        <a:pt x="12494" y="21075"/>
                      </a:cubicBezTo>
                      <a:cubicBezTo>
                        <a:pt x="12340" y="21075"/>
                        <a:pt x="12029" y="21034"/>
                        <a:pt x="11269" y="20877"/>
                      </a:cubicBezTo>
                      <a:cubicBezTo>
                        <a:pt x="11131" y="20704"/>
                        <a:pt x="11027" y="20566"/>
                        <a:pt x="10059" y="20221"/>
                      </a:cubicBezTo>
                      <a:cubicBezTo>
                        <a:pt x="9955" y="20255"/>
                        <a:pt x="9886" y="20290"/>
                        <a:pt x="9230" y="20877"/>
                      </a:cubicBezTo>
                      <a:cubicBezTo>
                        <a:pt x="9195" y="20946"/>
                        <a:pt x="9195" y="21016"/>
                        <a:pt x="8400" y="21188"/>
                      </a:cubicBezTo>
                      <a:cubicBezTo>
                        <a:pt x="8123" y="21257"/>
                        <a:pt x="7985" y="21327"/>
                        <a:pt x="7017" y="21465"/>
                      </a:cubicBezTo>
                      <a:cubicBezTo>
                        <a:pt x="6997" y="21458"/>
                        <a:pt x="6977" y="21453"/>
                        <a:pt x="6942" y="21453"/>
                      </a:cubicBezTo>
                      <a:cubicBezTo>
                        <a:pt x="6798" y="21453"/>
                        <a:pt x="6405" y="21545"/>
                        <a:pt x="4736" y="22018"/>
                      </a:cubicBezTo>
                      <a:cubicBezTo>
                        <a:pt x="4771" y="22191"/>
                        <a:pt x="4667" y="22260"/>
                        <a:pt x="4563" y="22329"/>
                      </a:cubicBezTo>
                      <a:cubicBezTo>
                        <a:pt x="4425" y="22433"/>
                        <a:pt x="4425" y="22536"/>
                        <a:pt x="4356" y="22778"/>
                      </a:cubicBezTo>
                      <a:cubicBezTo>
                        <a:pt x="4321" y="22882"/>
                        <a:pt x="4356" y="22951"/>
                        <a:pt x="4909" y="23228"/>
                      </a:cubicBezTo>
                      <a:cubicBezTo>
                        <a:pt x="4943" y="23331"/>
                        <a:pt x="4771" y="23400"/>
                        <a:pt x="5324" y="24092"/>
                      </a:cubicBezTo>
                      <a:cubicBezTo>
                        <a:pt x="5358" y="24092"/>
                        <a:pt x="5427" y="24161"/>
                        <a:pt x="5496" y="24195"/>
                      </a:cubicBezTo>
                      <a:cubicBezTo>
                        <a:pt x="5738" y="24334"/>
                        <a:pt x="5877" y="24403"/>
                        <a:pt x="7467" y="24956"/>
                      </a:cubicBezTo>
                      <a:cubicBezTo>
                        <a:pt x="7593" y="24967"/>
                        <a:pt x="7728" y="24971"/>
                        <a:pt x="7861" y="24971"/>
                      </a:cubicBezTo>
                      <a:cubicBezTo>
                        <a:pt x="8127" y="24971"/>
                        <a:pt x="8388" y="24956"/>
                        <a:pt x="8573" y="24956"/>
                      </a:cubicBezTo>
                      <a:cubicBezTo>
                        <a:pt x="8711" y="24990"/>
                        <a:pt x="8780" y="24990"/>
                        <a:pt x="9091" y="25371"/>
                      </a:cubicBezTo>
                      <a:cubicBezTo>
                        <a:pt x="9091" y="25578"/>
                        <a:pt x="8642" y="25682"/>
                        <a:pt x="8642" y="26062"/>
                      </a:cubicBezTo>
                      <a:cubicBezTo>
                        <a:pt x="8746" y="26097"/>
                        <a:pt x="8884" y="26131"/>
                        <a:pt x="8918" y="26339"/>
                      </a:cubicBezTo>
                      <a:cubicBezTo>
                        <a:pt x="8953" y="26408"/>
                        <a:pt x="8988" y="26546"/>
                        <a:pt x="8988" y="26650"/>
                      </a:cubicBezTo>
                      <a:cubicBezTo>
                        <a:pt x="9022" y="26857"/>
                        <a:pt x="9057" y="27099"/>
                        <a:pt x="9091" y="27341"/>
                      </a:cubicBezTo>
                      <a:cubicBezTo>
                        <a:pt x="9195" y="27410"/>
                        <a:pt x="9333" y="27445"/>
                        <a:pt x="10578" y="27998"/>
                      </a:cubicBezTo>
                      <a:cubicBezTo>
                        <a:pt x="10647" y="28032"/>
                        <a:pt x="10750" y="28032"/>
                        <a:pt x="10854" y="28032"/>
                      </a:cubicBezTo>
                      <a:cubicBezTo>
                        <a:pt x="11010" y="28032"/>
                        <a:pt x="11165" y="28015"/>
                        <a:pt x="11295" y="28015"/>
                      </a:cubicBezTo>
                      <a:cubicBezTo>
                        <a:pt x="11424" y="28015"/>
                        <a:pt x="11528" y="28032"/>
                        <a:pt x="11580" y="28101"/>
                      </a:cubicBezTo>
                      <a:cubicBezTo>
                        <a:pt x="11580" y="28170"/>
                        <a:pt x="11580" y="28240"/>
                        <a:pt x="11614" y="28343"/>
                      </a:cubicBezTo>
                      <a:cubicBezTo>
                        <a:pt x="11649" y="28551"/>
                        <a:pt x="11995" y="28689"/>
                        <a:pt x="12548" y="28862"/>
                      </a:cubicBezTo>
                      <a:cubicBezTo>
                        <a:pt x="13066" y="29000"/>
                        <a:pt x="13308" y="29035"/>
                        <a:pt x="13412" y="29104"/>
                      </a:cubicBezTo>
                      <a:cubicBezTo>
                        <a:pt x="13481" y="29207"/>
                        <a:pt x="13412" y="29346"/>
                        <a:pt x="13274" y="29449"/>
                      </a:cubicBezTo>
                      <a:cubicBezTo>
                        <a:pt x="13170" y="29553"/>
                        <a:pt x="12859" y="29588"/>
                        <a:pt x="12582" y="29726"/>
                      </a:cubicBezTo>
                      <a:cubicBezTo>
                        <a:pt x="12306" y="29864"/>
                        <a:pt x="12479" y="29899"/>
                        <a:pt x="12375" y="30002"/>
                      </a:cubicBezTo>
                      <a:cubicBezTo>
                        <a:pt x="12271" y="30106"/>
                        <a:pt x="12237" y="30072"/>
                        <a:pt x="12133" y="30141"/>
                      </a:cubicBezTo>
                      <a:cubicBezTo>
                        <a:pt x="11995" y="30175"/>
                        <a:pt x="11856" y="30279"/>
                        <a:pt x="11822" y="30417"/>
                      </a:cubicBezTo>
                      <a:cubicBezTo>
                        <a:pt x="11822" y="30555"/>
                        <a:pt x="11995" y="30763"/>
                        <a:pt x="12133" y="30901"/>
                      </a:cubicBezTo>
                      <a:cubicBezTo>
                        <a:pt x="12271" y="31039"/>
                        <a:pt x="12271" y="31108"/>
                        <a:pt x="12340" y="31247"/>
                      </a:cubicBezTo>
                      <a:cubicBezTo>
                        <a:pt x="12409" y="31420"/>
                        <a:pt x="12271" y="31454"/>
                        <a:pt x="12237" y="31523"/>
                      </a:cubicBezTo>
                      <a:cubicBezTo>
                        <a:pt x="12202" y="31592"/>
                        <a:pt x="11926" y="31662"/>
                        <a:pt x="11718" y="31765"/>
                      </a:cubicBezTo>
                      <a:cubicBezTo>
                        <a:pt x="11511" y="31869"/>
                        <a:pt x="11545" y="31903"/>
                        <a:pt x="11269" y="32042"/>
                      </a:cubicBezTo>
                      <a:cubicBezTo>
                        <a:pt x="11200" y="32042"/>
                        <a:pt x="11096" y="32042"/>
                        <a:pt x="10923" y="31973"/>
                      </a:cubicBezTo>
                      <a:cubicBezTo>
                        <a:pt x="10889" y="31903"/>
                        <a:pt x="10612" y="31869"/>
                        <a:pt x="10405" y="31869"/>
                      </a:cubicBezTo>
                      <a:cubicBezTo>
                        <a:pt x="10197" y="31869"/>
                        <a:pt x="10197" y="31938"/>
                        <a:pt x="10025" y="32111"/>
                      </a:cubicBezTo>
                      <a:cubicBezTo>
                        <a:pt x="9921" y="32111"/>
                        <a:pt x="9817" y="32042"/>
                        <a:pt x="9437" y="32042"/>
                      </a:cubicBezTo>
                      <a:cubicBezTo>
                        <a:pt x="9091" y="32042"/>
                        <a:pt x="9022" y="32180"/>
                        <a:pt x="8607" y="32353"/>
                      </a:cubicBezTo>
                      <a:cubicBezTo>
                        <a:pt x="8158" y="32526"/>
                        <a:pt x="8020" y="32906"/>
                        <a:pt x="7985" y="32940"/>
                      </a:cubicBezTo>
                      <a:lnTo>
                        <a:pt x="7640" y="32940"/>
                      </a:lnTo>
                      <a:cubicBezTo>
                        <a:pt x="7501" y="32940"/>
                        <a:pt x="7052" y="32940"/>
                        <a:pt x="6706" y="32975"/>
                      </a:cubicBezTo>
                      <a:cubicBezTo>
                        <a:pt x="6361" y="33010"/>
                        <a:pt x="6706" y="33148"/>
                        <a:pt x="6741" y="33390"/>
                      </a:cubicBezTo>
                      <a:cubicBezTo>
                        <a:pt x="6810" y="33632"/>
                        <a:pt x="6533" y="33597"/>
                        <a:pt x="6188" y="33666"/>
                      </a:cubicBezTo>
                      <a:cubicBezTo>
                        <a:pt x="6015" y="33666"/>
                        <a:pt x="5808" y="33563"/>
                        <a:pt x="5427" y="33493"/>
                      </a:cubicBezTo>
                      <a:cubicBezTo>
                        <a:pt x="4978" y="33390"/>
                        <a:pt x="4736" y="33321"/>
                        <a:pt x="4183" y="33182"/>
                      </a:cubicBezTo>
                      <a:cubicBezTo>
                        <a:pt x="4079" y="33148"/>
                        <a:pt x="3976" y="33148"/>
                        <a:pt x="3906" y="33148"/>
                      </a:cubicBezTo>
                      <a:cubicBezTo>
                        <a:pt x="3630" y="33148"/>
                        <a:pt x="3665" y="33321"/>
                        <a:pt x="3388" y="33459"/>
                      </a:cubicBezTo>
                      <a:cubicBezTo>
                        <a:pt x="3284" y="33493"/>
                        <a:pt x="3146" y="33528"/>
                        <a:pt x="3042" y="33528"/>
                      </a:cubicBezTo>
                      <a:cubicBezTo>
                        <a:pt x="2870" y="33528"/>
                        <a:pt x="2697" y="33493"/>
                        <a:pt x="2420" y="33459"/>
                      </a:cubicBezTo>
                      <a:cubicBezTo>
                        <a:pt x="2178" y="33459"/>
                        <a:pt x="2005" y="33424"/>
                        <a:pt x="1867" y="33424"/>
                      </a:cubicBezTo>
                      <a:cubicBezTo>
                        <a:pt x="1729" y="33424"/>
                        <a:pt x="1625" y="33459"/>
                        <a:pt x="1521" y="33563"/>
                      </a:cubicBezTo>
                      <a:cubicBezTo>
                        <a:pt x="1210" y="33839"/>
                        <a:pt x="1383" y="33701"/>
                        <a:pt x="1038" y="33805"/>
                      </a:cubicBezTo>
                      <a:cubicBezTo>
                        <a:pt x="899" y="33874"/>
                        <a:pt x="830" y="33874"/>
                        <a:pt x="657" y="33874"/>
                      </a:cubicBezTo>
                      <a:cubicBezTo>
                        <a:pt x="588" y="33874"/>
                        <a:pt x="485" y="33874"/>
                        <a:pt x="381" y="33908"/>
                      </a:cubicBezTo>
                      <a:cubicBezTo>
                        <a:pt x="1" y="34012"/>
                        <a:pt x="346" y="34116"/>
                        <a:pt x="381" y="34392"/>
                      </a:cubicBezTo>
                      <a:cubicBezTo>
                        <a:pt x="381" y="34669"/>
                        <a:pt x="726" y="34565"/>
                        <a:pt x="1176" y="34738"/>
                      </a:cubicBezTo>
                      <a:cubicBezTo>
                        <a:pt x="1660" y="34876"/>
                        <a:pt x="1210" y="35187"/>
                        <a:pt x="1210" y="35360"/>
                      </a:cubicBezTo>
                      <a:cubicBezTo>
                        <a:pt x="1176" y="35533"/>
                        <a:pt x="1141" y="35602"/>
                        <a:pt x="1383" y="35602"/>
                      </a:cubicBezTo>
                      <a:cubicBezTo>
                        <a:pt x="1625" y="35637"/>
                        <a:pt x="2144" y="35671"/>
                        <a:pt x="2593" y="35671"/>
                      </a:cubicBezTo>
                      <a:cubicBezTo>
                        <a:pt x="3042" y="35671"/>
                        <a:pt x="3111" y="35706"/>
                        <a:pt x="3181" y="35844"/>
                      </a:cubicBezTo>
                      <a:cubicBezTo>
                        <a:pt x="3250" y="35948"/>
                        <a:pt x="3146" y="35982"/>
                        <a:pt x="3042" y="36086"/>
                      </a:cubicBezTo>
                      <a:cubicBezTo>
                        <a:pt x="2973" y="36224"/>
                        <a:pt x="3181" y="36362"/>
                        <a:pt x="3250" y="36397"/>
                      </a:cubicBezTo>
                      <a:cubicBezTo>
                        <a:pt x="3319" y="36397"/>
                        <a:pt x="3630" y="36501"/>
                        <a:pt x="3561" y="36604"/>
                      </a:cubicBezTo>
                      <a:cubicBezTo>
                        <a:pt x="3492" y="36673"/>
                        <a:pt x="3250" y="36673"/>
                        <a:pt x="3111" y="36708"/>
                      </a:cubicBezTo>
                      <a:cubicBezTo>
                        <a:pt x="2973" y="36777"/>
                        <a:pt x="3111" y="36985"/>
                        <a:pt x="3111" y="37019"/>
                      </a:cubicBezTo>
                      <a:cubicBezTo>
                        <a:pt x="3111" y="37054"/>
                        <a:pt x="3250" y="37503"/>
                        <a:pt x="3250" y="37538"/>
                      </a:cubicBezTo>
                      <a:cubicBezTo>
                        <a:pt x="3250" y="37538"/>
                        <a:pt x="3492" y="37572"/>
                        <a:pt x="4010" y="37676"/>
                      </a:cubicBezTo>
                      <a:cubicBezTo>
                        <a:pt x="4563" y="37780"/>
                        <a:pt x="4390" y="37883"/>
                        <a:pt x="4667" y="38056"/>
                      </a:cubicBezTo>
                      <a:cubicBezTo>
                        <a:pt x="4909" y="38229"/>
                        <a:pt x="5185" y="38333"/>
                        <a:pt x="5877" y="38505"/>
                      </a:cubicBezTo>
                      <a:cubicBezTo>
                        <a:pt x="6153" y="38540"/>
                        <a:pt x="6326" y="38575"/>
                        <a:pt x="6499" y="38575"/>
                      </a:cubicBezTo>
                      <a:cubicBezTo>
                        <a:pt x="6741" y="38575"/>
                        <a:pt x="6879" y="38540"/>
                        <a:pt x="7156" y="38471"/>
                      </a:cubicBezTo>
                      <a:cubicBezTo>
                        <a:pt x="7640" y="38402"/>
                        <a:pt x="7570" y="38263"/>
                        <a:pt x="7916" y="38229"/>
                      </a:cubicBezTo>
                      <a:cubicBezTo>
                        <a:pt x="8123" y="38229"/>
                        <a:pt x="8123" y="38402"/>
                        <a:pt x="8365" y="38436"/>
                      </a:cubicBezTo>
                      <a:cubicBezTo>
                        <a:pt x="8642" y="38505"/>
                        <a:pt x="8746" y="38471"/>
                        <a:pt x="9230" y="38575"/>
                      </a:cubicBezTo>
                      <a:cubicBezTo>
                        <a:pt x="9713" y="38644"/>
                        <a:pt x="9679" y="38713"/>
                        <a:pt x="9886" y="38920"/>
                      </a:cubicBezTo>
                      <a:cubicBezTo>
                        <a:pt x="10128" y="39093"/>
                        <a:pt x="9817" y="39058"/>
                        <a:pt x="9748" y="39128"/>
                      </a:cubicBezTo>
                      <a:cubicBezTo>
                        <a:pt x="9679" y="39231"/>
                        <a:pt x="9437" y="39231"/>
                        <a:pt x="9368" y="39577"/>
                      </a:cubicBezTo>
                      <a:cubicBezTo>
                        <a:pt x="9264" y="39888"/>
                        <a:pt x="9575" y="39681"/>
                        <a:pt x="9886" y="39888"/>
                      </a:cubicBezTo>
                      <a:cubicBezTo>
                        <a:pt x="10197" y="40095"/>
                        <a:pt x="9990" y="40130"/>
                        <a:pt x="10059" y="40406"/>
                      </a:cubicBezTo>
                      <a:cubicBezTo>
                        <a:pt x="10094" y="40545"/>
                        <a:pt x="10128" y="40579"/>
                        <a:pt x="10266" y="40579"/>
                      </a:cubicBezTo>
                      <a:cubicBezTo>
                        <a:pt x="10336" y="40579"/>
                        <a:pt x="10543" y="40648"/>
                        <a:pt x="10923" y="40752"/>
                      </a:cubicBezTo>
                      <a:cubicBezTo>
                        <a:pt x="11269" y="40890"/>
                        <a:pt x="11061" y="41029"/>
                        <a:pt x="11061" y="41063"/>
                      </a:cubicBezTo>
                      <a:cubicBezTo>
                        <a:pt x="11027" y="41063"/>
                        <a:pt x="10647" y="41063"/>
                        <a:pt x="10405" y="41029"/>
                      </a:cubicBezTo>
                      <a:lnTo>
                        <a:pt x="9955" y="41029"/>
                      </a:lnTo>
                      <a:cubicBezTo>
                        <a:pt x="9679" y="41029"/>
                        <a:pt x="9299" y="41029"/>
                        <a:pt x="9057" y="41063"/>
                      </a:cubicBezTo>
                      <a:cubicBezTo>
                        <a:pt x="8607" y="41098"/>
                        <a:pt x="8573" y="41132"/>
                        <a:pt x="8296" y="41340"/>
                      </a:cubicBezTo>
                      <a:cubicBezTo>
                        <a:pt x="8020" y="41547"/>
                        <a:pt x="8054" y="41616"/>
                        <a:pt x="8123" y="41824"/>
                      </a:cubicBezTo>
                      <a:cubicBezTo>
                        <a:pt x="8193" y="42066"/>
                        <a:pt x="8435" y="42066"/>
                        <a:pt x="8400" y="42238"/>
                      </a:cubicBezTo>
                      <a:cubicBezTo>
                        <a:pt x="8365" y="42377"/>
                        <a:pt x="8054" y="42308"/>
                        <a:pt x="7812" y="42446"/>
                      </a:cubicBezTo>
                      <a:cubicBezTo>
                        <a:pt x="7570" y="42549"/>
                        <a:pt x="7778" y="42688"/>
                        <a:pt x="7536" y="43033"/>
                      </a:cubicBezTo>
                      <a:cubicBezTo>
                        <a:pt x="7432" y="43172"/>
                        <a:pt x="7328" y="43241"/>
                        <a:pt x="7225" y="43241"/>
                      </a:cubicBezTo>
                      <a:cubicBezTo>
                        <a:pt x="7121" y="43241"/>
                        <a:pt x="7017" y="43172"/>
                        <a:pt x="6741" y="43172"/>
                      </a:cubicBezTo>
                      <a:cubicBezTo>
                        <a:pt x="6533" y="43172"/>
                        <a:pt x="6533" y="43206"/>
                        <a:pt x="6291" y="43275"/>
                      </a:cubicBezTo>
                      <a:cubicBezTo>
                        <a:pt x="6015" y="43344"/>
                        <a:pt x="6015" y="43379"/>
                        <a:pt x="5842" y="43586"/>
                      </a:cubicBezTo>
                      <a:cubicBezTo>
                        <a:pt x="5669" y="43794"/>
                        <a:pt x="5842" y="43759"/>
                        <a:pt x="6015" y="44278"/>
                      </a:cubicBezTo>
                      <a:cubicBezTo>
                        <a:pt x="6188" y="44796"/>
                        <a:pt x="6810" y="44831"/>
                        <a:pt x="7432" y="45176"/>
                      </a:cubicBezTo>
                      <a:cubicBezTo>
                        <a:pt x="8054" y="45522"/>
                        <a:pt x="7916" y="45315"/>
                        <a:pt x="7743" y="45522"/>
                      </a:cubicBezTo>
                      <a:cubicBezTo>
                        <a:pt x="7674" y="45591"/>
                        <a:pt x="7536" y="45591"/>
                        <a:pt x="6983" y="45591"/>
                      </a:cubicBezTo>
                      <a:cubicBezTo>
                        <a:pt x="6879" y="45591"/>
                        <a:pt x="6775" y="45591"/>
                        <a:pt x="6706" y="45626"/>
                      </a:cubicBezTo>
                      <a:cubicBezTo>
                        <a:pt x="6291" y="45695"/>
                        <a:pt x="6499" y="45868"/>
                        <a:pt x="6499" y="46144"/>
                      </a:cubicBezTo>
                      <a:cubicBezTo>
                        <a:pt x="6499" y="46386"/>
                        <a:pt x="6499" y="46490"/>
                        <a:pt x="6845" y="46628"/>
                      </a:cubicBezTo>
                      <a:cubicBezTo>
                        <a:pt x="7156" y="46766"/>
                        <a:pt x="7259" y="46697"/>
                        <a:pt x="7432" y="46905"/>
                      </a:cubicBezTo>
                      <a:cubicBezTo>
                        <a:pt x="7605" y="47078"/>
                        <a:pt x="7017" y="46974"/>
                        <a:pt x="7743" y="47216"/>
                      </a:cubicBezTo>
                      <a:cubicBezTo>
                        <a:pt x="8054" y="47319"/>
                        <a:pt x="8158" y="47319"/>
                        <a:pt x="8365" y="47319"/>
                      </a:cubicBezTo>
                      <a:cubicBezTo>
                        <a:pt x="8642" y="47354"/>
                        <a:pt x="8296" y="47492"/>
                        <a:pt x="8365" y="47665"/>
                      </a:cubicBezTo>
                      <a:cubicBezTo>
                        <a:pt x="8435" y="47873"/>
                        <a:pt x="8884" y="47838"/>
                        <a:pt x="9160" y="47907"/>
                      </a:cubicBezTo>
                      <a:cubicBezTo>
                        <a:pt x="9437" y="47976"/>
                        <a:pt x="9299" y="48080"/>
                        <a:pt x="9195" y="48356"/>
                      </a:cubicBezTo>
                      <a:cubicBezTo>
                        <a:pt x="9091" y="48598"/>
                        <a:pt x="9299" y="48633"/>
                        <a:pt x="9644" y="48909"/>
                      </a:cubicBezTo>
                      <a:cubicBezTo>
                        <a:pt x="9748" y="48979"/>
                        <a:pt x="9817" y="48979"/>
                        <a:pt x="9921" y="48979"/>
                      </a:cubicBezTo>
                      <a:cubicBezTo>
                        <a:pt x="10197" y="48979"/>
                        <a:pt x="10439" y="48806"/>
                        <a:pt x="11061" y="48771"/>
                      </a:cubicBezTo>
                      <a:cubicBezTo>
                        <a:pt x="11407" y="48771"/>
                        <a:pt x="11442" y="48875"/>
                        <a:pt x="11926" y="49013"/>
                      </a:cubicBezTo>
                      <a:cubicBezTo>
                        <a:pt x="12444" y="49151"/>
                        <a:pt x="12340" y="49255"/>
                        <a:pt x="12790" y="49255"/>
                      </a:cubicBezTo>
                      <a:cubicBezTo>
                        <a:pt x="13066" y="49221"/>
                        <a:pt x="13204" y="49221"/>
                        <a:pt x="13308" y="49221"/>
                      </a:cubicBezTo>
                      <a:cubicBezTo>
                        <a:pt x="13377" y="49221"/>
                        <a:pt x="13481" y="49221"/>
                        <a:pt x="13585" y="49255"/>
                      </a:cubicBezTo>
                      <a:cubicBezTo>
                        <a:pt x="13723" y="49324"/>
                        <a:pt x="13792" y="49393"/>
                        <a:pt x="13861" y="49462"/>
                      </a:cubicBezTo>
                      <a:cubicBezTo>
                        <a:pt x="13965" y="49566"/>
                        <a:pt x="14034" y="49670"/>
                        <a:pt x="14172" y="49739"/>
                      </a:cubicBezTo>
                      <a:cubicBezTo>
                        <a:pt x="14414" y="49843"/>
                        <a:pt x="14898" y="49774"/>
                        <a:pt x="15244" y="49946"/>
                      </a:cubicBezTo>
                      <a:cubicBezTo>
                        <a:pt x="15555" y="50119"/>
                        <a:pt x="15348" y="50119"/>
                        <a:pt x="15797" y="50223"/>
                      </a:cubicBezTo>
                      <a:cubicBezTo>
                        <a:pt x="15901" y="50257"/>
                        <a:pt x="16004" y="50257"/>
                        <a:pt x="16108" y="50257"/>
                      </a:cubicBezTo>
                      <a:cubicBezTo>
                        <a:pt x="16246" y="50257"/>
                        <a:pt x="16350" y="50257"/>
                        <a:pt x="16488" y="50223"/>
                      </a:cubicBezTo>
                      <a:lnTo>
                        <a:pt x="16834" y="50223"/>
                      </a:lnTo>
                      <a:cubicBezTo>
                        <a:pt x="17007" y="50223"/>
                        <a:pt x="17145" y="50257"/>
                        <a:pt x="17179" y="50292"/>
                      </a:cubicBezTo>
                      <a:cubicBezTo>
                        <a:pt x="17352" y="50499"/>
                        <a:pt x="17560" y="50534"/>
                        <a:pt x="17974" y="50534"/>
                      </a:cubicBezTo>
                      <a:cubicBezTo>
                        <a:pt x="18389" y="50569"/>
                        <a:pt x="18597" y="50672"/>
                        <a:pt x="19115" y="50741"/>
                      </a:cubicBezTo>
                      <a:cubicBezTo>
                        <a:pt x="19219" y="50776"/>
                        <a:pt x="19288" y="50776"/>
                        <a:pt x="19357" y="50776"/>
                      </a:cubicBezTo>
                      <a:cubicBezTo>
                        <a:pt x="19599" y="50776"/>
                        <a:pt x="19564" y="50672"/>
                        <a:pt x="19668" y="50603"/>
                      </a:cubicBezTo>
                      <a:cubicBezTo>
                        <a:pt x="19772" y="50534"/>
                        <a:pt x="19841" y="50465"/>
                        <a:pt x="20014" y="50465"/>
                      </a:cubicBezTo>
                      <a:cubicBezTo>
                        <a:pt x="20048" y="50465"/>
                        <a:pt x="20083" y="50465"/>
                        <a:pt x="20152" y="50499"/>
                      </a:cubicBezTo>
                      <a:lnTo>
                        <a:pt x="20256" y="50499"/>
                      </a:lnTo>
                      <a:cubicBezTo>
                        <a:pt x="20601" y="50499"/>
                        <a:pt x="21189" y="50396"/>
                        <a:pt x="21811" y="50223"/>
                      </a:cubicBezTo>
                      <a:cubicBezTo>
                        <a:pt x="22261" y="50085"/>
                        <a:pt x="22503" y="50050"/>
                        <a:pt x="22744" y="50050"/>
                      </a:cubicBezTo>
                      <a:cubicBezTo>
                        <a:pt x="22917" y="50050"/>
                        <a:pt x="23056" y="50050"/>
                        <a:pt x="23228" y="50085"/>
                      </a:cubicBezTo>
                      <a:cubicBezTo>
                        <a:pt x="23401" y="50119"/>
                        <a:pt x="23539" y="50154"/>
                        <a:pt x="23643" y="50154"/>
                      </a:cubicBezTo>
                      <a:cubicBezTo>
                        <a:pt x="23816" y="50154"/>
                        <a:pt x="23954" y="50085"/>
                        <a:pt x="24162" y="50016"/>
                      </a:cubicBezTo>
                      <a:cubicBezTo>
                        <a:pt x="24542" y="49843"/>
                        <a:pt x="24334" y="49808"/>
                        <a:pt x="24576" y="49670"/>
                      </a:cubicBezTo>
                      <a:cubicBezTo>
                        <a:pt x="24646" y="49635"/>
                        <a:pt x="24715" y="49635"/>
                        <a:pt x="24818" y="49635"/>
                      </a:cubicBezTo>
                      <a:cubicBezTo>
                        <a:pt x="25026" y="49635"/>
                        <a:pt x="25268" y="49704"/>
                        <a:pt x="25441" y="49808"/>
                      </a:cubicBezTo>
                      <a:cubicBezTo>
                        <a:pt x="25683" y="49946"/>
                        <a:pt x="25337" y="50050"/>
                        <a:pt x="25199" y="50292"/>
                      </a:cubicBezTo>
                      <a:cubicBezTo>
                        <a:pt x="25060" y="50569"/>
                        <a:pt x="25302" y="50569"/>
                        <a:pt x="25683" y="50845"/>
                      </a:cubicBezTo>
                      <a:cubicBezTo>
                        <a:pt x="26063" y="51156"/>
                        <a:pt x="25959" y="50949"/>
                        <a:pt x="26097" y="51156"/>
                      </a:cubicBezTo>
                      <a:cubicBezTo>
                        <a:pt x="26236" y="51329"/>
                        <a:pt x="26305" y="51433"/>
                        <a:pt x="26132" y="51640"/>
                      </a:cubicBezTo>
                      <a:cubicBezTo>
                        <a:pt x="26132" y="51640"/>
                        <a:pt x="26097" y="51675"/>
                        <a:pt x="26097" y="51675"/>
                      </a:cubicBezTo>
                      <a:cubicBezTo>
                        <a:pt x="26063" y="51709"/>
                        <a:pt x="26063" y="51709"/>
                        <a:pt x="26028" y="51744"/>
                      </a:cubicBezTo>
                      <a:cubicBezTo>
                        <a:pt x="25994" y="51778"/>
                        <a:pt x="25994" y="51778"/>
                        <a:pt x="25994" y="51778"/>
                      </a:cubicBezTo>
                      <a:cubicBezTo>
                        <a:pt x="25959" y="51813"/>
                        <a:pt x="25924" y="51847"/>
                        <a:pt x="25890" y="51882"/>
                      </a:cubicBezTo>
                      <a:cubicBezTo>
                        <a:pt x="25821" y="51917"/>
                        <a:pt x="25786" y="51986"/>
                        <a:pt x="25683" y="52020"/>
                      </a:cubicBezTo>
                      <a:cubicBezTo>
                        <a:pt x="25648" y="52055"/>
                        <a:pt x="25613" y="52055"/>
                        <a:pt x="25579" y="52055"/>
                      </a:cubicBezTo>
                      <a:cubicBezTo>
                        <a:pt x="25544" y="52089"/>
                        <a:pt x="25510" y="52089"/>
                        <a:pt x="25406" y="52124"/>
                      </a:cubicBezTo>
                      <a:cubicBezTo>
                        <a:pt x="25371" y="52124"/>
                        <a:pt x="25337" y="52124"/>
                        <a:pt x="25164" y="52159"/>
                      </a:cubicBezTo>
                      <a:cubicBezTo>
                        <a:pt x="25164" y="52193"/>
                        <a:pt x="25129" y="52193"/>
                        <a:pt x="25129" y="52193"/>
                      </a:cubicBezTo>
                      <a:cubicBezTo>
                        <a:pt x="25095" y="52228"/>
                        <a:pt x="25095" y="52262"/>
                        <a:pt x="25026" y="52331"/>
                      </a:cubicBezTo>
                      <a:cubicBezTo>
                        <a:pt x="24957" y="52504"/>
                        <a:pt x="24957" y="52608"/>
                        <a:pt x="24957" y="52712"/>
                      </a:cubicBezTo>
                      <a:cubicBezTo>
                        <a:pt x="24957" y="52712"/>
                        <a:pt x="24922" y="52746"/>
                        <a:pt x="24922" y="52746"/>
                      </a:cubicBezTo>
                      <a:cubicBezTo>
                        <a:pt x="24922" y="52781"/>
                        <a:pt x="24922" y="52781"/>
                        <a:pt x="24922" y="52781"/>
                      </a:cubicBezTo>
                      <a:cubicBezTo>
                        <a:pt x="24922" y="52815"/>
                        <a:pt x="24888" y="52815"/>
                        <a:pt x="24715" y="52954"/>
                      </a:cubicBezTo>
                      <a:cubicBezTo>
                        <a:pt x="24680" y="52988"/>
                        <a:pt x="24680" y="52988"/>
                        <a:pt x="24646" y="52988"/>
                      </a:cubicBezTo>
                      <a:cubicBezTo>
                        <a:pt x="24611" y="53023"/>
                        <a:pt x="24542" y="53023"/>
                        <a:pt x="24507" y="53057"/>
                      </a:cubicBezTo>
                      <a:cubicBezTo>
                        <a:pt x="24473" y="53057"/>
                        <a:pt x="24438" y="53057"/>
                        <a:pt x="24369" y="53092"/>
                      </a:cubicBezTo>
                      <a:cubicBezTo>
                        <a:pt x="24334" y="53092"/>
                        <a:pt x="24300" y="53092"/>
                        <a:pt x="24265" y="53126"/>
                      </a:cubicBezTo>
                      <a:cubicBezTo>
                        <a:pt x="24231" y="53126"/>
                        <a:pt x="24162" y="53126"/>
                        <a:pt x="24127" y="53161"/>
                      </a:cubicBezTo>
                      <a:cubicBezTo>
                        <a:pt x="24058" y="53161"/>
                        <a:pt x="23989" y="53196"/>
                        <a:pt x="23920" y="53196"/>
                      </a:cubicBezTo>
                      <a:cubicBezTo>
                        <a:pt x="23816" y="53230"/>
                        <a:pt x="23747" y="53230"/>
                        <a:pt x="23678" y="53265"/>
                      </a:cubicBezTo>
                      <a:cubicBezTo>
                        <a:pt x="23574" y="53299"/>
                        <a:pt x="23505" y="53299"/>
                        <a:pt x="23401" y="53334"/>
                      </a:cubicBezTo>
                      <a:cubicBezTo>
                        <a:pt x="23298" y="53334"/>
                        <a:pt x="23194" y="53368"/>
                        <a:pt x="23125" y="53403"/>
                      </a:cubicBezTo>
                      <a:lnTo>
                        <a:pt x="22986" y="53403"/>
                      </a:lnTo>
                      <a:cubicBezTo>
                        <a:pt x="22917" y="53437"/>
                        <a:pt x="22848" y="53472"/>
                        <a:pt x="22675" y="53541"/>
                      </a:cubicBezTo>
                      <a:cubicBezTo>
                        <a:pt x="22641" y="53541"/>
                        <a:pt x="22641" y="53576"/>
                        <a:pt x="22606" y="53645"/>
                      </a:cubicBezTo>
                      <a:cubicBezTo>
                        <a:pt x="22606" y="53679"/>
                        <a:pt x="22606" y="53749"/>
                        <a:pt x="22641" y="53818"/>
                      </a:cubicBezTo>
                      <a:cubicBezTo>
                        <a:pt x="22641" y="53852"/>
                        <a:pt x="22675" y="53921"/>
                        <a:pt x="22675" y="53956"/>
                      </a:cubicBezTo>
                      <a:cubicBezTo>
                        <a:pt x="22710" y="54025"/>
                        <a:pt x="22710" y="54094"/>
                        <a:pt x="22675" y="54232"/>
                      </a:cubicBezTo>
                      <a:cubicBezTo>
                        <a:pt x="22641" y="54232"/>
                        <a:pt x="22641" y="54267"/>
                        <a:pt x="22572" y="54302"/>
                      </a:cubicBezTo>
                      <a:cubicBezTo>
                        <a:pt x="22503" y="54336"/>
                        <a:pt x="22433" y="54336"/>
                        <a:pt x="22295" y="54336"/>
                      </a:cubicBezTo>
                      <a:lnTo>
                        <a:pt x="21949" y="54336"/>
                      </a:lnTo>
                      <a:cubicBezTo>
                        <a:pt x="21708" y="54336"/>
                        <a:pt x="21673" y="54336"/>
                        <a:pt x="21638" y="54371"/>
                      </a:cubicBezTo>
                      <a:cubicBezTo>
                        <a:pt x="21604" y="54371"/>
                        <a:pt x="21604" y="54371"/>
                        <a:pt x="21500" y="54440"/>
                      </a:cubicBezTo>
                      <a:cubicBezTo>
                        <a:pt x="21500" y="54440"/>
                        <a:pt x="21466" y="54440"/>
                        <a:pt x="21396" y="54474"/>
                      </a:cubicBezTo>
                      <a:lnTo>
                        <a:pt x="21327" y="54509"/>
                      </a:lnTo>
                      <a:cubicBezTo>
                        <a:pt x="21224" y="54544"/>
                        <a:pt x="21189" y="54613"/>
                        <a:pt x="21154" y="54647"/>
                      </a:cubicBezTo>
                      <a:cubicBezTo>
                        <a:pt x="21154" y="54682"/>
                        <a:pt x="21154" y="54682"/>
                        <a:pt x="21154" y="54716"/>
                      </a:cubicBezTo>
                      <a:cubicBezTo>
                        <a:pt x="21120" y="54716"/>
                        <a:pt x="21120" y="54751"/>
                        <a:pt x="21051" y="54889"/>
                      </a:cubicBezTo>
                      <a:cubicBezTo>
                        <a:pt x="21051" y="54924"/>
                        <a:pt x="21016" y="54958"/>
                        <a:pt x="20982" y="55027"/>
                      </a:cubicBezTo>
                      <a:cubicBezTo>
                        <a:pt x="20982" y="55027"/>
                        <a:pt x="20947" y="55062"/>
                        <a:pt x="20947" y="55097"/>
                      </a:cubicBezTo>
                      <a:cubicBezTo>
                        <a:pt x="20913" y="55097"/>
                        <a:pt x="20913" y="55131"/>
                        <a:pt x="20913" y="55131"/>
                      </a:cubicBezTo>
                      <a:cubicBezTo>
                        <a:pt x="20878" y="55166"/>
                        <a:pt x="20878" y="55200"/>
                        <a:pt x="20878" y="55200"/>
                      </a:cubicBezTo>
                      <a:cubicBezTo>
                        <a:pt x="20878" y="55269"/>
                        <a:pt x="20878" y="55304"/>
                        <a:pt x="20878" y="55304"/>
                      </a:cubicBezTo>
                      <a:cubicBezTo>
                        <a:pt x="20878" y="55339"/>
                        <a:pt x="20878" y="55339"/>
                        <a:pt x="20878" y="55373"/>
                      </a:cubicBezTo>
                      <a:cubicBezTo>
                        <a:pt x="20913" y="55373"/>
                        <a:pt x="20913" y="55373"/>
                        <a:pt x="20947" y="55408"/>
                      </a:cubicBezTo>
                      <a:cubicBezTo>
                        <a:pt x="20982" y="55442"/>
                        <a:pt x="21051" y="55477"/>
                        <a:pt x="21154" y="55511"/>
                      </a:cubicBezTo>
                      <a:cubicBezTo>
                        <a:pt x="21189" y="55511"/>
                        <a:pt x="21258" y="55546"/>
                        <a:pt x="21362" y="55581"/>
                      </a:cubicBezTo>
                      <a:lnTo>
                        <a:pt x="21431" y="55615"/>
                      </a:lnTo>
                      <a:lnTo>
                        <a:pt x="21535" y="55650"/>
                      </a:lnTo>
                      <a:cubicBezTo>
                        <a:pt x="21535" y="55684"/>
                        <a:pt x="21569" y="55684"/>
                        <a:pt x="21569" y="55719"/>
                      </a:cubicBezTo>
                      <a:cubicBezTo>
                        <a:pt x="21638" y="55788"/>
                        <a:pt x="21708" y="55822"/>
                        <a:pt x="21949" y="55926"/>
                      </a:cubicBezTo>
                      <a:cubicBezTo>
                        <a:pt x="21949" y="55926"/>
                        <a:pt x="21949" y="55961"/>
                        <a:pt x="21984" y="55995"/>
                      </a:cubicBezTo>
                      <a:cubicBezTo>
                        <a:pt x="22019" y="56168"/>
                        <a:pt x="22088" y="56272"/>
                        <a:pt x="22399" y="56306"/>
                      </a:cubicBezTo>
                      <a:cubicBezTo>
                        <a:pt x="22427" y="56321"/>
                        <a:pt x="22450" y="56329"/>
                        <a:pt x="22487" y="56329"/>
                      </a:cubicBezTo>
                      <a:cubicBezTo>
                        <a:pt x="22538" y="56329"/>
                        <a:pt x="22617" y="56312"/>
                        <a:pt x="22779" y="56272"/>
                      </a:cubicBezTo>
                      <a:cubicBezTo>
                        <a:pt x="22814" y="56272"/>
                        <a:pt x="22848" y="56237"/>
                        <a:pt x="22917" y="56203"/>
                      </a:cubicBezTo>
                      <a:cubicBezTo>
                        <a:pt x="22952" y="56203"/>
                        <a:pt x="22952" y="56203"/>
                        <a:pt x="23021" y="56168"/>
                      </a:cubicBezTo>
                      <a:cubicBezTo>
                        <a:pt x="23021" y="56134"/>
                        <a:pt x="23056" y="56134"/>
                        <a:pt x="23125" y="56099"/>
                      </a:cubicBezTo>
                      <a:cubicBezTo>
                        <a:pt x="23159" y="56064"/>
                        <a:pt x="23159" y="56064"/>
                        <a:pt x="23367" y="56030"/>
                      </a:cubicBezTo>
                      <a:cubicBezTo>
                        <a:pt x="23401" y="56030"/>
                        <a:pt x="23470" y="56064"/>
                        <a:pt x="23539" y="56064"/>
                      </a:cubicBezTo>
                      <a:lnTo>
                        <a:pt x="23609" y="56064"/>
                      </a:lnTo>
                      <a:cubicBezTo>
                        <a:pt x="23643" y="56099"/>
                        <a:pt x="23712" y="56099"/>
                        <a:pt x="23781" y="56099"/>
                      </a:cubicBezTo>
                      <a:lnTo>
                        <a:pt x="23920" y="56099"/>
                      </a:lnTo>
                      <a:cubicBezTo>
                        <a:pt x="23954" y="56099"/>
                        <a:pt x="23989" y="56099"/>
                        <a:pt x="24093" y="56134"/>
                      </a:cubicBezTo>
                      <a:cubicBezTo>
                        <a:pt x="24334" y="56134"/>
                        <a:pt x="24438" y="56203"/>
                        <a:pt x="24715" y="56237"/>
                      </a:cubicBezTo>
                      <a:cubicBezTo>
                        <a:pt x="24818" y="56272"/>
                        <a:pt x="24957" y="56306"/>
                        <a:pt x="25164" y="56306"/>
                      </a:cubicBezTo>
                      <a:cubicBezTo>
                        <a:pt x="25302" y="56306"/>
                        <a:pt x="25371" y="56341"/>
                        <a:pt x="25475" y="56341"/>
                      </a:cubicBezTo>
                      <a:cubicBezTo>
                        <a:pt x="25510" y="56341"/>
                        <a:pt x="25510" y="56341"/>
                        <a:pt x="25613" y="56306"/>
                      </a:cubicBezTo>
                      <a:lnTo>
                        <a:pt x="25717" y="56306"/>
                      </a:lnTo>
                      <a:cubicBezTo>
                        <a:pt x="25752" y="56272"/>
                        <a:pt x="25752" y="56272"/>
                        <a:pt x="25821" y="56203"/>
                      </a:cubicBezTo>
                      <a:cubicBezTo>
                        <a:pt x="25821" y="56168"/>
                        <a:pt x="25855" y="56168"/>
                        <a:pt x="25855" y="56134"/>
                      </a:cubicBezTo>
                      <a:lnTo>
                        <a:pt x="25924" y="56099"/>
                      </a:lnTo>
                      <a:cubicBezTo>
                        <a:pt x="25924" y="56099"/>
                        <a:pt x="25959" y="56099"/>
                        <a:pt x="25959" y="56064"/>
                      </a:cubicBezTo>
                      <a:cubicBezTo>
                        <a:pt x="26063" y="56030"/>
                        <a:pt x="26132" y="55995"/>
                        <a:pt x="26236" y="55995"/>
                      </a:cubicBezTo>
                      <a:cubicBezTo>
                        <a:pt x="26339" y="55995"/>
                        <a:pt x="26443" y="56030"/>
                        <a:pt x="26581" y="56030"/>
                      </a:cubicBezTo>
                      <a:cubicBezTo>
                        <a:pt x="26719" y="56064"/>
                        <a:pt x="26892" y="56064"/>
                        <a:pt x="27134" y="56064"/>
                      </a:cubicBezTo>
                      <a:lnTo>
                        <a:pt x="27342" y="56064"/>
                      </a:lnTo>
                      <a:cubicBezTo>
                        <a:pt x="27376" y="56064"/>
                        <a:pt x="27411" y="56030"/>
                        <a:pt x="27411" y="56030"/>
                      </a:cubicBezTo>
                      <a:lnTo>
                        <a:pt x="27514" y="56030"/>
                      </a:lnTo>
                      <a:cubicBezTo>
                        <a:pt x="27514" y="55995"/>
                        <a:pt x="27549" y="55995"/>
                        <a:pt x="27584" y="55995"/>
                      </a:cubicBezTo>
                      <a:cubicBezTo>
                        <a:pt x="27584" y="55995"/>
                        <a:pt x="27618" y="55995"/>
                        <a:pt x="27653" y="55961"/>
                      </a:cubicBezTo>
                      <a:lnTo>
                        <a:pt x="27687" y="55961"/>
                      </a:lnTo>
                      <a:cubicBezTo>
                        <a:pt x="27722" y="55926"/>
                        <a:pt x="27756" y="55926"/>
                        <a:pt x="27756" y="55892"/>
                      </a:cubicBezTo>
                      <a:cubicBezTo>
                        <a:pt x="27826" y="55857"/>
                        <a:pt x="27860" y="55822"/>
                        <a:pt x="27895" y="55788"/>
                      </a:cubicBezTo>
                      <a:cubicBezTo>
                        <a:pt x="27929" y="55788"/>
                        <a:pt x="27929" y="55788"/>
                        <a:pt x="28068" y="55719"/>
                      </a:cubicBezTo>
                      <a:cubicBezTo>
                        <a:pt x="28137" y="55684"/>
                        <a:pt x="28206" y="55650"/>
                        <a:pt x="28275" y="55650"/>
                      </a:cubicBezTo>
                      <a:cubicBezTo>
                        <a:pt x="28413" y="55650"/>
                        <a:pt x="28517" y="55684"/>
                        <a:pt x="28724" y="55719"/>
                      </a:cubicBezTo>
                      <a:cubicBezTo>
                        <a:pt x="28724" y="55719"/>
                        <a:pt x="28759" y="55719"/>
                        <a:pt x="29001" y="55753"/>
                      </a:cubicBezTo>
                      <a:cubicBezTo>
                        <a:pt x="29001" y="55753"/>
                        <a:pt x="29035" y="55719"/>
                        <a:pt x="29174" y="55719"/>
                      </a:cubicBezTo>
                      <a:cubicBezTo>
                        <a:pt x="29312" y="55684"/>
                        <a:pt x="29519" y="55581"/>
                        <a:pt x="29796" y="55511"/>
                      </a:cubicBezTo>
                      <a:cubicBezTo>
                        <a:pt x="29830" y="55511"/>
                        <a:pt x="29865" y="55477"/>
                        <a:pt x="29899" y="55477"/>
                      </a:cubicBezTo>
                      <a:cubicBezTo>
                        <a:pt x="29969" y="55442"/>
                        <a:pt x="30072" y="55442"/>
                        <a:pt x="30141" y="55408"/>
                      </a:cubicBezTo>
                      <a:lnTo>
                        <a:pt x="30245" y="55408"/>
                      </a:lnTo>
                      <a:cubicBezTo>
                        <a:pt x="30280" y="55373"/>
                        <a:pt x="30314" y="55373"/>
                        <a:pt x="30349" y="55373"/>
                      </a:cubicBezTo>
                      <a:cubicBezTo>
                        <a:pt x="30452" y="55373"/>
                        <a:pt x="30522" y="55339"/>
                        <a:pt x="30591" y="55339"/>
                      </a:cubicBezTo>
                      <a:lnTo>
                        <a:pt x="30694" y="55339"/>
                      </a:lnTo>
                      <a:cubicBezTo>
                        <a:pt x="30764" y="55339"/>
                        <a:pt x="30833" y="55339"/>
                        <a:pt x="30902" y="55304"/>
                      </a:cubicBezTo>
                      <a:lnTo>
                        <a:pt x="31835" y="55304"/>
                      </a:lnTo>
                      <a:cubicBezTo>
                        <a:pt x="31870" y="55304"/>
                        <a:pt x="31904" y="55269"/>
                        <a:pt x="31973" y="55269"/>
                      </a:cubicBezTo>
                      <a:lnTo>
                        <a:pt x="32042" y="55269"/>
                      </a:lnTo>
                      <a:cubicBezTo>
                        <a:pt x="32077" y="55269"/>
                        <a:pt x="32146" y="55235"/>
                        <a:pt x="32215" y="55235"/>
                      </a:cubicBezTo>
                      <a:cubicBezTo>
                        <a:pt x="32250" y="55235"/>
                        <a:pt x="32284" y="55200"/>
                        <a:pt x="32319" y="55200"/>
                      </a:cubicBezTo>
                      <a:cubicBezTo>
                        <a:pt x="32388" y="55166"/>
                        <a:pt x="32457" y="55166"/>
                        <a:pt x="32526" y="55131"/>
                      </a:cubicBezTo>
                      <a:cubicBezTo>
                        <a:pt x="32561" y="55131"/>
                        <a:pt x="32630" y="55097"/>
                        <a:pt x="32665" y="55097"/>
                      </a:cubicBezTo>
                      <a:cubicBezTo>
                        <a:pt x="32699" y="55062"/>
                        <a:pt x="32734" y="55062"/>
                        <a:pt x="32803" y="55027"/>
                      </a:cubicBezTo>
                      <a:cubicBezTo>
                        <a:pt x="32837" y="55027"/>
                        <a:pt x="32837" y="55027"/>
                        <a:pt x="32976" y="54958"/>
                      </a:cubicBezTo>
                      <a:cubicBezTo>
                        <a:pt x="33010" y="54958"/>
                        <a:pt x="33045" y="54958"/>
                        <a:pt x="33045" y="54924"/>
                      </a:cubicBezTo>
                      <a:cubicBezTo>
                        <a:pt x="33114" y="54924"/>
                        <a:pt x="33149" y="54889"/>
                        <a:pt x="33183" y="54889"/>
                      </a:cubicBezTo>
                      <a:cubicBezTo>
                        <a:pt x="33218" y="54855"/>
                        <a:pt x="33252" y="54820"/>
                        <a:pt x="33321" y="54820"/>
                      </a:cubicBezTo>
                      <a:cubicBezTo>
                        <a:pt x="33391" y="54786"/>
                        <a:pt x="33460" y="54751"/>
                        <a:pt x="33529" y="54716"/>
                      </a:cubicBezTo>
                      <a:cubicBezTo>
                        <a:pt x="33598" y="54682"/>
                        <a:pt x="33632" y="54647"/>
                        <a:pt x="33944" y="54544"/>
                      </a:cubicBezTo>
                      <a:cubicBezTo>
                        <a:pt x="33944" y="54544"/>
                        <a:pt x="33978" y="54544"/>
                        <a:pt x="34047" y="54509"/>
                      </a:cubicBezTo>
                      <a:cubicBezTo>
                        <a:pt x="34255" y="54544"/>
                        <a:pt x="34462" y="54578"/>
                        <a:pt x="34773" y="54578"/>
                      </a:cubicBezTo>
                      <a:lnTo>
                        <a:pt x="35050" y="54578"/>
                      </a:lnTo>
                      <a:cubicBezTo>
                        <a:pt x="35188" y="54544"/>
                        <a:pt x="35222" y="54509"/>
                        <a:pt x="35222" y="54440"/>
                      </a:cubicBezTo>
                      <a:cubicBezTo>
                        <a:pt x="35257" y="54405"/>
                        <a:pt x="35257" y="54371"/>
                        <a:pt x="35257" y="54302"/>
                      </a:cubicBezTo>
                      <a:cubicBezTo>
                        <a:pt x="35257" y="54267"/>
                        <a:pt x="35257" y="54267"/>
                        <a:pt x="35257" y="54232"/>
                      </a:cubicBezTo>
                      <a:cubicBezTo>
                        <a:pt x="35292" y="54232"/>
                        <a:pt x="35292" y="54232"/>
                        <a:pt x="35292" y="54198"/>
                      </a:cubicBezTo>
                      <a:cubicBezTo>
                        <a:pt x="35292" y="54198"/>
                        <a:pt x="35292" y="54163"/>
                        <a:pt x="35326" y="54163"/>
                      </a:cubicBezTo>
                      <a:cubicBezTo>
                        <a:pt x="35326" y="54129"/>
                        <a:pt x="35361" y="54094"/>
                        <a:pt x="35361" y="54094"/>
                      </a:cubicBezTo>
                      <a:cubicBezTo>
                        <a:pt x="35361" y="54094"/>
                        <a:pt x="35395" y="54060"/>
                        <a:pt x="35395" y="54060"/>
                      </a:cubicBezTo>
                      <a:cubicBezTo>
                        <a:pt x="35430" y="54025"/>
                        <a:pt x="35430" y="54025"/>
                        <a:pt x="35464" y="54025"/>
                      </a:cubicBezTo>
                      <a:cubicBezTo>
                        <a:pt x="35499" y="53991"/>
                        <a:pt x="35534" y="53991"/>
                        <a:pt x="35603" y="53956"/>
                      </a:cubicBezTo>
                      <a:cubicBezTo>
                        <a:pt x="35637" y="53956"/>
                        <a:pt x="35706" y="53921"/>
                        <a:pt x="35741" y="53921"/>
                      </a:cubicBezTo>
                      <a:lnTo>
                        <a:pt x="35845" y="53921"/>
                      </a:lnTo>
                      <a:cubicBezTo>
                        <a:pt x="35879" y="53887"/>
                        <a:pt x="35948" y="53887"/>
                        <a:pt x="36087" y="53887"/>
                      </a:cubicBezTo>
                      <a:cubicBezTo>
                        <a:pt x="36156" y="53852"/>
                        <a:pt x="36225" y="53852"/>
                        <a:pt x="36294" y="53852"/>
                      </a:cubicBezTo>
                      <a:cubicBezTo>
                        <a:pt x="36329" y="53852"/>
                        <a:pt x="36363" y="53818"/>
                        <a:pt x="36398" y="53818"/>
                      </a:cubicBezTo>
                      <a:cubicBezTo>
                        <a:pt x="36467" y="53818"/>
                        <a:pt x="36536" y="53783"/>
                        <a:pt x="36605" y="53783"/>
                      </a:cubicBezTo>
                      <a:cubicBezTo>
                        <a:pt x="36640" y="53783"/>
                        <a:pt x="36640" y="53749"/>
                        <a:pt x="36674" y="53749"/>
                      </a:cubicBezTo>
                      <a:lnTo>
                        <a:pt x="36778" y="53749"/>
                      </a:lnTo>
                      <a:cubicBezTo>
                        <a:pt x="36916" y="53714"/>
                        <a:pt x="37020" y="53679"/>
                        <a:pt x="37124" y="53645"/>
                      </a:cubicBezTo>
                      <a:cubicBezTo>
                        <a:pt x="37158" y="53610"/>
                        <a:pt x="37227" y="53610"/>
                        <a:pt x="37262" y="53576"/>
                      </a:cubicBezTo>
                      <a:cubicBezTo>
                        <a:pt x="37331" y="53541"/>
                        <a:pt x="37435" y="53541"/>
                        <a:pt x="37469" y="53507"/>
                      </a:cubicBezTo>
                      <a:lnTo>
                        <a:pt x="37573" y="53437"/>
                      </a:lnTo>
                      <a:cubicBezTo>
                        <a:pt x="37607" y="53437"/>
                        <a:pt x="37642" y="53403"/>
                        <a:pt x="37711" y="53368"/>
                      </a:cubicBezTo>
                      <a:cubicBezTo>
                        <a:pt x="37711" y="53334"/>
                        <a:pt x="37711" y="53334"/>
                        <a:pt x="37538" y="53230"/>
                      </a:cubicBezTo>
                      <a:cubicBezTo>
                        <a:pt x="37435" y="53196"/>
                        <a:pt x="37366" y="53126"/>
                        <a:pt x="37227" y="53092"/>
                      </a:cubicBezTo>
                      <a:cubicBezTo>
                        <a:pt x="36812" y="52850"/>
                        <a:pt x="37124" y="52815"/>
                        <a:pt x="37435" y="52539"/>
                      </a:cubicBezTo>
                      <a:cubicBezTo>
                        <a:pt x="37469" y="52539"/>
                        <a:pt x="37504" y="52504"/>
                        <a:pt x="37538" y="52470"/>
                      </a:cubicBezTo>
                      <a:cubicBezTo>
                        <a:pt x="37573" y="52470"/>
                        <a:pt x="37607" y="52435"/>
                        <a:pt x="37642" y="52435"/>
                      </a:cubicBezTo>
                      <a:cubicBezTo>
                        <a:pt x="37677" y="52401"/>
                        <a:pt x="37711" y="52401"/>
                        <a:pt x="37746" y="52366"/>
                      </a:cubicBezTo>
                      <a:cubicBezTo>
                        <a:pt x="37884" y="52331"/>
                        <a:pt x="38022" y="52297"/>
                        <a:pt x="38161" y="52228"/>
                      </a:cubicBezTo>
                      <a:cubicBezTo>
                        <a:pt x="38230" y="52228"/>
                        <a:pt x="38264" y="52193"/>
                        <a:pt x="38333" y="52193"/>
                      </a:cubicBezTo>
                      <a:cubicBezTo>
                        <a:pt x="38368" y="52159"/>
                        <a:pt x="38437" y="52159"/>
                        <a:pt x="38437" y="52124"/>
                      </a:cubicBezTo>
                      <a:lnTo>
                        <a:pt x="38506" y="52124"/>
                      </a:lnTo>
                      <a:cubicBezTo>
                        <a:pt x="38541" y="52089"/>
                        <a:pt x="38575" y="52089"/>
                        <a:pt x="38644" y="52055"/>
                      </a:cubicBezTo>
                      <a:cubicBezTo>
                        <a:pt x="38679" y="52020"/>
                        <a:pt x="38714" y="52020"/>
                        <a:pt x="38714" y="52020"/>
                      </a:cubicBezTo>
                      <a:cubicBezTo>
                        <a:pt x="38748" y="51986"/>
                        <a:pt x="38748" y="51986"/>
                        <a:pt x="38748" y="51951"/>
                      </a:cubicBezTo>
                      <a:cubicBezTo>
                        <a:pt x="38783" y="51951"/>
                        <a:pt x="38817" y="51917"/>
                        <a:pt x="38852" y="51847"/>
                      </a:cubicBezTo>
                      <a:cubicBezTo>
                        <a:pt x="38852" y="51847"/>
                        <a:pt x="38852" y="51813"/>
                        <a:pt x="38852" y="51813"/>
                      </a:cubicBezTo>
                      <a:cubicBezTo>
                        <a:pt x="38886" y="51778"/>
                        <a:pt x="38886" y="51778"/>
                        <a:pt x="38886" y="51778"/>
                      </a:cubicBezTo>
                      <a:cubicBezTo>
                        <a:pt x="38886" y="51675"/>
                        <a:pt x="38886" y="51606"/>
                        <a:pt x="38886" y="51467"/>
                      </a:cubicBezTo>
                      <a:cubicBezTo>
                        <a:pt x="38886" y="51467"/>
                        <a:pt x="38921" y="51433"/>
                        <a:pt x="38921" y="51364"/>
                      </a:cubicBezTo>
                      <a:cubicBezTo>
                        <a:pt x="38921" y="51364"/>
                        <a:pt x="38921" y="51329"/>
                        <a:pt x="38921" y="51329"/>
                      </a:cubicBezTo>
                      <a:cubicBezTo>
                        <a:pt x="38921" y="51294"/>
                        <a:pt x="38921" y="51294"/>
                        <a:pt x="38956" y="51260"/>
                      </a:cubicBezTo>
                      <a:cubicBezTo>
                        <a:pt x="38956" y="51260"/>
                        <a:pt x="38956" y="51225"/>
                        <a:pt x="38956" y="51225"/>
                      </a:cubicBezTo>
                      <a:cubicBezTo>
                        <a:pt x="38956" y="51191"/>
                        <a:pt x="38956" y="51156"/>
                        <a:pt x="38990" y="51122"/>
                      </a:cubicBezTo>
                      <a:cubicBezTo>
                        <a:pt x="39163" y="50603"/>
                        <a:pt x="39336" y="50672"/>
                        <a:pt x="39854" y="50292"/>
                      </a:cubicBezTo>
                      <a:cubicBezTo>
                        <a:pt x="39889" y="50292"/>
                        <a:pt x="39923" y="50257"/>
                        <a:pt x="39958" y="50257"/>
                      </a:cubicBezTo>
                      <a:cubicBezTo>
                        <a:pt x="39992" y="50223"/>
                        <a:pt x="40027" y="50223"/>
                        <a:pt x="40027" y="50223"/>
                      </a:cubicBezTo>
                      <a:cubicBezTo>
                        <a:pt x="40062" y="50188"/>
                        <a:pt x="40096" y="50188"/>
                        <a:pt x="40096" y="50188"/>
                      </a:cubicBezTo>
                      <a:cubicBezTo>
                        <a:pt x="40131" y="50188"/>
                        <a:pt x="40165" y="50154"/>
                        <a:pt x="40165" y="50154"/>
                      </a:cubicBezTo>
                      <a:cubicBezTo>
                        <a:pt x="40200" y="50154"/>
                        <a:pt x="40234" y="50119"/>
                        <a:pt x="40269" y="50119"/>
                      </a:cubicBezTo>
                      <a:cubicBezTo>
                        <a:pt x="40338" y="50119"/>
                        <a:pt x="40373" y="50085"/>
                        <a:pt x="40442" y="50085"/>
                      </a:cubicBezTo>
                      <a:cubicBezTo>
                        <a:pt x="40476" y="50085"/>
                        <a:pt x="40511" y="50050"/>
                        <a:pt x="40546" y="50050"/>
                      </a:cubicBezTo>
                      <a:cubicBezTo>
                        <a:pt x="40615" y="50050"/>
                        <a:pt x="40684" y="50016"/>
                        <a:pt x="40718" y="50016"/>
                      </a:cubicBezTo>
                      <a:cubicBezTo>
                        <a:pt x="40822" y="49981"/>
                        <a:pt x="40926" y="49981"/>
                        <a:pt x="41029" y="49946"/>
                      </a:cubicBezTo>
                      <a:cubicBezTo>
                        <a:pt x="41133" y="49946"/>
                        <a:pt x="41237" y="49912"/>
                        <a:pt x="41341" y="49912"/>
                      </a:cubicBezTo>
                      <a:cubicBezTo>
                        <a:pt x="41721" y="49843"/>
                        <a:pt x="42066" y="49808"/>
                        <a:pt x="42343" y="49739"/>
                      </a:cubicBezTo>
                      <a:lnTo>
                        <a:pt x="42481" y="49739"/>
                      </a:lnTo>
                      <a:cubicBezTo>
                        <a:pt x="42550" y="49704"/>
                        <a:pt x="42619" y="49704"/>
                        <a:pt x="42723" y="49670"/>
                      </a:cubicBezTo>
                      <a:cubicBezTo>
                        <a:pt x="42792" y="49670"/>
                        <a:pt x="42896" y="49635"/>
                        <a:pt x="43000" y="49635"/>
                      </a:cubicBezTo>
                      <a:cubicBezTo>
                        <a:pt x="43034" y="49635"/>
                        <a:pt x="43103" y="49601"/>
                        <a:pt x="43311" y="49566"/>
                      </a:cubicBezTo>
                      <a:lnTo>
                        <a:pt x="43380" y="49532"/>
                      </a:lnTo>
                      <a:lnTo>
                        <a:pt x="43518" y="49462"/>
                      </a:lnTo>
                      <a:cubicBezTo>
                        <a:pt x="43726" y="49290"/>
                        <a:pt x="43449" y="49221"/>
                        <a:pt x="43484" y="48909"/>
                      </a:cubicBezTo>
                      <a:cubicBezTo>
                        <a:pt x="43553" y="48633"/>
                        <a:pt x="43967" y="48598"/>
                        <a:pt x="44244" y="47873"/>
                      </a:cubicBezTo>
                      <a:cubicBezTo>
                        <a:pt x="44279" y="47838"/>
                        <a:pt x="44382" y="47803"/>
                        <a:pt x="44486" y="47769"/>
                      </a:cubicBezTo>
                      <a:cubicBezTo>
                        <a:pt x="44624" y="47734"/>
                        <a:pt x="44762" y="47734"/>
                        <a:pt x="46525" y="46939"/>
                      </a:cubicBezTo>
                      <a:cubicBezTo>
                        <a:pt x="47009" y="46766"/>
                        <a:pt x="47597" y="46628"/>
                        <a:pt x="48219" y="46490"/>
                      </a:cubicBezTo>
                      <a:cubicBezTo>
                        <a:pt x="48357" y="46455"/>
                        <a:pt x="48426" y="46421"/>
                        <a:pt x="48565" y="46248"/>
                      </a:cubicBezTo>
                      <a:cubicBezTo>
                        <a:pt x="48668" y="46213"/>
                        <a:pt x="48841" y="46213"/>
                        <a:pt x="51710" y="45764"/>
                      </a:cubicBezTo>
                      <a:cubicBezTo>
                        <a:pt x="52056" y="45764"/>
                        <a:pt x="52194" y="45695"/>
                        <a:pt x="52609" y="45660"/>
                      </a:cubicBezTo>
                      <a:cubicBezTo>
                        <a:pt x="52712" y="45660"/>
                        <a:pt x="52782" y="45695"/>
                        <a:pt x="52954" y="45799"/>
                      </a:cubicBezTo>
                      <a:cubicBezTo>
                        <a:pt x="53058" y="45799"/>
                        <a:pt x="53162" y="45833"/>
                        <a:pt x="54060" y="45937"/>
                      </a:cubicBezTo>
                      <a:cubicBezTo>
                        <a:pt x="54268" y="45937"/>
                        <a:pt x="54406" y="45902"/>
                        <a:pt x="54786" y="45833"/>
                      </a:cubicBezTo>
                      <a:cubicBezTo>
                        <a:pt x="54890" y="45799"/>
                        <a:pt x="54994" y="45799"/>
                        <a:pt x="55063" y="45799"/>
                      </a:cubicBezTo>
                      <a:cubicBezTo>
                        <a:pt x="55236" y="45799"/>
                        <a:pt x="55201" y="45868"/>
                        <a:pt x="57171" y="46144"/>
                      </a:cubicBezTo>
                      <a:cubicBezTo>
                        <a:pt x="57275" y="46144"/>
                        <a:pt x="57413" y="46179"/>
                        <a:pt x="57759" y="46213"/>
                      </a:cubicBezTo>
                      <a:lnTo>
                        <a:pt x="58070" y="46213"/>
                      </a:lnTo>
                      <a:cubicBezTo>
                        <a:pt x="58139" y="46248"/>
                        <a:pt x="58243" y="46248"/>
                        <a:pt x="59487" y="46352"/>
                      </a:cubicBezTo>
                      <a:cubicBezTo>
                        <a:pt x="59591" y="46352"/>
                        <a:pt x="59695" y="46386"/>
                        <a:pt x="60248" y="46490"/>
                      </a:cubicBezTo>
                      <a:cubicBezTo>
                        <a:pt x="60282" y="46524"/>
                        <a:pt x="60317" y="46594"/>
                        <a:pt x="60524" y="46766"/>
                      </a:cubicBezTo>
                      <a:cubicBezTo>
                        <a:pt x="60732" y="46974"/>
                        <a:pt x="60697" y="47008"/>
                        <a:pt x="63704" y="47112"/>
                      </a:cubicBezTo>
                      <a:cubicBezTo>
                        <a:pt x="63773" y="47147"/>
                        <a:pt x="63877" y="47181"/>
                        <a:pt x="64188" y="47285"/>
                      </a:cubicBezTo>
                      <a:cubicBezTo>
                        <a:pt x="64465" y="47389"/>
                        <a:pt x="64776" y="47458"/>
                        <a:pt x="65709" y="47734"/>
                      </a:cubicBezTo>
                      <a:cubicBezTo>
                        <a:pt x="65778" y="47734"/>
                        <a:pt x="66089" y="48011"/>
                        <a:pt x="66193" y="48184"/>
                      </a:cubicBezTo>
                      <a:cubicBezTo>
                        <a:pt x="66262" y="48253"/>
                        <a:pt x="66297" y="48287"/>
                        <a:pt x="67506" y="48598"/>
                      </a:cubicBezTo>
                      <a:cubicBezTo>
                        <a:pt x="67610" y="48633"/>
                        <a:pt x="67748" y="48668"/>
                        <a:pt x="69027" y="49082"/>
                      </a:cubicBezTo>
                      <a:cubicBezTo>
                        <a:pt x="69096" y="49082"/>
                        <a:pt x="69200" y="49082"/>
                        <a:pt x="70272" y="49462"/>
                      </a:cubicBezTo>
                      <a:cubicBezTo>
                        <a:pt x="70375" y="49566"/>
                        <a:pt x="70652" y="49566"/>
                        <a:pt x="71101" y="49704"/>
                      </a:cubicBezTo>
                      <a:cubicBezTo>
                        <a:pt x="71136" y="49739"/>
                        <a:pt x="71205" y="49774"/>
                        <a:pt x="71481" y="49912"/>
                      </a:cubicBezTo>
                      <a:cubicBezTo>
                        <a:pt x="71481" y="49946"/>
                        <a:pt x="71481" y="49981"/>
                        <a:pt x="71516" y="50085"/>
                      </a:cubicBezTo>
                      <a:cubicBezTo>
                        <a:pt x="71550" y="50085"/>
                        <a:pt x="71550" y="50119"/>
                        <a:pt x="71550" y="50154"/>
                      </a:cubicBezTo>
                      <a:cubicBezTo>
                        <a:pt x="71585" y="50154"/>
                        <a:pt x="71585" y="50188"/>
                        <a:pt x="71620" y="50188"/>
                      </a:cubicBezTo>
                      <a:cubicBezTo>
                        <a:pt x="71654" y="50223"/>
                        <a:pt x="71689" y="50257"/>
                        <a:pt x="71896" y="50361"/>
                      </a:cubicBezTo>
                      <a:cubicBezTo>
                        <a:pt x="71965" y="50361"/>
                        <a:pt x="72034" y="50396"/>
                        <a:pt x="72138" y="50396"/>
                      </a:cubicBezTo>
                      <a:cubicBezTo>
                        <a:pt x="72173" y="50396"/>
                        <a:pt x="72207" y="50430"/>
                        <a:pt x="72276" y="50430"/>
                      </a:cubicBezTo>
                      <a:cubicBezTo>
                        <a:pt x="72380" y="50430"/>
                        <a:pt x="72518" y="50396"/>
                        <a:pt x="72691" y="50361"/>
                      </a:cubicBezTo>
                      <a:cubicBezTo>
                        <a:pt x="72829" y="50327"/>
                        <a:pt x="72968" y="50292"/>
                        <a:pt x="73140" y="50292"/>
                      </a:cubicBezTo>
                      <a:cubicBezTo>
                        <a:pt x="73175" y="50292"/>
                        <a:pt x="73210" y="50327"/>
                        <a:pt x="73244" y="50327"/>
                      </a:cubicBezTo>
                      <a:lnTo>
                        <a:pt x="73348" y="50327"/>
                      </a:lnTo>
                      <a:cubicBezTo>
                        <a:pt x="73382" y="50327"/>
                        <a:pt x="73417" y="50361"/>
                        <a:pt x="73452" y="50361"/>
                      </a:cubicBezTo>
                      <a:cubicBezTo>
                        <a:pt x="73521" y="50361"/>
                        <a:pt x="73555" y="50396"/>
                        <a:pt x="73659" y="50430"/>
                      </a:cubicBezTo>
                      <a:cubicBezTo>
                        <a:pt x="73763" y="50499"/>
                        <a:pt x="73866" y="50569"/>
                        <a:pt x="74005" y="50638"/>
                      </a:cubicBezTo>
                      <a:cubicBezTo>
                        <a:pt x="74108" y="50741"/>
                        <a:pt x="74177" y="50776"/>
                        <a:pt x="74247" y="50845"/>
                      </a:cubicBezTo>
                      <a:cubicBezTo>
                        <a:pt x="74281" y="50845"/>
                        <a:pt x="74316" y="50880"/>
                        <a:pt x="74350" y="50880"/>
                      </a:cubicBezTo>
                      <a:cubicBezTo>
                        <a:pt x="74419" y="50914"/>
                        <a:pt x="74454" y="50949"/>
                        <a:pt x="74558" y="51018"/>
                      </a:cubicBezTo>
                      <a:cubicBezTo>
                        <a:pt x="74592" y="51018"/>
                        <a:pt x="74627" y="51052"/>
                        <a:pt x="74696" y="51087"/>
                      </a:cubicBezTo>
                      <a:cubicBezTo>
                        <a:pt x="74765" y="51122"/>
                        <a:pt x="74834" y="51156"/>
                        <a:pt x="74903" y="51156"/>
                      </a:cubicBezTo>
                      <a:cubicBezTo>
                        <a:pt x="75422" y="51398"/>
                        <a:pt x="75664" y="51398"/>
                        <a:pt x="75940" y="51467"/>
                      </a:cubicBezTo>
                      <a:cubicBezTo>
                        <a:pt x="76182" y="51536"/>
                        <a:pt x="76320" y="51675"/>
                        <a:pt x="76355" y="51847"/>
                      </a:cubicBezTo>
                      <a:cubicBezTo>
                        <a:pt x="76409" y="51956"/>
                        <a:pt x="76828" y="52087"/>
                        <a:pt x="77206" y="52087"/>
                      </a:cubicBezTo>
                      <a:cubicBezTo>
                        <a:pt x="77308" y="52087"/>
                        <a:pt x="77407" y="52077"/>
                        <a:pt x="77496" y="52055"/>
                      </a:cubicBezTo>
                      <a:cubicBezTo>
                        <a:pt x="77496" y="52020"/>
                        <a:pt x="77496" y="51986"/>
                        <a:pt x="77461" y="51986"/>
                      </a:cubicBezTo>
                      <a:cubicBezTo>
                        <a:pt x="77461" y="51951"/>
                        <a:pt x="77427" y="51917"/>
                        <a:pt x="77392" y="51882"/>
                      </a:cubicBezTo>
                      <a:cubicBezTo>
                        <a:pt x="77357" y="51882"/>
                        <a:pt x="77357" y="51847"/>
                        <a:pt x="77288" y="51744"/>
                      </a:cubicBezTo>
                      <a:cubicBezTo>
                        <a:pt x="77288" y="51744"/>
                        <a:pt x="77323" y="51709"/>
                        <a:pt x="77461" y="51571"/>
                      </a:cubicBezTo>
                      <a:cubicBezTo>
                        <a:pt x="77496" y="51536"/>
                        <a:pt x="77530" y="51536"/>
                        <a:pt x="77565" y="51502"/>
                      </a:cubicBezTo>
                      <a:cubicBezTo>
                        <a:pt x="77634" y="51433"/>
                        <a:pt x="77634" y="51398"/>
                        <a:pt x="77254" y="51260"/>
                      </a:cubicBezTo>
                      <a:cubicBezTo>
                        <a:pt x="77219" y="51260"/>
                        <a:pt x="77150" y="51225"/>
                        <a:pt x="77012" y="51191"/>
                      </a:cubicBezTo>
                      <a:cubicBezTo>
                        <a:pt x="76977" y="51191"/>
                        <a:pt x="76943" y="51156"/>
                        <a:pt x="76770" y="51052"/>
                      </a:cubicBezTo>
                      <a:cubicBezTo>
                        <a:pt x="76770" y="51018"/>
                        <a:pt x="76839" y="50983"/>
                        <a:pt x="76908" y="50914"/>
                      </a:cubicBezTo>
                      <a:cubicBezTo>
                        <a:pt x="76908" y="50914"/>
                        <a:pt x="76943" y="50880"/>
                        <a:pt x="77323" y="50845"/>
                      </a:cubicBezTo>
                      <a:cubicBezTo>
                        <a:pt x="77392" y="50845"/>
                        <a:pt x="77496" y="50880"/>
                        <a:pt x="77634" y="50949"/>
                      </a:cubicBezTo>
                      <a:cubicBezTo>
                        <a:pt x="77634" y="50949"/>
                        <a:pt x="77668" y="50949"/>
                        <a:pt x="77738" y="50983"/>
                      </a:cubicBezTo>
                      <a:cubicBezTo>
                        <a:pt x="77980" y="51087"/>
                        <a:pt x="78222" y="51225"/>
                        <a:pt x="78463" y="51364"/>
                      </a:cubicBezTo>
                      <a:cubicBezTo>
                        <a:pt x="78533" y="51398"/>
                        <a:pt x="78602" y="51433"/>
                        <a:pt x="78636" y="51467"/>
                      </a:cubicBezTo>
                      <a:cubicBezTo>
                        <a:pt x="78705" y="51502"/>
                        <a:pt x="78775" y="51536"/>
                        <a:pt x="78844" y="51536"/>
                      </a:cubicBezTo>
                      <a:cubicBezTo>
                        <a:pt x="78878" y="51571"/>
                        <a:pt x="78913" y="51606"/>
                        <a:pt x="78982" y="51640"/>
                      </a:cubicBezTo>
                      <a:cubicBezTo>
                        <a:pt x="79017" y="51640"/>
                        <a:pt x="79051" y="51675"/>
                        <a:pt x="79224" y="51744"/>
                      </a:cubicBezTo>
                      <a:cubicBezTo>
                        <a:pt x="79258" y="51778"/>
                        <a:pt x="79293" y="51778"/>
                        <a:pt x="79328" y="51813"/>
                      </a:cubicBezTo>
                      <a:cubicBezTo>
                        <a:pt x="79328" y="51813"/>
                        <a:pt x="79362" y="51847"/>
                        <a:pt x="79397" y="51847"/>
                      </a:cubicBezTo>
                      <a:cubicBezTo>
                        <a:pt x="79431" y="51882"/>
                        <a:pt x="79466" y="51882"/>
                        <a:pt x="79604" y="51951"/>
                      </a:cubicBezTo>
                      <a:cubicBezTo>
                        <a:pt x="79673" y="51986"/>
                        <a:pt x="79708" y="51986"/>
                        <a:pt x="79881" y="52020"/>
                      </a:cubicBezTo>
                      <a:cubicBezTo>
                        <a:pt x="79984" y="52020"/>
                        <a:pt x="80088" y="51986"/>
                        <a:pt x="80503" y="51847"/>
                      </a:cubicBezTo>
                      <a:cubicBezTo>
                        <a:pt x="80641" y="51813"/>
                        <a:pt x="80779" y="51813"/>
                        <a:pt x="81056" y="51813"/>
                      </a:cubicBezTo>
                      <a:lnTo>
                        <a:pt x="81609" y="51813"/>
                      </a:lnTo>
                      <a:cubicBezTo>
                        <a:pt x="81851" y="51847"/>
                        <a:pt x="82058" y="51882"/>
                        <a:pt x="82231" y="51951"/>
                      </a:cubicBezTo>
                      <a:cubicBezTo>
                        <a:pt x="82266" y="51951"/>
                        <a:pt x="82335" y="51986"/>
                        <a:pt x="82369" y="51986"/>
                      </a:cubicBezTo>
                      <a:cubicBezTo>
                        <a:pt x="82438" y="52020"/>
                        <a:pt x="82508" y="52055"/>
                        <a:pt x="82611" y="52089"/>
                      </a:cubicBezTo>
                      <a:cubicBezTo>
                        <a:pt x="82922" y="52262"/>
                        <a:pt x="83233" y="52470"/>
                        <a:pt x="83683" y="52712"/>
                      </a:cubicBezTo>
                      <a:cubicBezTo>
                        <a:pt x="83752" y="52712"/>
                        <a:pt x="83787" y="52746"/>
                        <a:pt x="83856" y="52781"/>
                      </a:cubicBezTo>
                      <a:cubicBezTo>
                        <a:pt x="84028" y="52850"/>
                        <a:pt x="84201" y="52954"/>
                        <a:pt x="84374" y="53057"/>
                      </a:cubicBezTo>
                      <a:cubicBezTo>
                        <a:pt x="84478" y="53126"/>
                        <a:pt x="84547" y="53161"/>
                        <a:pt x="84651" y="53230"/>
                      </a:cubicBezTo>
                      <a:cubicBezTo>
                        <a:pt x="85273" y="53610"/>
                        <a:pt x="85930" y="54094"/>
                        <a:pt x="86413" y="54440"/>
                      </a:cubicBezTo>
                      <a:cubicBezTo>
                        <a:pt x="86483" y="54474"/>
                        <a:pt x="86517" y="54509"/>
                        <a:pt x="86586" y="54544"/>
                      </a:cubicBezTo>
                      <a:cubicBezTo>
                        <a:pt x="86690" y="54613"/>
                        <a:pt x="86759" y="54682"/>
                        <a:pt x="86863" y="54716"/>
                      </a:cubicBezTo>
                      <a:cubicBezTo>
                        <a:pt x="87278" y="54993"/>
                        <a:pt x="87105" y="55027"/>
                        <a:pt x="86932" y="55200"/>
                      </a:cubicBezTo>
                      <a:cubicBezTo>
                        <a:pt x="86932" y="55235"/>
                        <a:pt x="86897" y="55235"/>
                        <a:pt x="86897" y="55269"/>
                      </a:cubicBezTo>
                      <a:cubicBezTo>
                        <a:pt x="86863" y="55304"/>
                        <a:pt x="86863" y="55339"/>
                        <a:pt x="86863" y="55442"/>
                      </a:cubicBezTo>
                      <a:cubicBezTo>
                        <a:pt x="86828" y="55581"/>
                        <a:pt x="86863" y="55684"/>
                        <a:pt x="86897" y="55753"/>
                      </a:cubicBezTo>
                      <a:cubicBezTo>
                        <a:pt x="86897" y="55788"/>
                        <a:pt x="86932" y="55822"/>
                        <a:pt x="86932" y="55822"/>
                      </a:cubicBezTo>
                      <a:cubicBezTo>
                        <a:pt x="86967" y="55857"/>
                        <a:pt x="87001" y="55926"/>
                        <a:pt x="87070" y="55961"/>
                      </a:cubicBezTo>
                      <a:cubicBezTo>
                        <a:pt x="87105" y="55995"/>
                        <a:pt x="87139" y="56030"/>
                        <a:pt x="87174" y="56064"/>
                      </a:cubicBezTo>
                      <a:cubicBezTo>
                        <a:pt x="87243" y="56134"/>
                        <a:pt x="87312" y="56203"/>
                        <a:pt x="87416" y="56306"/>
                      </a:cubicBezTo>
                      <a:cubicBezTo>
                        <a:pt x="87727" y="56617"/>
                        <a:pt x="87761" y="56859"/>
                        <a:pt x="87727" y="57136"/>
                      </a:cubicBezTo>
                      <a:cubicBezTo>
                        <a:pt x="87727" y="57170"/>
                        <a:pt x="87727" y="57205"/>
                        <a:pt x="87727" y="57274"/>
                      </a:cubicBezTo>
                      <a:cubicBezTo>
                        <a:pt x="87727" y="57343"/>
                        <a:pt x="87727" y="57412"/>
                        <a:pt x="87727" y="57482"/>
                      </a:cubicBezTo>
                      <a:cubicBezTo>
                        <a:pt x="87727" y="57689"/>
                        <a:pt x="87692" y="57724"/>
                        <a:pt x="87623" y="57758"/>
                      </a:cubicBezTo>
                      <a:cubicBezTo>
                        <a:pt x="87589" y="57793"/>
                        <a:pt x="87520" y="57793"/>
                        <a:pt x="87416" y="57827"/>
                      </a:cubicBezTo>
                      <a:cubicBezTo>
                        <a:pt x="87381" y="57862"/>
                        <a:pt x="87381" y="57862"/>
                        <a:pt x="87312" y="57931"/>
                      </a:cubicBezTo>
                      <a:cubicBezTo>
                        <a:pt x="87278" y="57965"/>
                        <a:pt x="87243" y="58000"/>
                        <a:pt x="87243" y="58035"/>
                      </a:cubicBezTo>
                      <a:cubicBezTo>
                        <a:pt x="87208" y="58173"/>
                        <a:pt x="87450" y="58277"/>
                        <a:pt x="87658" y="58519"/>
                      </a:cubicBezTo>
                      <a:cubicBezTo>
                        <a:pt x="87727" y="58588"/>
                        <a:pt x="87796" y="58691"/>
                        <a:pt x="87865" y="58760"/>
                      </a:cubicBezTo>
                      <a:cubicBezTo>
                        <a:pt x="87865" y="58795"/>
                        <a:pt x="87900" y="58830"/>
                        <a:pt x="87934" y="58864"/>
                      </a:cubicBezTo>
                      <a:cubicBezTo>
                        <a:pt x="88073" y="59072"/>
                        <a:pt x="88176" y="59244"/>
                        <a:pt x="88176" y="59279"/>
                      </a:cubicBezTo>
                      <a:cubicBezTo>
                        <a:pt x="88176" y="59383"/>
                        <a:pt x="88245" y="59694"/>
                        <a:pt x="88176" y="60039"/>
                      </a:cubicBezTo>
                      <a:cubicBezTo>
                        <a:pt x="88142" y="60247"/>
                        <a:pt x="88142" y="60316"/>
                        <a:pt x="88176" y="60420"/>
                      </a:cubicBezTo>
                      <a:cubicBezTo>
                        <a:pt x="88245" y="60523"/>
                        <a:pt x="88315" y="60627"/>
                        <a:pt x="88418" y="60834"/>
                      </a:cubicBezTo>
                      <a:cubicBezTo>
                        <a:pt x="88418" y="60904"/>
                        <a:pt x="88453" y="60938"/>
                        <a:pt x="88487" y="61007"/>
                      </a:cubicBezTo>
                      <a:cubicBezTo>
                        <a:pt x="88522" y="61042"/>
                        <a:pt x="88556" y="61076"/>
                        <a:pt x="88591" y="61111"/>
                      </a:cubicBezTo>
                      <a:cubicBezTo>
                        <a:pt x="88695" y="61180"/>
                        <a:pt x="88798" y="61249"/>
                        <a:pt x="88937" y="61318"/>
                      </a:cubicBezTo>
                      <a:cubicBezTo>
                        <a:pt x="89075" y="61387"/>
                        <a:pt x="89248" y="61457"/>
                        <a:pt x="89386" y="61560"/>
                      </a:cubicBezTo>
                      <a:cubicBezTo>
                        <a:pt x="89386" y="61560"/>
                        <a:pt x="89421" y="61595"/>
                        <a:pt x="89455" y="61595"/>
                      </a:cubicBezTo>
                      <a:cubicBezTo>
                        <a:pt x="89524" y="61664"/>
                        <a:pt x="89593" y="61733"/>
                        <a:pt x="89697" y="61802"/>
                      </a:cubicBezTo>
                      <a:cubicBezTo>
                        <a:pt x="89732" y="61802"/>
                        <a:pt x="89766" y="61837"/>
                        <a:pt x="89801" y="61871"/>
                      </a:cubicBezTo>
                      <a:cubicBezTo>
                        <a:pt x="89870" y="61940"/>
                        <a:pt x="89939" y="62010"/>
                        <a:pt x="90043" y="62113"/>
                      </a:cubicBezTo>
                      <a:cubicBezTo>
                        <a:pt x="90112" y="62182"/>
                        <a:pt x="90146" y="62217"/>
                        <a:pt x="90112" y="62286"/>
                      </a:cubicBezTo>
                      <a:cubicBezTo>
                        <a:pt x="90112" y="62321"/>
                        <a:pt x="90112" y="62355"/>
                        <a:pt x="90216" y="62390"/>
                      </a:cubicBezTo>
                      <a:cubicBezTo>
                        <a:pt x="90285" y="62424"/>
                        <a:pt x="90354" y="62459"/>
                        <a:pt x="90423" y="62493"/>
                      </a:cubicBezTo>
                      <a:cubicBezTo>
                        <a:pt x="90458" y="62493"/>
                        <a:pt x="90492" y="62493"/>
                        <a:pt x="90561" y="62528"/>
                      </a:cubicBezTo>
                      <a:cubicBezTo>
                        <a:pt x="90734" y="62563"/>
                        <a:pt x="90941" y="62597"/>
                        <a:pt x="91183" y="62735"/>
                      </a:cubicBezTo>
                      <a:cubicBezTo>
                        <a:pt x="91253" y="62770"/>
                        <a:pt x="91287" y="62805"/>
                        <a:pt x="91322" y="62839"/>
                      </a:cubicBezTo>
                      <a:cubicBezTo>
                        <a:pt x="91356" y="62874"/>
                        <a:pt x="91391" y="62943"/>
                        <a:pt x="91425" y="62977"/>
                      </a:cubicBezTo>
                      <a:cubicBezTo>
                        <a:pt x="91460" y="63081"/>
                        <a:pt x="91460" y="63150"/>
                        <a:pt x="91460" y="63254"/>
                      </a:cubicBezTo>
                      <a:cubicBezTo>
                        <a:pt x="91460" y="63461"/>
                        <a:pt x="91598" y="63600"/>
                        <a:pt x="91909" y="63772"/>
                      </a:cubicBezTo>
                      <a:cubicBezTo>
                        <a:pt x="92220" y="63911"/>
                        <a:pt x="92497" y="64083"/>
                        <a:pt x="92566" y="64360"/>
                      </a:cubicBezTo>
                      <a:cubicBezTo>
                        <a:pt x="92566" y="64429"/>
                        <a:pt x="92670" y="64533"/>
                        <a:pt x="92808" y="64602"/>
                      </a:cubicBezTo>
                      <a:cubicBezTo>
                        <a:pt x="92843" y="64602"/>
                        <a:pt x="92877" y="64637"/>
                        <a:pt x="92912" y="64637"/>
                      </a:cubicBezTo>
                      <a:cubicBezTo>
                        <a:pt x="92981" y="64671"/>
                        <a:pt x="93050" y="64706"/>
                        <a:pt x="93119" y="64740"/>
                      </a:cubicBezTo>
                      <a:cubicBezTo>
                        <a:pt x="93188" y="64775"/>
                        <a:pt x="93223" y="64775"/>
                        <a:pt x="93257" y="64809"/>
                      </a:cubicBezTo>
                      <a:cubicBezTo>
                        <a:pt x="93326" y="64844"/>
                        <a:pt x="93396" y="64878"/>
                        <a:pt x="93465" y="64948"/>
                      </a:cubicBezTo>
                      <a:cubicBezTo>
                        <a:pt x="93638" y="65155"/>
                        <a:pt x="93638" y="65673"/>
                        <a:pt x="93638" y="66261"/>
                      </a:cubicBezTo>
                      <a:cubicBezTo>
                        <a:pt x="93638" y="66641"/>
                        <a:pt x="93568" y="67263"/>
                        <a:pt x="93499" y="67782"/>
                      </a:cubicBezTo>
                      <a:cubicBezTo>
                        <a:pt x="93499" y="67817"/>
                        <a:pt x="93499" y="67886"/>
                        <a:pt x="93499" y="67955"/>
                      </a:cubicBezTo>
                      <a:cubicBezTo>
                        <a:pt x="93465" y="68128"/>
                        <a:pt x="93430" y="68300"/>
                        <a:pt x="93430" y="68404"/>
                      </a:cubicBezTo>
                      <a:cubicBezTo>
                        <a:pt x="93430" y="68508"/>
                        <a:pt x="93430" y="68577"/>
                        <a:pt x="93430" y="68611"/>
                      </a:cubicBezTo>
                      <a:cubicBezTo>
                        <a:pt x="93430" y="68819"/>
                        <a:pt x="93188" y="68853"/>
                        <a:pt x="93015" y="68923"/>
                      </a:cubicBezTo>
                      <a:cubicBezTo>
                        <a:pt x="92946" y="68923"/>
                        <a:pt x="92877" y="68957"/>
                        <a:pt x="92808" y="68992"/>
                      </a:cubicBezTo>
                      <a:cubicBezTo>
                        <a:pt x="92670" y="69061"/>
                        <a:pt x="92566" y="69130"/>
                        <a:pt x="92566" y="69303"/>
                      </a:cubicBezTo>
                      <a:cubicBezTo>
                        <a:pt x="92566" y="69406"/>
                        <a:pt x="92566" y="69441"/>
                        <a:pt x="92566" y="69510"/>
                      </a:cubicBezTo>
                      <a:cubicBezTo>
                        <a:pt x="92566" y="69579"/>
                        <a:pt x="92566" y="69614"/>
                        <a:pt x="92566" y="69683"/>
                      </a:cubicBezTo>
                      <a:cubicBezTo>
                        <a:pt x="92566" y="69718"/>
                        <a:pt x="92566" y="69752"/>
                        <a:pt x="92566" y="69787"/>
                      </a:cubicBezTo>
                      <a:cubicBezTo>
                        <a:pt x="92531" y="69821"/>
                        <a:pt x="92531" y="69856"/>
                        <a:pt x="92531" y="69890"/>
                      </a:cubicBezTo>
                      <a:cubicBezTo>
                        <a:pt x="92531" y="69890"/>
                        <a:pt x="92531" y="69925"/>
                        <a:pt x="92531" y="69960"/>
                      </a:cubicBezTo>
                      <a:cubicBezTo>
                        <a:pt x="92505" y="70094"/>
                        <a:pt x="92561" y="70144"/>
                        <a:pt x="92668" y="70144"/>
                      </a:cubicBezTo>
                      <a:cubicBezTo>
                        <a:pt x="92699" y="70144"/>
                        <a:pt x="92735" y="70140"/>
                        <a:pt x="92773" y="70132"/>
                      </a:cubicBezTo>
                      <a:lnTo>
                        <a:pt x="92981" y="70132"/>
                      </a:lnTo>
                      <a:cubicBezTo>
                        <a:pt x="93050" y="70132"/>
                        <a:pt x="93188" y="70167"/>
                        <a:pt x="93326" y="70201"/>
                      </a:cubicBezTo>
                      <a:cubicBezTo>
                        <a:pt x="93396" y="70236"/>
                        <a:pt x="93430" y="70236"/>
                        <a:pt x="93465" y="70271"/>
                      </a:cubicBezTo>
                      <a:cubicBezTo>
                        <a:pt x="93568" y="70271"/>
                        <a:pt x="93638" y="70305"/>
                        <a:pt x="93707" y="70340"/>
                      </a:cubicBezTo>
                      <a:cubicBezTo>
                        <a:pt x="93776" y="70340"/>
                        <a:pt x="93845" y="70374"/>
                        <a:pt x="93914" y="70374"/>
                      </a:cubicBezTo>
                      <a:cubicBezTo>
                        <a:pt x="93949" y="70374"/>
                        <a:pt x="94018" y="70340"/>
                        <a:pt x="94052" y="70340"/>
                      </a:cubicBezTo>
                      <a:cubicBezTo>
                        <a:pt x="94087" y="70340"/>
                        <a:pt x="94121" y="70305"/>
                        <a:pt x="94121" y="70305"/>
                      </a:cubicBezTo>
                      <a:cubicBezTo>
                        <a:pt x="94156" y="70271"/>
                        <a:pt x="94156" y="70236"/>
                        <a:pt x="94191" y="70201"/>
                      </a:cubicBezTo>
                      <a:cubicBezTo>
                        <a:pt x="94191" y="70201"/>
                        <a:pt x="94191" y="70167"/>
                        <a:pt x="94225" y="70132"/>
                      </a:cubicBezTo>
                      <a:cubicBezTo>
                        <a:pt x="94260" y="70029"/>
                        <a:pt x="94329" y="69890"/>
                        <a:pt x="94536" y="69787"/>
                      </a:cubicBezTo>
                      <a:cubicBezTo>
                        <a:pt x="94571" y="69752"/>
                        <a:pt x="94640" y="69718"/>
                        <a:pt x="94847" y="69683"/>
                      </a:cubicBezTo>
                      <a:cubicBezTo>
                        <a:pt x="94899" y="69666"/>
                        <a:pt x="94960" y="69657"/>
                        <a:pt x="95072" y="69657"/>
                      </a:cubicBezTo>
                      <a:cubicBezTo>
                        <a:pt x="95184" y="69657"/>
                        <a:pt x="95349" y="69666"/>
                        <a:pt x="95608" y="69683"/>
                      </a:cubicBezTo>
                      <a:lnTo>
                        <a:pt x="96126" y="69683"/>
                      </a:lnTo>
                      <a:cubicBezTo>
                        <a:pt x="96265" y="69683"/>
                        <a:pt x="96368" y="69718"/>
                        <a:pt x="96679" y="69718"/>
                      </a:cubicBezTo>
                      <a:cubicBezTo>
                        <a:pt x="97440" y="69718"/>
                        <a:pt x="99306" y="70340"/>
                        <a:pt x="99272" y="70858"/>
                      </a:cubicBezTo>
                      <a:cubicBezTo>
                        <a:pt x="98995" y="70927"/>
                        <a:pt x="99133" y="71238"/>
                        <a:pt x="99272" y="71515"/>
                      </a:cubicBezTo>
                      <a:cubicBezTo>
                        <a:pt x="99341" y="71688"/>
                        <a:pt x="99272" y="71757"/>
                        <a:pt x="98995" y="71861"/>
                      </a:cubicBezTo>
                      <a:cubicBezTo>
                        <a:pt x="98891" y="71895"/>
                        <a:pt x="98719" y="71930"/>
                        <a:pt x="98684" y="72310"/>
                      </a:cubicBezTo>
                      <a:cubicBezTo>
                        <a:pt x="98926" y="72379"/>
                        <a:pt x="99306" y="72517"/>
                        <a:pt x="99721" y="72690"/>
                      </a:cubicBezTo>
                      <a:cubicBezTo>
                        <a:pt x="99859" y="72759"/>
                        <a:pt x="100032" y="72794"/>
                        <a:pt x="100447" y="72828"/>
                      </a:cubicBezTo>
                      <a:lnTo>
                        <a:pt x="101657" y="72828"/>
                      </a:lnTo>
                      <a:cubicBezTo>
                        <a:pt x="101726" y="72863"/>
                        <a:pt x="101830" y="72863"/>
                        <a:pt x="101933" y="72863"/>
                      </a:cubicBezTo>
                      <a:cubicBezTo>
                        <a:pt x="102417" y="72932"/>
                        <a:pt x="103039" y="73105"/>
                        <a:pt x="103661" y="73278"/>
                      </a:cubicBezTo>
                      <a:cubicBezTo>
                        <a:pt x="103869" y="73347"/>
                        <a:pt x="104007" y="73416"/>
                        <a:pt x="104284" y="73589"/>
                      </a:cubicBezTo>
                      <a:cubicBezTo>
                        <a:pt x="104353" y="73658"/>
                        <a:pt x="104387" y="73727"/>
                        <a:pt x="104491" y="74073"/>
                      </a:cubicBezTo>
                      <a:cubicBezTo>
                        <a:pt x="104526" y="74142"/>
                        <a:pt x="104560" y="74211"/>
                        <a:pt x="104871" y="74626"/>
                      </a:cubicBezTo>
                      <a:cubicBezTo>
                        <a:pt x="104975" y="74660"/>
                        <a:pt x="105148" y="74695"/>
                        <a:pt x="106738" y="75179"/>
                      </a:cubicBezTo>
                      <a:cubicBezTo>
                        <a:pt x="106807" y="75213"/>
                        <a:pt x="106945" y="75248"/>
                        <a:pt x="107394" y="75524"/>
                      </a:cubicBezTo>
                      <a:cubicBezTo>
                        <a:pt x="107429" y="75594"/>
                        <a:pt x="107464" y="75663"/>
                        <a:pt x="107464" y="75766"/>
                      </a:cubicBezTo>
                      <a:cubicBezTo>
                        <a:pt x="107498" y="75836"/>
                        <a:pt x="107498" y="75870"/>
                        <a:pt x="107706" y="76078"/>
                      </a:cubicBezTo>
                      <a:cubicBezTo>
                        <a:pt x="107844" y="76078"/>
                        <a:pt x="108017" y="76043"/>
                        <a:pt x="108259" y="76043"/>
                      </a:cubicBezTo>
                      <a:cubicBezTo>
                        <a:pt x="108431" y="76043"/>
                        <a:pt x="108535" y="76043"/>
                        <a:pt x="108639" y="76112"/>
                      </a:cubicBezTo>
                      <a:cubicBezTo>
                        <a:pt x="108639" y="76147"/>
                        <a:pt x="108639" y="76216"/>
                        <a:pt x="108639" y="76285"/>
                      </a:cubicBezTo>
                      <a:cubicBezTo>
                        <a:pt x="108639" y="76354"/>
                        <a:pt x="108673" y="76389"/>
                        <a:pt x="108950" y="76561"/>
                      </a:cubicBezTo>
                      <a:cubicBezTo>
                        <a:pt x="109019" y="76596"/>
                        <a:pt x="109088" y="76631"/>
                        <a:pt x="109365" y="76976"/>
                      </a:cubicBezTo>
                      <a:cubicBezTo>
                        <a:pt x="109365" y="77045"/>
                        <a:pt x="109330" y="77080"/>
                        <a:pt x="109330" y="77253"/>
                      </a:cubicBezTo>
                      <a:cubicBezTo>
                        <a:pt x="109330" y="77356"/>
                        <a:pt x="109296" y="77426"/>
                        <a:pt x="109261" y="77529"/>
                      </a:cubicBezTo>
                      <a:cubicBezTo>
                        <a:pt x="109192" y="77598"/>
                        <a:pt x="109123" y="77702"/>
                        <a:pt x="106945" y="78013"/>
                      </a:cubicBezTo>
                      <a:cubicBezTo>
                        <a:pt x="106876" y="78186"/>
                        <a:pt x="106841" y="78393"/>
                        <a:pt x="106807" y="78566"/>
                      </a:cubicBezTo>
                      <a:cubicBezTo>
                        <a:pt x="106738" y="78739"/>
                        <a:pt x="106738" y="78774"/>
                        <a:pt x="107360" y="78843"/>
                      </a:cubicBezTo>
                      <a:cubicBezTo>
                        <a:pt x="107464" y="78877"/>
                        <a:pt x="107567" y="78912"/>
                        <a:pt x="107740" y="78946"/>
                      </a:cubicBezTo>
                      <a:cubicBezTo>
                        <a:pt x="107878" y="79016"/>
                        <a:pt x="107913" y="79085"/>
                        <a:pt x="108051" y="79223"/>
                      </a:cubicBezTo>
                      <a:cubicBezTo>
                        <a:pt x="108161" y="79351"/>
                        <a:pt x="108299" y="79392"/>
                        <a:pt x="108528" y="79392"/>
                      </a:cubicBezTo>
                      <a:cubicBezTo>
                        <a:pt x="108732" y="79392"/>
                        <a:pt x="109008" y="79359"/>
                        <a:pt x="109399" y="79327"/>
                      </a:cubicBezTo>
                      <a:cubicBezTo>
                        <a:pt x="109399" y="79258"/>
                        <a:pt x="109399" y="79188"/>
                        <a:pt x="109399" y="79154"/>
                      </a:cubicBezTo>
                      <a:cubicBezTo>
                        <a:pt x="109434" y="79119"/>
                        <a:pt x="109641" y="79188"/>
                        <a:pt x="109814" y="78981"/>
                      </a:cubicBezTo>
                      <a:cubicBezTo>
                        <a:pt x="109987" y="78739"/>
                        <a:pt x="109814" y="78808"/>
                        <a:pt x="111128" y="78324"/>
                      </a:cubicBezTo>
                      <a:cubicBezTo>
                        <a:pt x="111439" y="78324"/>
                        <a:pt x="111439" y="78532"/>
                        <a:pt x="111888" y="78670"/>
                      </a:cubicBezTo>
                      <a:cubicBezTo>
                        <a:pt x="112061" y="78739"/>
                        <a:pt x="112199" y="78774"/>
                        <a:pt x="112337" y="78774"/>
                      </a:cubicBezTo>
                      <a:cubicBezTo>
                        <a:pt x="112476" y="78808"/>
                        <a:pt x="112648" y="78808"/>
                        <a:pt x="112994" y="78843"/>
                      </a:cubicBezTo>
                      <a:cubicBezTo>
                        <a:pt x="113167" y="78877"/>
                        <a:pt x="113340" y="78877"/>
                        <a:pt x="113513" y="78912"/>
                      </a:cubicBezTo>
                      <a:cubicBezTo>
                        <a:pt x="113651" y="78912"/>
                        <a:pt x="113789" y="78912"/>
                        <a:pt x="113927" y="78946"/>
                      </a:cubicBezTo>
                      <a:cubicBezTo>
                        <a:pt x="114100" y="78946"/>
                        <a:pt x="114238" y="78946"/>
                        <a:pt x="115898" y="79223"/>
                      </a:cubicBezTo>
                      <a:cubicBezTo>
                        <a:pt x="116036" y="79258"/>
                        <a:pt x="116209" y="79292"/>
                        <a:pt x="116485" y="79327"/>
                      </a:cubicBezTo>
                      <a:cubicBezTo>
                        <a:pt x="117453" y="79534"/>
                        <a:pt x="118628" y="79880"/>
                        <a:pt x="119838" y="80398"/>
                      </a:cubicBezTo>
                      <a:cubicBezTo>
                        <a:pt x="120184" y="80571"/>
                        <a:pt x="120564" y="80813"/>
                        <a:pt x="120875" y="81020"/>
                      </a:cubicBezTo>
                      <a:cubicBezTo>
                        <a:pt x="120944" y="81089"/>
                        <a:pt x="121013" y="81124"/>
                        <a:pt x="121082" y="81159"/>
                      </a:cubicBezTo>
                      <a:cubicBezTo>
                        <a:pt x="121117" y="81228"/>
                        <a:pt x="121186" y="81262"/>
                        <a:pt x="121255" y="81297"/>
                      </a:cubicBezTo>
                      <a:cubicBezTo>
                        <a:pt x="121324" y="81366"/>
                        <a:pt x="121359" y="81401"/>
                        <a:pt x="121428" y="81435"/>
                      </a:cubicBezTo>
                      <a:cubicBezTo>
                        <a:pt x="121877" y="81815"/>
                        <a:pt x="122223" y="82161"/>
                        <a:pt x="122361" y="82265"/>
                      </a:cubicBezTo>
                      <a:cubicBezTo>
                        <a:pt x="122430" y="82299"/>
                        <a:pt x="122499" y="82368"/>
                        <a:pt x="122534" y="82403"/>
                      </a:cubicBezTo>
                      <a:cubicBezTo>
                        <a:pt x="122603" y="82541"/>
                        <a:pt x="122499" y="82679"/>
                        <a:pt x="122534" y="82887"/>
                      </a:cubicBezTo>
                      <a:cubicBezTo>
                        <a:pt x="122569" y="83129"/>
                        <a:pt x="122880" y="83025"/>
                        <a:pt x="123675" y="83578"/>
                      </a:cubicBezTo>
                      <a:cubicBezTo>
                        <a:pt x="123986" y="83786"/>
                        <a:pt x="123882" y="83786"/>
                        <a:pt x="124366" y="84477"/>
                      </a:cubicBezTo>
                      <a:cubicBezTo>
                        <a:pt x="124470" y="84511"/>
                        <a:pt x="124573" y="84581"/>
                        <a:pt x="124850" y="84719"/>
                      </a:cubicBezTo>
                      <a:cubicBezTo>
                        <a:pt x="124988" y="84753"/>
                        <a:pt x="125126" y="84753"/>
                        <a:pt x="125265" y="84753"/>
                      </a:cubicBezTo>
                      <a:cubicBezTo>
                        <a:pt x="125783" y="84753"/>
                        <a:pt x="126440" y="84581"/>
                        <a:pt x="126924" y="84581"/>
                      </a:cubicBezTo>
                      <a:cubicBezTo>
                        <a:pt x="127200" y="84581"/>
                        <a:pt x="127339" y="84615"/>
                        <a:pt x="127546" y="84753"/>
                      </a:cubicBezTo>
                      <a:cubicBezTo>
                        <a:pt x="127615" y="84822"/>
                        <a:pt x="127650" y="84892"/>
                        <a:pt x="127926" y="85134"/>
                      </a:cubicBezTo>
                      <a:cubicBezTo>
                        <a:pt x="128064" y="85203"/>
                        <a:pt x="128168" y="85237"/>
                        <a:pt x="128687" y="85237"/>
                      </a:cubicBezTo>
                      <a:cubicBezTo>
                        <a:pt x="128998" y="85272"/>
                        <a:pt x="129205" y="85341"/>
                        <a:pt x="129654" y="85894"/>
                      </a:cubicBezTo>
                      <a:cubicBezTo>
                        <a:pt x="129931" y="86067"/>
                        <a:pt x="130311" y="86136"/>
                        <a:pt x="130899" y="86274"/>
                      </a:cubicBezTo>
                      <a:cubicBezTo>
                        <a:pt x="131279" y="86343"/>
                        <a:pt x="131521" y="86412"/>
                        <a:pt x="131763" y="86551"/>
                      </a:cubicBezTo>
                      <a:cubicBezTo>
                        <a:pt x="131867" y="86620"/>
                        <a:pt x="131970" y="86689"/>
                        <a:pt x="132074" y="86758"/>
                      </a:cubicBezTo>
                      <a:cubicBezTo>
                        <a:pt x="132143" y="86793"/>
                        <a:pt x="132212" y="86827"/>
                        <a:pt x="132281" y="86896"/>
                      </a:cubicBezTo>
                      <a:cubicBezTo>
                        <a:pt x="132385" y="86966"/>
                        <a:pt x="132523" y="87069"/>
                        <a:pt x="132662" y="87138"/>
                      </a:cubicBezTo>
                      <a:cubicBezTo>
                        <a:pt x="133076" y="87449"/>
                        <a:pt x="133215" y="87588"/>
                        <a:pt x="133353" y="87761"/>
                      </a:cubicBezTo>
                      <a:cubicBezTo>
                        <a:pt x="133387" y="87830"/>
                        <a:pt x="133422" y="87864"/>
                        <a:pt x="133457" y="87933"/>
                      </a:cubicBezTo>
                      <a:cubicBezTo>
                        <a:pt x="133526" y="88037"/>
                        <a:pt x="133595" y="88106"/>
                        <a:pt x="133699" y="88244"/>
                      </a:cubicBezTo>
                      <a:cubicBezTo>
                        <a:pt x="133906" y="88486"/>
                        <a:pt x="133906" y="88625"/>
                        <a:pt x="134113" y="89385"/>
                      </a:cubicBezTo>
                      <a:cubicBezTo>
                        <a:pt x="134252" y="89385"/>
                        <a:pt x="134424" y="89420"/>
                        <a:pt x="134597" y="89489"/>
                      </a:cubicBezTo>
                      <a:cubicBezTo>
                        <a:pt x="135427" y="89696"/>
                        <a:pt x="136014" y="89800"/>
                        <a:pt x="137224" y="90145"/>
                      </a:cubicBezTo>
                      <a:cubicBezTo>
                        <a:pt x="138019" y="90387"/>
                        <a:pt x="138676" y="90699"/>
                        <a:pt x="139540" y="91217"/>
                      </a:cubicBezTo>
                      <a:cubicBezTo>
                        <a:pt x="139644" y="91286"/>
                        <a:pt x="139782" y="91355"/>
                        <a:pt x="139920" y="91459"/>
                      </a:cubicBezTo>
                      <a:cubicBezTo>
                        <a:pt x="140024" y="91494"/>
                        <a:pt x="140093" y="91563"/>
                        <a:pt x="140197" y="91632"/>
                      </a:cubicBezTo>
                      <a:lnTo>
                        <a:pt x="140508" y="91805"/>
                      </a:lnTo>
                      <a:cubicBezTo>
                        <a:pt x="140681" y="91908"/>
                        <a:pt x="140923" y="92047"/>
                        <a:pt x="141130" y="92185"/>
                      </a:cubicBezTo>
                      <a:cubicBezTo>
                        <a:pt x="141303" y="92289"/>
                        <a:pt x="141476" y="92392"/>
                        <a:pt x="141891" y="92703"/>
                      </a:cubicBezTo>
                      <a:cubicBezTo>
                        <a:pt x="142789" y="93325"/>
                        <a:pt x="142409" y="93360"/>
                        <a:pt x="142927" y="93809"/>
                      </a:cubicBezTo>
                      <a:cubicBezTo>
                        <a:pt x="142962" y="93879"/>
                        <a:pt x="143031" y="93913"/>
                        <a:pt x="143135" y="93948"/>
                      </a:cubicBezTo>
                      <a:cubicBezTo>
                        <a:pt x="143204" y="93982"/>
                        <a:pt x="143308" y="94017"/>
                        <a:pt x="143619" y="94086"/>
                      </a:cubicBezTo>
                      <a:cubicBezTo>
                        <a:pt x="143792" y="94086"/>
                        <a:pt x="143943" y="94033"/>
                        <a:pt x="144316" y="94033"/>
                      </a:cubicBezTo>
                      <a:cubicBezTo>
                        <a:pt x="144615" y="94033"/>
                        <a:pt x="145055" y="94067"/>
                        <a:pt x="145762" y="94190"/>
                      </a:cubicBezTo>
                      <a:cubicBezTo>
                        <a:pt x="145866" y="94224"/>
                        <a:pt x="145969" y="94259"/>
                        <a:pt x="146315" y="94466"/>
                      </a:cubicBezTo>
                      <a:cubicBezTo>
                        <a:pt x="146375" y="94506"/>
                        <a:pt x="146412" y="94546"/>
                        <a:pt x="146612" y="94546"/>
                      </a:cubicBezTo>
                      <a:cubicBezTo>
                        <a:pt x="146758" y="94546"/>
                        <a:pt x="146992" y="94525"/>
                        <a:pt x="147386" y="94466"/>
                      </a:cubicBezTo>
                      <a:cubicBezTo>
                        <a:pt x="147490" y="94432"/>
                        <a:pt x="147594" y="94397"/>
                        <a:pt x="147732" y="94397"/>
                      </a:cubicBezTo>
                      <a:cubicBezTo>
                        <a:pt x="147974" y="94397"/>
                        <a:pt x="148320" y="94466"/>
                        <a:pt x="148804" y="94501"/>
                      </a:cubicBezTo>
                      <a:cubicBezTo>
                        <a:pt x="148976" y="94535"/>
                        <a:pt x="149184" y="94535"/>
                        <a:pt x="149391" y="94570"/>
                      </a:cubicBezTo>
                      <a:cubicBezTo>
                        <a:pt x="149944" y="94604"/>
                        <a:pt x="150290" y="94708"/>
                        <a:pt x="150774" y="94950"/>
                      </a:cubicBezTo>
                      <a:cubicBezTo>
                        <a:pt x="151085" y="95123"/>
                        <a:pt x="151430" y="95330"/>
                        <a:pt x="151880" y="95607"/>
                      </a:cubicBezTo>
                      <a:cubicBezTo>
                        <a:pt x="152744" y="96160"/>
                        <a:pt x="152709" y="96298"/>
                        <a:pt x="152709" y="96471"/>
                      </a:cubicBezTo>
                      <a:cubicBezTo>
                        <a:pt x="152779" y="96575"/>
                        <a:pt x="153020" y="97024"/>
                        <a:pt x="153435" y="97370"/>
                      </a:cubicBezTo>
                      <a:cubicBezTo>
                        <a:pt x="153643" y="97542"/>
                        <a:pt x="153954" y="97577"/>
                        <a:pt x="154230" y="97577"/>
                      </a:cubicBezTo>
                      <a:cubicBezTo>
                        <a:pt x="154541" y="97577"/>
                        <a:pt x="154783" y="97542"/>
                        <a:pt x="154991" y="97439"/>
                      </a:cubicBezTo>
                      <a:cubicBezTo>
                        <a:pt x="155060" y="97370"/>
                        <a:pt x="155164" y="97335"/>
                        <a:pt x="155820" y="96955"/>
                      </a:cubicBezTo>
                      <a:cubicBezTo>
                        <a:pt x="156166" y="96782"/>
                        <a:pt x="156581" y="96747"/>
                        <a:pt x="157998" y="96644"/>
                      </a:cubicBezTo>
                      <a:cubicBezTo>
                        <a:pt x="158067" y="96644"/>
                        <a:pt x="158171" y="96678"/>
                        <a:pt x="158309" y="96678"/>
                      </a:cubicBezTo>
                      <a:cubicBezTo>
                        <a:pt x="158516" y="96678"/>
                        <a:pt x="158620" y="96644"/>
                        <a:pt x="158827" y="96575"/>
                      </a:cubicBezTo>
                      <a:cubicBezTo>
                        <a:pt x="158897" y="96540"/>
                        <a:pt x="159000" y="96505"/>
                        <a:pt x="159173" y="96436"/>
                      </a:cubicBezTo>
                      <a:cubicBezTo>
                        <a:pt x="159277" y="96402"/>
                        <a:pt x="159380" y="96367"/>
                        <a:pt x="159484" y="96367"/>
                      </a:cubicBezTo>
                      <a:cubicBezTo>
                        <a:pt x="159588" y="96333"/>
                        <a:pt x="159692" y="96333"/>
                        <a:pt x="159899" y="96298"/>
                      </a:cubicBezTo>
                      <a:cubicBezTo>
                        <a:pt x="160072" y="96298"/>
                        <a:pt x="160210" y="96333"/>
                        <a:pt x="160798" y="96436"/>
                      </a:cubicBezTo>
                      <a:cubicBezTo>
                        <a:pt x="160901" y="96436"/>
                        <a:pt x="161040" y="96471"/>
                        <a:pt x="161143" y="96471"/>
                      </a:cubicBezTo>
                      <a:cubicBezTo>
                        <a:pt x="161282" y="96505"/>
                        <a:pt x="161420" y="96540"/>
                        <a:pt x="161558" y="96540"/>
                      </a:cubicBezTo>
                      <a:cubicBezTo>
                        <a:pt x="161800" y="96575"/>
                        <a:pt x="162007" y="96609"/>
                        <a:pt x="162284" y="96678"/>
                      </a:cubicBezTo>
                      <a:cubicBezTo>
                        <a:pt x="162664" y="96817"/>
                        <a:pt x="162941" y="96989"/>
                        <a:pt x="163943" y="97266"/>
                      </a:cubicBezTo>
                      <a:cubicBezTo>
                        <a:pt x="165049" y="97577"/>
                        <a:pt x="164980" y="97612"/>
                        <a:pt x="165187" y="97681"/>
                      </a:cubicBezTo>
                      <a:cubicBezTo>
                        <a:pt x="165257" y="97681"/>
                        <a:pt x="165360" y="97715"/>
                        <a:pt x="165602" y="97750"/>
                      </a:cubicBezTo>
                      <a:cubicBezTo>
                        <a:pt x="165879" y="97784"/>
                        <a:pt x="166121" y="97819"/>
                        <a:pt x="166328" y="97819"/>
                      </a:cubicBezTo>
                      <a:cubicBezTo>
                        <a:pt x="166743" y="97819"/>
                        <a:pt x="166985" y="97750"/>
                        <a:pt x="167019" y="97750"/>
                      </a:cubicBezTo>
                      <a:cubicBezTo>
                        <a:pt x="167019" y="97750"/>
                        <a:pt x="166777" y="97681"/>
                        <a:pt x="166328" y="97300"/>
                      </a:cubicBezTo>
                      <a:cubicBezTo>
                        <a:pt x="166432" y="97231"/>
                        <a:pt x="166674" y="97197"/>
                        <a:pt x="167642" y="96955"/>
                      </a:cubicBezTo>
                      <a:cubicBezTo>
                        <a:pt x="167814" y="96955"/>
                        <a:pt x="167987" y="96989"/>
                        <a:pt x="168540" y="97128"/>
                      </a:cubicBezTo>
                      <a:cubicBezTo>
                        <a:pt x="168632" y="97128"/>
                        <a:pt x="168694" y="97112"/>
                        <a:pt x="169042" y="97112"/>
                      </a:cubicBezTo>
                      <a:cubicBezTo>
                        <a:pt x="169216" y="97112"/>
                        <a:pt x="169462" y="97116"/>
                        <a:pt x="169819" y="97128"/>
                      </a:cubicBezTo>
                      <a:cubicBezTo>
                        <a:pt x="169923" y="97197"/>
                        <a:pt x="170027" y="97266"/>
                        <a:pt x="170580" y="97473"/>
                      </a:cubicBezTo>
                      <a:cubicBezTo>
                        <a:pt x="171340" y="97715"/>
                        <a:pt x="171720" y="98199"/>
                        <a:pt x="172481" y="98683"/>
                      </a:cubicBezTo>
                      <a:cubicBezTo>
                        <a:pt x="172792" y="98856"/>
                        <a:pt x="172999" y="98994"/>
                        <a:pt x="173172" y="99063"/>
                      </a:cubicBezTo>
                      <a:cubicBezTo>
                        <a:pt x="173379" y="99202"/>
                        <a:pt x="173552" y="99305"/>
                        <a:pt x="173794" y="99547"/>
                      </a:cubicBezTo>
                      <a:cubicBezTo>
                        <a:pt x="174209" y="99997"/>
                        <a:pt x="173898" y="99962"/>
                        <a:pt x="174105" y="100480"/>
                      </a:cubicBezTo>
                      <a:cubicBezTo>
                        <a:pt x="174313" y="100999"/>
                        <a:pt x="174935" y="100895"/>
                        <a:pt x="175419" y="101206"/>
                      </a:cubicBezTo>
                      <a:cubicBezTo>
                        <a:pt x="175868" y="101517"/>
                        <a:pt x="176456" y="102070"/>
                        <a:pt x="176940" y="102520"/>
                      </a:cubicBezTo>
                      <a:cubicBezTo>
                        <a:pt x="177423" y="102969"/>
                        <a:pt x="177285" y="102935"/>
                        <a:pt x="177285" y="103591"/>
                      </a:cubicBezTo>
                      <a:cubicBezTo>
                        <a:pt x="177285" y="104248"/>
                        <a:pt x="177285" y="104179"/>
                        <a:pt x="177285" y="104248"/>
                      </a:cubicBezTo>
                      <a:cubicBezTo>
                        <a:pt x="177285" y="104317"/>
                        <a:pt x="177527" y="104421"/>
                        <a:pt x="177562" y="104455"/>
                      </a:cubicBezTo>
                      <a:cubicBezTo>
                        <a:pt x="177596" y="104455"/>
                        <a:pt x="178184" y="104559"/>
                        <a:pt x="178322" y="104594"/>
                      </a:cubicBezTo>
                      <a:cubicBezTo>
                        <a:pt x="178460" y="104594"/>
                        <a:pt x="178702" y="104490"/>
                        <a:pt x="178806" y="104386"/>
                      </a:cubicBezTo>
                      <a:cubicBezTo>
                        <a:pt x="178944" y="104283"/>
                        <a:pt x="178633" y="104213"/>
                        <a:pt x="178357" y="104075"/>
                      </a:cubicBezTo>
                      <a:cubicBezTo>
                        <a:pt x="178080" y="103902"/>
                        <a:pt x="178357" y="103764"/>
                        <a:pt x="179013" y="103730"/>
                      </a:cubicBezTo>
                      <a:lnTo>
                        <a:pt x="179290" y="103730"/>
                      </a:lnTo>
                      <a:cubicBezTo>
                        <a:pt x="179670" y="103730"/>
                        <a:pt x="179636" y="103833"/>
                        <a:pt x="179947" y="103937"/>
                      </a:cubicBezTo>
                      <a:cubicBezTo>
                        <a:pt x="180292" y="104075"/>
                        <a:pt x="179947" y="104075"/>
                        <a:pt x="179739" y="104179"/>
                      </a:cubicBezTo>
                      <a:cubicBezTo>
                        <a:pt x="179532" y="104317"/>
                        <a:pt x="180016" y="104283"/>
                        <a:pt x="180327" y="104317"/>
                      </a:cubicBezTo>
                      <a:lnTo>
                        <a:pt x="180465" y="104317"/>
                      </a:lnTo>
                      <a:cubicBezTo>
                        <a:pt x="180742" y="104317"/>
                        <a:pt x="180984" y="104248"/>
                        <a:pt x="181087" y="104179"/>
                      </a:cubicBezTo>
                      <a:cubicBezTo>
                        <a:pt x="181191" y="104075"/>
                        <a:pt x="181813" y="103695"/>
                        <a:pt x="182781" y="103557"/>
                      </a:cubicBezTo>
                      <a:cubicBezTo>
                        <a:pt x="182919" y="103522"/>
                        <a:pt x="183058" y="103522"/>
                        <a:pt x="183196" y="103522"/>
                      </a:cubicBezTo>
                      <a:cubicBezTo>
                        <a:pt x="183783" y="103522"/>
                        <a:pt x="183956" y="103799"/>
                        <a:pt x="184267" y="104006"/>
                      </a:cubicBezTo>
                      <a:cubicBezTo>
                        <a:pt x="184682" y="104283"/>
                        <a:pt x="185339" y="104628"/>
                        <a:pt x="185373" y="104697"/>
                      </a:cubicBezTo>
                      <a:cubicBezTo>
                        <a:pt x="185443" y="104732"/>
                        <a:pt x="185892" y="104801"/>
                        <a:pt x="186445" y="104870"/>
                      </a:cubicBezTo>
                      <a:cubicBezTo>
                        <a:pt x="186963" y="104939"/>
                        <a:pt x="186860" y="104905"/>
                        <a:pt x="187309" y="105078"/>
                      </a:cubicBezTo>
                      <a:cubicBezTo>
                        <a:pt x="187793" y="105285"/>
                        <a:pt x="187516" y="105320"/>
                        <a:pt x="187586" y="105561"/>
                      </a:cubicBezTo>
                      <a:cubicBezTo>
                        <a:pt x="187620" y="105803"/>
                        <a:pt x="187344" y="105734"/>
                        <a:pt x="186998" y="105873"/>
                      </a:cubicBezTo>
                      <a:cubicBezTo>
                        <a:pt x="186652" y="106045"/>
                        <a:pt x="186514" y="105942"/>
                        <a:pt x="186030" y="106149"/>
                      </a:cubicBezTo>
                      <a:cubicBezTo>
                        <a:pt x="185546" y="106356"/>
                        <a:pt x="185754" y="106495"/>
                        <a:pt x="185546" y="106564"/>
                      </a:cubicBezTo>
                      <a:cubicBezTo>
                        <a:pt x="185408" y="106598"/>
                        <a:pt x="185270" y="106598"/>
                        <a:pt x="185062" y="106598"/>
                      </a:cubicBezTo>
                      <a:lnTo>
                        <a:pt x="184959" y="106598"/>
                      </a:lnTo>
                      <a:cubicBezTo>
                        <a:pt x="184820" y="106598"/>
                        <a:pt x="184648" y="106598"/>
                        <a:pt x="184475" y="106633"/>
                      </a:cubicBezTo>
                      <a:cubicBezTo>
                        <a:pt x="183991" y="106668"/>
                        <a:pt x="184233" y="106771"/>
                        <a:pt x="184233" y="107082"/>
                      </a:cubicBezTo>
                      <a:cubicBezTo>
                        <a:pt x="184233" y="107393"/>
                        <a:pt x="184095" y="107324"/>
                        <a:pt x="183853" y="107532"/>
                      </a:cubicBezTo>
                      <a:cubicBezTo>
                        <a:pt x="183611" y="107774"/>
                        <a:pt x="183818" y="107877"/>
                        <a:pt x="183956" y="107912"/>
                      </a:cubicBezTo>
                      <a:cubicBezTo>
                        <a:pt x="184129" y="107912"/>
                        <a:pt x="187136" y="107048"/>
                        <a:pt x="187586" y="106910"/>
                      </a:cubicBezTo>
                      <a:cubicBezTo>
                        <a:pt x="187655" y="106875"/>
                        <a:pt x="187758" y="106840"/>
                        <a:pt x="187828" y="106840"/>
                      </a:cubicBezTo>
                      <a:cubicBezTo>
                        <a:pt x="188104" y="106840"/>
                        <a:pt x="188277" y="107048"/>
                        <a:pt x="188657" y="107221"/>
                      </a:cubicBezTo>
                      <a:cubicBezTo>
                        <a:pt x="188865" y="107290"/>
                        <a:pt x="189003" y="107324"/>
                        <a:pt x="189141" y="107324"/>
                      </a:cubicBezTo>
                      <a:cubicBezTo>
                        <a:pt x="189383" y="107324"/>
                        <a:pt x="189556" y="107221"/>
                        <a:pt x="189729" y="107186"/>
                      </a:cubicBezTo>
                      <a:cubicBezTo>
                        <a:pt x="189763" y="107151"/>
                        <a:pt x="189832" y="107117"/>
                        <a:pt x="189936" y="107082"/>
                      </a:cubicBezTo>
                      <a:cubicBezTo>
                        <a:pt x="190282" y="106944"/>
                        <a:pt x="190800" y="106702"/>
                        <a:pt x="191422" y="106564"/>
                      </a:cubicBezTo>
                      <a:cubicBezTo>
                        <a:pt x="191733" y="106564"/>
                        <a:pt x="192045" y="106737"/>
                        <a:pt x="192598" y="106737"/>
                      </a:cubicBezTo>
                      <a:cubicBezTo>
                        <a:pt x="193254" y="106737"/>
                        <a:pt x="192943" y="106529"/>
                        <a:pt x="193151" y="106322"/>
                      </a:cubicBezTo>
                      <a:cubicBezTo>
                        <a:pt x="193358" y="106115"/>
                        <a:pt x="193669" y="106184"/>
                        <a:pt x="194533" y="106149"/>
                      </a:cubicBezTo>
                      <a:cubicBezTo>
                        <a:pt x="194913" y="106149"/>
                        <a:pt x="195017" y="106253"/>
                        <a:pt x="195501" y="106460"/>
                      </a:cubicBezTo>
                      <a:cubicBezTo>
                        <a:pt x="196089" y="106737"/>
                        <a:pt x="195950" y="106633"/>
                        <a:pt x="196711" y="107221"/>
                      </a:cubicBezTo>
                      <a:cubicBezTo>
                        <a:pt x="197437" y="107808"/>
                        <a:pt x="197333" y="107912"/>
                        <a:pt x="198163" y="108811"/>
                      </a:cubicBezTo>
                      <a:cubicBezTo>
                        <a:pt x="198992" y="109744"/>
                        <a:pt x="199891" y="109986"/>
                        <a:pt x="200098" y="110366"/>
                      </a:cubicBezTo>
                      <a:cubicBezTo>
                        <a:pt x="200340" y="110781"/>
                        <a:pt x="200133" y="110815"/>
                        <a:pt x="199580" y="111092"/>
                      </a:cubicBezTo>
                      <a:cubicBezTo>
                        <a:pt x="198992" y="111403"/>
                        <a:pt x="198992" y="111265"/>
                        <a:pt x="198750" y="111507"/>
                      </a:cubicBezTo>
                      <a:cubicBezTo>
                        <a:pt x="198474" y="111783"/>
                        <a:pt x="198750" y="111887"/>
                        <a:pt x="198716" y="112233"/>
                      </a:cubicBezTo>
                      <a:cubicBezTo>
                        <a:pt x="198681" y="112544"/>
                        <a:pt x="198232" y="112544"/>
                        <a:pt x="197955" y="112682"/>
                      </a:cubicBezTo>
                      <a:cubicBezTo>
                        <a:pt x="197679" y="112820"/>
                        <a:pt x="198024" y="112889"/>
                        <a:pt x="198197" y="112924"/>
                      </a:cubicBezTo>
                      <a:cubicBezTo>
                        <a:pt x="198370" y="112993"/>
                        <a:pt x="198888" y="113062"/>
                        <a:pt x="199683" y="113200"/>
                      </a:cubicBezTo>
                      <a:cubicBezTo>
                        <a:pt x="200513" y="113339"/>
                        <a:pt x="200375" y="113650"/>
                        <a:pt x="200582" y="113788"/>
                      </a:cubicBezTo>
                      <a:cubicBezTo>
                        <a:pt x="200824" y="113961"/>
                        <a:pt x="200790" y="113926"/>
                        <a:pt x="201723" y="113961"/>
                      </a:cubicBezTo>
                      <a:cubicBezTo>
                        <a:pt x="202621" y="113995"/>
                        <a:pt x="202794" y="113995"/>
                        <a:pt x="203347" y="114064"/>
                      </a:cubicBezTo>
                      <a:cubicBezTo>
                        <a:pt x="203900" y="114134"/>
                        <a:pt x="203762" y="114306"/>
                        <a:pt x="204211" y="114617"/>
                      </a:cubicBezTo>
                      <a:cubicBezTo>
                        <a:pt x="204343" y="114723"/>
                        <a:pt x="204455" y="114768"/>
                        <a:pt x="204809" y="114768"/>
                      </a:cubicBezTo>
                      <a:cubicBezTo>
                        <a:pt x="204918" y="114768"/>
                        <a:pt x="205051" y="114764"/>
                        <a:pt x="205214" y="114756"/>
                      </a:cubicBezTo>
                      <a:cubicBezTo>
                        <a:pt x="205629" y="114756"/>
                        <a:pt x="205559" y="114894"/>
                        <a:pt x="206216" y="115136"/>
                      </a:cubicBezTo>
                      <a:cubicBezTo>
                        <a:pt x="206908" y="115378"/>
                        <a:pt x="206769" y="115482"/>
                        <a:pt x="206666" y="115724"/>
                      </a:cubicBezTo>
                      <a:cubicBezTo>
                        <a:pt x="206596" y="115966"/>
                        <a:pt x="206424" y="116000"/>
                        <a:pt x="206596" y="116346"/>
                      </a:cubicBezTo>
                      <a:cubicBezTo>
                        <a:pt x="206769" y="116346"/>
                        <a:pt x="207115" y="116207"/>
                        <a:pt x="207599" y="116207"/>
                      </a:cubicBezTo>
                      <a:cubicBezTo>
                        <a:pt x="208083" y="116207"/>
                        <a:pt x="208014" y="116415"/>
                        <a:pt x="208498" y="116622"/>
                      </a:cubicBezTo>
                      <a:cubicBezTo>
                        <a:pt x="208878" y="116830"/>
                        <a:pt x="209189" y="116830"/>
                        <a:pt x="209880" y="116830"/>
                      </a:cubicBezTo>
                      <a:lnTo>
                        <a:pt x="210364" y="116830"/>
                      </a:lnTo>
                      <a:cubicBezTo>
                        <a:pt x="211228" y="116830"/>
                        <a:pt x="210883" y="116553"/>
                        <a:pt x="211263" y="116242"/>
                      </a:cubicBezTo>
                      <a:cubicBezTo>
                        <a:pt x="211678" y="115931"/>
                        <a:pt x="212507" y="115516"/>
                        <a:pt x="213095" y="115447"/>
                      </a:cubicBezTo>
                      <a:cubicBezTo>
                        <a:pt x="213337" y="115412"/>
                        <a:pt x="213613" y="115412"/>
                        <a:pt x="213890" y="115412"/>
                      </a:cubicBezTo>
                      <a:cubicBezTo>
                        <a:pt x="214270" y="115412"/>
                        <a:pt x="214685" y="115447"/>
                        <a:pt x="214961" y="115482"/>
                      </a:cubicBezTo>
                      <a:cubicBezTo>
                        <a:pt x="215445" y="115551"/>
                        <a:pt x="215134" y="115620"/>
                        <a:pt x="215341" y="115896"/>
                      </a:cubicBezTo>
                      <a:cubicBezTo>
                        <a:pt x="215421" y="116002"/>
                        <a:pt x="215480" y="116047"/>
                        <a:pt x="215688" y="116047"/>
                      </a:cubicBezTo>
                      <a:cubicBezTo>
                        <a:pt x="215752" y="116047"/>
                        <a:pt x="215831" y="116043"/>
                        <a:pt x="215929" y="116035"/>
                      </a:cubicBezTo>
                      <a:cubicBezTo>
                        <a:pt x="216275" y="116104"/>
                        <a:pt x="216171" y="116138"/>
                        <a:pt x="216275" y="116415"/>
                      </a:cubicBezTo>
                      <a:cubicBezTo>
                        <a:pt x="216378" y="116726"/>
                        <a:pt x="216620" y="116588"/>
                        <a:pt x="217001" y="116761"/>
                      </a:cubicBezTo>
                      <a:cubicBezTo>
                        <a:pt x="217381" y="116933"/>
                        <a:pt x="217554" y="117348"/>
                        <a:pt x="218003" y="117832"/>
                      </a:cubicBezTo>
                      <a:cubicBezTo>
                        <a:pt x="218418" y="118247"/>
                        <a:pt x="218591" y="118281"/>
                        <a:pt x="218902" y="118558"/>
                      </a:cubicBezTo>
                      <a:cubicBezTo>
                        <a:pt x="219178" y="118800"/>
                        <a:pt x="219005" y="118869"/>
                        <a:pt x="218833" y="118938"/>
                      </a:cubicBezTo>
                      <a:cubicBezTo>
                        <a:pt x="218694" y="119042"/>
                        <a:pt x="218521" y="119076"/>
                        <a:pt x="218694" y="119457"/>
                      </a:cubicBezTo>
                      <a:cubicBezTo>
                        <a:pt x="218902" y="119837"/>
                        <a:pt x="219213" y="119595"/>
                        <a:pt x="219213" y="119941"/>
                      </a:cubicBezTo>
                      <a:cubicBezTo>
                        <a:pt x="219213" y="120252"/>
                        <a:pt x="219247" y="120494"/>
                        <a:pt x="219316" y="120839"/>
                      </a:cubicBezTo>
                      <a:cubicBezTo>
                        <a:pt x="219351" y="121185"/>
                        <a:pt x="219420" y="121323"/>
                        <a:pt x="219558" y="121565"/>
                      </a:cubicBezTo>
                      <a:cubicBezTo>
                        <a:pt x="219731" y="121807"/>
                        <a:pt x="220042" y="121738"/>
                        <a:pt x="220215" y="122049"/>
                      </a:cubicBezTo>
                      <a:cubicBezTo>
                        <a:pt x="220388" y="122395"/>
                        <a:pt x="220388" y="122671"/>
                        <a:pt x="220699" y="123155"/>
                      </a:cubicBezTo>
                      <a:cubicBezTo>
                        <a:pt x="220976" y="123604"/>
                        <a:pt x="220768" y="123362"/>
                        <a:pt x="221390" y="123639"/>
                      </a:cubicBezTo>
                      <a:cubicBezTo>
                        <a:pt x="222013" y="123881"/>
                        <a:pt x="222013" y="124019"/>
                        <a:pt x="222980" y="124434"/>
                      </a:cubicBezTo>
                      <a:cubicBezTo>
                        <a:pt x="223914" y="124883"/>
                        <a:pt x="223602" y="124918"/>
                        <a:pt x="224017" y="125471"/>
                      </a:cubicBezTo>
                      <a:cubicBezTo>
                        <a:pt x="224432" y="126059"/>
                        <a:pt x="224363" y="126093"/>
                        <a:pt x="224778" y="126750"/>
                      </a:cubicBezTo>
                      <a:cubicBezTo>
                        <a:pt x="225192" y="127441"/>
                        <a:pt x="225227" y="127095"/>
                        <a:pt x="225434" y="127337"/>
                      </a:cubicBezTo>
                      <a:cubicBezTo>
                        <a:pt x="225642" y="127579"/>
                        <a:pt x="225642" y="128271"/>
                        <a:pt x="225642" y="128789"/>
                      </a:cubicBezTo>
                      <a:cubicBezTo>
                        <a:pt x="225642" y="129273"/>
                        <a:pt x="225642" y="129377"/>
                        <a:pt x="225676" y="129895"/>
                      </a:cubicBezTo>
                      <a:cubicBezTo>
                        <a:pt x="225676" y="130448"/>
                        <a:pt x="225884" y="130483"/>
                        <a:pt x="226091" y="130863"/>
                      </a:cubicBezTo>
                      <a:cubicBezTo>
                        <a:pt x="226299" y="131243"/>
                        <a:pt x="226506" y="131209"/>
                        <a:pt x="226610" y="131693"/>
                      </a:cubicBezTo>
                      <a:cubicBezTo>
                        <a:pt x="226679" y="132142"/>
                        <a:pt x="227232" y="132315"/>
                        <a:pt x="227889" y="132730"/>
                      </a:cubicBezTo>
                      <a:cubicBezTo>
                        <a:pt x="228545" y="133110"/>
                        <a:pt x="228926" y="133041"/>
                        <a:pt x="229271" y="133248"/>
                      </a:cubicBezTo>
                      <a:cubicBezTo>
                        <a:pt x="229582" y="133421"/>
                        <a:pt x="229513" y="134078"/>
                        <a:pt x="229444" y="134285"/>
                      </a:cubicBezTo>
                      <a:cubicBezTo>
                        <a:pt x="229375" y="134458"/>
                        <a:pt x="229306" y="134423"/>
                        <a:pt x="228995" y="134734"/>
                      </a:cubicBezTo>
                      <a:cubicBezTo>
                        <a:pt x="228684" y="135080"/>
                        <a:pt x="228787" y="135426"/>
                        <a:pt x="228580" y="135806"/>
                      </a:cubicBezTo>
                      <a:cubicBezTo>
                        <a:pt x="228338" y="136186"/>
                        <a:pt x="227923" y="136151"/>
                        <a:pt x="227405" y="136290"/>
                      </a:cubicBezTo>
                      <a:cubicBezTo>
                        <a:pt x="227197" y="136359"/>
                        <a:pt x="226990" y="136359"/>
                        <a:pt x="226748" y="136359"/>
                      </a:cubicBezTo>
                      <a:cubicBezTo>
                        <a:pt x="226299" y="136359"/>
                        <a:pt x="225815" y="136290"/>
                        <a:pt x="225504" y="136221"/>
                      </a:cubicBezTo>
                      <a:cubicBezTo>
                        <a:pt x="225054" y="136082"/>
                        <a:pt x="224847" y="136082"/>
                        <a:pt x="224259" y="136048"/>
                      </a:cubicBezTo>
                      <a:cubicBezTo>
                        <a:pt x="223741" y="136048"/>
                        <a:pt x="223291" y="136428"/>
                        <a:pt x="223119" y="136601"/>
                      </a:cubicBezTo>
                      <a:cubicBezTo>
                        <a:pt x="222946" y="136774"/>
                        <a:pt x="222289" y="136739"/>
                        <a:pt x="221459" y="136946"/>
                      </a:cubicBezTo>
                      <a:cubicBezTo>
                        <a:pt x="220595" y="137119"/>
                        <a:pt x="220768" y="137085"/>
                        <a:pt x="220492" y="137154"/>
                      </a:cubicBezTo>
                      <a:cubicBezTo>
                        <a:pt x="220181" y="137223"/>
                        <a:pt x="220181" y="137361"/>
                        <a:pt x="220008" y="137638"/>
                      </a:cubicBezTo>
                      <a:cubicBezTo>
                        <a:pt x="219835" y="137914"/>
                        <a:pt x="220008" y="137811"/>
                        <a:pt x="220664" y="138122"/>
                      </a:cubicBezTo>
                      <a:cubicBezTo>
                        <a:pt x="221356" y="138467"/>
                        <a:pt x="221805" y="138571"/>
                        <a:pt x="222254" y="138848"/>
                      </a:cubicBezTo>
                      <a:cubicBezTo>
                        <a:pt x="222704" y="139159"/>
                        <a:pt x="222324" y="139677"/>
                        <a:pt x="222324" y="139988"/>
                      </a:cubicBezTo>
                      <a:cubicBezTo>
                        <a:pt x="222324" y="140299"/>
                        <a:pt x="221874" y="140368"/>
                        <a:pt x="221494" y="140507"/>
                      </a:cubicBezTo>
                      <a:cubicBezTo>
                        <a:pt x="221148" y="140679"/>
                        <a:pt x="221010" y="140714"/>
                        <a:pt x="220941" y="140991"/>
                      </a:cubicBezTo>
                      <a:cubicBezTo>
                        <a:pt x="220837" y="141233"/>
                        <a:pt x="220734" y="141302"/>
                        <a:pt x="220388" y="141474"/>
                      </a:cubicBezTo>
                      <a:cubicBezTo>
                        <a:pt x="220077" y="141613"/>
                        <a:pt x="220042" y="141751"/>
                        <a:pt x="220042" y="141993"/>
                      </a:cubicBezTo>
                      <a:cubicBezTo>
                        <a:pt x="220008" y="142235"/>
                        <a:pt x="219662" y="142684"/>
                        <a:pt x="219247" y="142857"/>
                      </a:cubicBezTo>
                      <a:cubicBezTo>
                        <a:pt x="218902" y="143030"/>
                        <a:pt x="218556" y="143134"/>
                        <a:pt x="218210" y="143134"/>
                      </a:cubicBezTo>
                      <a:cubicBezTo>
                        <a:pt x="218072" y="143134"/>
                        <a:pt x="217865" y="143099"/>
                        <a:pt x="217692" y="143099"/>
                      </a:cubicBezTo>
                      <a:cubicBezTo>
                        <a:pt x="217554" y="143099"/>
                        <a:pt x="217415" y="143099"/>
                        <a:pt x="217312" y="143134"/>
                      </a:cubicBezTo>
                      <a:cubicBezTo>
                        <a:pt x="217001" y="143203"/>
                        <a:pt x="216828" y="143341"/>
                        <a:pt x="216448" y="143410"/>
                      </a:cubicBezTo>
                      <a:cubicBezTo>
                        <a:pt x="216067" y="143479"/>
                        <a:pt x="216033" y="143445"/>
                        <a:pt x="215618" y="143583"/>
                      </a:cubicBezTo>
                      <a:cubicBezTo>
                        <a:pt x="215169" y="143687"/>
                        <a:pt x="215341" y="143825"/>
                        <a:pt x="215272" y="144136"/>
                      </a:cubicBezTo>
                      <a:cubicBezTo>
                        <a:pt x="215203" y="144447"/>
                        <a:pt x="215341" y="144378"/>
                        <a:pt x="215549" y="144516"/>
                      </a:cubicBezTo>
                      <a:cubicBezTo>
                        <a:pt x="215791" y="144654"/>
                        <a:pt x="215687" y="144689"/>
                        <a:pt x="215998" y="144931"/>
                      </a:cubicBezTo>
                      <a:cubicBezTo>
                        <a:pt x="216275" y="145173"/>
                        <a:pt x="215964" y="145242"/>
                        <a:pt x="215894" y="145415"/>
                      </a:cubicBezTo>
                      <a:cubicBezTo>
                        <a:pt x="215860" y="145622"/>
                        <a:pt x="215411" y="145622"/>
                        <a:pt x="215238" y="145968"/>
                      </a:cubicBezTo>
                      <a:cubicBezTo>
                        <a:pt x="215065" y="146314"/>
                        <a:pt x="215583" y="146244"/>
                        <a:pt x="215791" y="146417"/>
                      </a:cubicBezTo>
                      <a:cubicBezTo>
                        <a:pt x="215998" y="146556"/>
                        <a:pt x="215756" y="146590"/>
                        <a:pt x="215583" y="146728"/>
                      </a:cubicBezTo>
                      <a:cubicBezTo>
                        <a:pt x="215411" y="146832"/>
                        <a:pt x="215411" y="146832"/>
                        <a:pt x="215411" y="147039"/>
                      </a:cubicBezTo>
                      <a:cubicBezTo>
                        <a:pt x="215411" y="147281"/>
                        <a:pt x="215860" y="147212"/>
                        <a:pt x="216067" y="147627"/>
                      </a:cubicBezTo>
                      <a:cubicBezTo>
                        <a:pt x="216240" y="148007"/>
                        <a:pt x="216586" y="147869"/>
                        <a:pt x="217519" y="148180"/>
                      </a:cubicBezTo>
                      <a:cubicBezTo>
                        <a:pt x="218038" y="148353"/>
                        <a:pt x="218349" y="148422"/>
                        <a:pt x="218729" y="148422"/>
                      </a:cubicBezTo>
                      <a:cubicBezTo>
                        <a:pt x="219040" y="148422"/>
                        <a:pt x="219386" y="148387"/>
                        <a:pt x="219869" y="148353"/>
                      </a:cubicBezTo>
                      <a:cubicBezTo>
                        <a:pt x="220906" y="148353"/>
                        <a:pt x="220664" y="148180"/>
                        <a:pt x="221459" y="148180"/>
                      </a:cubicBezTo>
                      <a:cubicBezTo>
                        <a:pt x="222289" y="148180"/>
                        <a:pt x="222324" y="148215"/>
                        <a:pt x="222911" y="148387"/>
                      </a:cubicBezTo>
                      <a:cubicBezTo>
                        <a:pt x="223222" y="148457"/>
                        <a:pt x="223464" y="148491"/>
                        <a:pt x="223810" y="148491"/>
                      </a:cubicBezTo>
                      <a:cubicBezTo>
                        <a:pt x="224121" y="148491"/>
                        <a:pt x="224536" y="148457"/>
                        <a:pt x="225123" y="148457"/>
                      </a:cubicBezTo>
                      <a:cubicBezTo>
                        <a:pt x="226368" y="148422"/>
                        <a:pt x="226057" y="148215"/>
                        <a:pt x="226471" y="147938"/>
                      </a:cubicBezTo>
                      <a:cubicBezTo>
                        <a:pt x="226886" y="147627"/>
                        <a:pt x="227405" y="147109"/>
                        <a:pt x="227750" y="146763"/>
                      </a:cubicBezTo>
                      <a:cubicBezTo>
                        <a:pt x="228096" y="146417"/>
                        <a:pt x="227958" y="146210"/>
                        <a:pt x="228061" y="145622"/>
                      </a:cubicBezTo>
                      <a:cubicBezTo>
                        <a:pt x="228165" y="145069"/>
                        <a:pt x="228234" y="145138"/>
                        <a:pt x="228684" y="144758"/>
                      </a:cubicBezTo>
                      <a:cubicBezTo>
                        <a:pt x="229133" y="144343"/>
                        <a:pt x="231311" y="143168"/>
                        <a:pt x="231794" y="142926"/>
                      </a:cubicBezTo>
                      <a:cubicBezTo>
                        <a:pt x="232313" y="142719"/>
                        <a:pt x="232762" y="142581"/>
                        <a:pt x="233765" y="142408"/>
                      </a:cubicBezTo>
                      <a:cubicBezTo>
                        <a:pt x="234767" y="142235"/>
                        <a:pt x="234871" y="142269"/>
                        <a:pt x="235216" y="142097"/>
                      </a:cubicBezTo>
                      <a:cubicBezTo>
                        <a:pt x="235527" y="141958"/>
                        <a:pt x="235700" y="141820"/>
                        <a:pt x="237117" y="141198"/>
                      </a:cubicBezTo>
                      <a:cubicBezTo>
                        <a:pt x="238500" y="140576"/>
                        <a:pt x="237878" y="140852"/>
                        <a:pt x="237947" y="140645"/>
                      </a:cubicBezTo>
                      <a:cubicBezTo>
                        <a:pt x="238016" y="140438"/>
                        <a:pt x="237843" y="139573"/>
                        <a:pt x="237843" y="138675"/>
                      </a:cubicBezTo>
                      <a:cubicBezTo>
                        <a:pt x="237843" y="137741"/>
                        <a:pt x="237878" y="137154"/>
                        <a:pt x="237740" y="136981"/>
                      </a:cubicBezTo>
                      <a:cubicBezTo>
                        <a:pt x="237636" y="136808"/>
                        <a:pt x="237325" y="136739"/>
                        <a:pt x="237187" y="136393"/>
                      </a:cubicBezTo>
                      <a:cubicBezTo>
                        <a:pt x="237048" y="136048"/>
                        <a:pt x="237152" y="136151"/>
                        <a:pt x="237532" y="135737"/>
                      </a:cubicBezTo>
                      <a:cubicBezTo>
                        <a:pt x="237912" y="135356"/>
                        <a:pt x="238500" y="135080"/>
                        <a:pt x="239675" y="134596"/>
                      </a:cubicBezTo>
                      <a:cubicBezTo>
                        <a:pt x="240816" y="134112"/>
                        <a:pt x="241300" y="134112"/>
                        <a:pt x="243166" y="133594"/>
                      </a:cubicBezTo>
                      <a:cubicBezTo>
                        <a:pt x="244964" y="133110"/>
                        <a:pt x="246692" y="133041"/>
                        <a:pt x="247141" y="133041"/>
                      </a:cubicBezTo>
                      <a:cubicBezTo>
                        <a:pt x="247452" y="133041"/>
                        <a:pt x="247660" y="133110"/>
                        <a:pt x="248005" y="133317"/>
                      </a:cubicBezTo>
                      <a:cubicBezTo>
                        <a:pt x="248213" y="133421"/>
                        <a:pt x="248351" y="133490"/>
                        <a:pt x="248455" y="133490"/>
                      </a:cubicBezTo>
                      <a:cubicBezTo>
                        <a:pt x="248524" y="133490"/>
                        <a:pt x="248628" y="133455"/>
                        <a:pt x="248731" y="133386"/>
                      </a:cubicBezTo>
                      <a:cubicBezTo>
                        <a:pt x="248939" y="133317"/>
                        <a:pt x="249042" y="133283"/>
                        <a:pt x="249215" y="133283"/>
                      </a:cubicBezTo>
                      <a:cubicBezTo>
                        <a:pt x="249354" y="133283"/>
                        <a:pt x="249457" y="133317"/>
                        <a:pt x="249630" y="133352"/>
                      </a:cubicBezTo>
                      <a:cubicBezTo>
                        <a:pt x="250079" y="133386"/>
                        <a:pt x="250010" y="133663"/>
                        <a:pt x="250252" y="133697"/>
                      </a:cubicBezTo>
                      <a:cubicBezTo>
                        <a:pt x="250460" y="133697"/>
                        <a:pt x="251151" y="133317"/>
                        <a:pt x="251773" y="133041"/>
                      </a:cubicBezTo>
                      <a:cubicBezTo>
                        <a:pt x="252395" y="132730"/>
                        <a:pt x="252188" y="132799"/>
                        <a:pt x="252015" y="132557"/>
                      </a:cubicBezTo>
                      <a:cubicBezTo>
                        <a:pt x="251808" y="132315"/>
                        <a:pt x="252084" y="132142"/>
                        <a:pt x="252499" y="131969"/>
                      </a:cubicBezTo>
                      <a:cubicBezTo>
                        <a:pt x="252914" y="131762"/>
                        <a:pt x="253017" y="131762"/>
                        <a:pt x="253190" y="131658"/>
                      </a:cubicBezTo>
                      <a:cubicBezTo>
                        <a:pt x="253363" y="131520"/>
                        <a:pt x="252741" y="131451"/>
                        <a:pt x="252050" y="131312"/>
                      </a:cubicBezTo>
                      <a:cubicBezTo>
                        <a:pt x="251358" y="131174"/>
                        <a:pt x="251669" y="130932"/>
                        <a:pt x="251669" y="130690"/>
                      </a:cubicBezTo>
                      <a:cubicBezTo>
                        <a:pt x="251669" y="130483"/>
                        <a:pt x="251185" y="130587"/>
                        <a:pt x="250944" y="130448"/>
                      </a:cubicBezTo>
                      <a:cubicBezTo>
                        <a:pt x="250702" y="130310"/>
                        <a:pt x="250736" y="130172"/>
                        <a:pt x="250978" y="129964"/>
                      </a:cubicBezTo>
                      <a:cubicBezTo>
                        <a:pt x="251185" y="129722"/>
                        <a:pt x="251151" y="129515"/>
                        <a:pt x="251393" y="129308"/>
                      </a:cubicBezTo>
                      <a:cubicBezTo>
                        <a:pt x="251669" y="129066"/>
                        <a:pt x="251739" y="129031"/>
                        <a:pt x="251704" y="128824"/>
                      </a:cubicBezTo>
                      <a:cubicBezTo>
                        <a:pt x="251669" y="128616"/>
                        <a:pt x="251289" y="128616"/>
                        <a:pt x="250736" y="128236"/>
                      </a:cubicBezTo>
                      <a:cubicBezTo>
                        <a:pt x="250149" y="127821"/>
                        <a:pt x="250667" y="127683"/>
                        <a:pt x="250667" y="127407"/>
                      </a:cubicBezTo>
                      <a:cubicBezTo>
                        <a:pt x="250702" y="127165"/>
                        <a:pt x="251082" y="127061"/>
                        <a:pt x="251324" y="126577"/>
                      </a:cubicBezTo>
                      <a:cubicBezTo>
                        <a:pt x="251566" y="126128"/>
                        <a:pt x="251669" y="126300"/>
                        <a:pt x="251808" y="126093"/>
                      </a:cubicBezTo>
                      <a:cubicBezTo>
                        <a:pt x="251980" y="125886"/>
                        <a:pt x="252119" y="125782"/>
                        <a:pt x="252119" y="125782"/>
                      </a:cubicBezTo>
                      <a:lnTo>
                        <a:pt x="251427" y="125782"/>
                      </a:lnTo>
                      <a:cubicBezTo>
                        <a:pt x="251047" y="125747"/>
                        <a:pt x="250632" y="125678"/>
                        <a:pt x="250114" y="125471"/>
                      </a:cubicBezTo>
                      <a:cubicBezTo>
                        <a:pt x="249561" y="125264"/>
                        <a:pt x="249008" y="124918"/>
                        <a:pt x="248731" y="124641"/>
                      </a:cubicBezTo>
                      <a:cubicBezTo>
                        <a:pt x="248489" y="124399"/>
                        <a:pt x="248628" y="124503"/>
                        <a:pt x="248040" y="124434"/>
                      </a:cubicBezTo>
                      <a:cubicBezTo>
                        <a:pt x="247452" y="124399"/>
                        <a:pt x="246208" y="124192"/>
                        <a:pt x="245033" y="123570"/>
                      </a:cubicBezTo>
                      <a:cubicBezTo>
                        <a:pt x="243892" y="122982"/>
                        <a:pt x="243374" y="122706"/>
                        <a:pt x="242959" y="122498"/>
                      </a:cubicBezTo>
                      <a:cubicBezTo>
                        <a:pt x="242786" y="122395"/>
                        <a:pt x="242682" y="122360"/>
                        <a:pt x="242579" y="122360"/>
                      </a:cubicBezTo>
                      <a:cubicBezTo>
                        <a:pt x="242475" y="122360"/>
                        <a:pt x="242371" y="122395"/>
                        <a:pt x="242233" y="122395"/>
                      </a:cubicBezTo>
                      <a:cubicBezTo>
                        <a:pt x="242060" y="122395"/>
                        <a:pt x="241887" y="122429"/>
                        <a:pt x="241438" y="122429"/>
                      </a:cubicBezTo>
                      <a:cubicBezTo>
                        <a:pt x="241058" y="122429"/>
                        <a:pt x="240816" y="122395"/>
                        <a:pt x="240574" y="122395"/>
                      </a:cubicBezTo>
                      <a:cubicBezTo>
                        <a:pt x="240159" y="122395"/>
                        <a:pt x="239883" y="122429"/>
                        <a:pt x="239157" y="122429"/>
                      </a:cubicBezTo>
                      <a:cubicBezTo>
                        <a:pt x="238051" y="122429"/>
                        <a:pt x="237325" y="122014"/>
                        <a:pt x="236945" y="121876"/>
                      </a:cubicBezTo>
                      <a:cubicBezTo>
                        <a:pt x="236599" y="121738"/>
                        <a:pt x="236806" y="121323"/>
                        <a:pt x="236945" y="121047"/>
                      </a:cubicBezTo>
                      <a:cubicBezTo>
                        <a:pt x="237117" y="120805"/>
                        <a:pt x="237014" y="120805"/>
                        <a:pt x="236322" y="120666"/>
                      </a:cubicBezTo>
                      <a:cubicBezTo>
                        <a:pt x="235597" y="120563"/>
                        <a:pt x="236046" y="120321"/>
                        <a:pt x="235977" y="119837"/>
                      </a:cubicBezTo>
                      <a:cubicBezTo>
                        <a:pt x="235908" y="119387"/>
                        <a:pt x="236219" y="119422"/>
                        <a:pt x="237221" y="118627"/>
                      </a:cubicBezTo>
                      <a:cubicBezTo>
                        <a:pt x="238189" y="117832"/>
                        <a:pt x="238569" y="117763"/>
                        <a:pt x="239053" y="117486"/>
                      </a:cubicBezTo>
                      <a:cubicBezTo>
                        <a:pt x="239502" y="117210"/>
                        <a:pt x="239295" y="117383"/>
                        <a:pt x="239226" y="117072"/>
                      </a:cubicBezTo>
                      <a:cubicBezTo>
                        <a:pt x="239191" y="116795"/>
                        <a:pt x="238949" y="116346"/>
                        <a:pt x="238811" y="115896"/>
                      </a:cubicBezTo>
                      <a:cubicBezTo>
                        <a:pt x="238673" y="115412"/>
                        <a:pt x="238984" y="115171"/>
                        <a:pt x="239675" y="114825"/>
                      </a:cubicBezTo>
                      <a:cubicBezTo>
                        <a:pt x="240332" y="114514"/>
                        <a:pt x="240747" y="114479"/>
                        <a:pt x="241265" y="114168"/>
                      </a:cubicBezTo>
                      <a:cubicBezTo>
                        <a:pt x="241749" y="113823"/>
                        <a:pt x="242233" y="113028"/>
                        <a:pt x="242786" y="112336"/>
                      </a:cubicBezTo>
                      <a:cubicBezTo>
                        <a:pt x="243305" y="111645"/>
                        <a:pt x="243201" y="111818"/>
                        <a:pt x="243961" y="111196"/>
                      </a:cubicBezTo>
                      <a:cubicBezTo>
                        <a:pt x="244307" y="110919"/>
                        <a:pt x="244549" y="110712"/>
                        <a:pt x="244756" y="110539"/>
                      </a:cubicBezTo>
                      <a:cubicBezTo>
                        <a:pt x="245033" y="110331"/>
                        <a:pt x="245275" y="110159"/>
                        <a:pt x="245724" y="109848"/>
                      </a:cubicBezTo>
                      <a:cubicBezTo>
                        <a:pt x="246485" y="109329"/>
                        <a:pt x="248005" y="108880"/>
                        <a:pt x="248904" y="108707"/>
                      </a:cubicBezTo>
                      <a:cubicBezTo>
                        <a:pt x="249181" y="108638"/>
                        <a:pt x="249561" y="108638"/>
                        <a:pt x="249941" y="108638"/>
                      </a:cubicBezTo>
                      <a:cubicBezTo>
                        <a:pt x="250632" y="108638"/>
                        <a:pt x="251358" y="108707"/>
                        <a:pt x="251497" y="108741"/>
                      </a:cubicBezTo>
                      <a:cubicBezTo>
                        <a:pt x="251773" y="108741"/>
                        <a:pt x="251842" y="108845"/>
                        <a:pt x="251980" y="109053"/>
                      </a:cubicBezTo>
                      <a:cubicBezTo>
                        <a:pt x="252119" y="109225"/>
                        <a:pt x="252222" y="109156"/>
                        <a:pt x="252879" y="109225"/>
                      </a:cubicBezTo>
                      <a:cubicBezTo>
                        <a:pt x="253536" y="109294"/>
                        <a:pt x="253329" y="109364"/>
                        <a:pt x="253605" y="109536"/>
                      </a:cubicBezTo>
                      <a:cubicBezTo>
                        <a:pt x="253882" y="109709"/>
                        <a:pt x="253605" y="109744"/>
                        <a:pt x="253398" y="109917"/>
                      </a:cubicBezTo>
                      <a:cubicBezTo>
                        <a:pt x="253156" y="110089"/>
                        <a:pt x="252845" y="110020"/>
                        <a:pt x="252672" y="110193"/>
                      </a:cubicBezTo>
                      <a:cubicBezTo>
                        <a:pt x="252568" y="110297"/>
                        <a:pt x="252672" y="110331"/>
                        <a:pt x="252948" y="110331"/>
                      </a:cubicBezTo>
                      <a:lnTo>
                        <a:pt x="253329" y="110331"/>
                      </a:lnTo>
                      <a:cubicBezTo>
                        <a:pt x="253916" y="110331"/>
                        <a:pt x="254227" y="110504"/>
                        <a:pt x="254849" y="110781"/>
                      </a:cubicBezTo>
                      <a:cubicBezTo>
                        <a:pt x="255415" y="111047"/>
                        <a:pt x="256719" y="111474"/>
                        <a:pt x="257370" y="111474"/>
                      </a:cubicBezTo>
                      <a:cubicBezTo>
                        <a:pt x="257395" y="111474"/>
                        <a:pt x="257419" y="111473"/>
                        <a:pt x="257442" y="111472"/>
                      </a:cubicBezTo>
                      <a:cubicBezTo>
                        <a:pt x="257753" y="111472"/>
                        <a:pt x="258133" y="111541"/>
                        <a:pt x="258859" y="111749"/>
                      </a:cubicBezTo>
                      <a:cubicBezTo>
                        <a:pt x="259758" y="111991"/>
                        <a:pt x="259516" y="111956"/>
                        <a:pt x="260172" y="112094"/>
                      </a:cubicBezTo>
                      <a:cubicBezTo>
                        <a:pt x="260311" y="112094"/>
                        <a:pt x="260484" y="112129"/>
                        <a:pt x="260691" y="112129"/>
                      </a:cubicBezTo>
                      <a:cubicBezTo>
                        <a:pt x="261417" y="112129"/>
                        <a:pt x="262488" y="111991"/>
                        <a:pt x="264528" y="111956"/>
                      </a:cubicBezTo>
                      <a:cubicBezTo>
                        <a:pt x="266602" y="111956"/>
                        <a:pt x="267051" y="112198"/>
                        <a:pt x="268088" y="112302"/>
                      </a:cubicBezTo>
                      <a:cubicBezTo>
                        <a:pt x="269194" y="112371"/>
                        <a:pt x="268848" y="112405"/>
                        <a:pt x="269643" y="112820"/>
                      </a:cubicBezTo>
                      <a:cubicBezTo>
                        <a:pt x="270438" y="113235"/>
                        <a:pt x="269712" y="113131"/>
                        <a:pt x="269712" y="113546"/>
                      </a:cubicBezTo>
                      <a:cubicBezTo>
                        <a:pt x="269712" y="113926"/>
                        <a:pt x="269920" y="113753"/>
                        <a:pt x="270646" y="114237"/>
                      </a:cubicBezTo>
                      <a:cubicBezTo>
                        <a:pt x="271337" y="114721"/>
                        <a:pt x="271648" y="114721"/>
                        <a:pt x="271959" y="114963"/>
                      </a:cubicBezTo>
                      <a:cubicBezTo>
                        <a:pt x="272305" y="115205"/>
                        <a:pt x="271994" y="115309"/>
                        <a:pt x="271752" y="115585"/>
                      </a:cubicBezTo>
                      <a:cubicBezTo>
                        <a:pt x="271613" y="115724"/>
                        <a:pt x="271406" y="115758"/>
                        <a:pt x="270957" y="115758"/>
                      </a:cubicBezTo>
                      <a:cubicBezTo>
                        <a:pt x="270922" y="115827"/>
                        <a:pt x="271613" y="115966"/>
                        <a:pt x="272063" y="116138"/>
                      </a:cubicBezTo>
                      <a:cubicBezTo>
                        <a:pt x="272547" y="116346"/>
                        <a:pt x="272167" y="116311"/>
                        <a:pt x="272028" y="116449"/>
                      </a:cubicBezTo>
                      <a:cubicBezTo>
                        <a:pt x="271925" y="116588"/>
                        <a:pt x="271613" y="116484"/>
                        <a:pt x="271544" y="116622"/>
                      </a:cubicBezTo>
                      <a:cubicBezTo>
                        <a:pt x="271510" y="116795"/>
                        <a:pt x="271786" y="116588"/>
                        <a:pt x="272028" y="117002"/>
                      </a:cubicBezTo>
                      <a:cubicBezTo>
                        <a:pt x="272236" y="117452"/>
                        <a:pt x="273653" y="117901"/>
                        <a:pt x="274621" y="118420"/>
                      </a:cubicBezTo>
                      <a:cubicBezTo>
                        <a:pt x="275623" y="118938"/>
                        <a:pt x="275865" y="118938"/>
                        <a:pt x="276764" y="119007"/>
                      </a:cubicBezTo>
                      <a:cubicBezTo>
                        <a:pt x="277662" y="119076"/>
                        <a:pt x="278008" y="119076"/>
                        <a:pt x="278561" y="119249"/>
                      </a:cubicBezTo>
                      <a:cubicBezTo>
                        <a:pt x="279114" y="119422"/>
                        <a:pt x="279356" y="119664"/>
                        <a:pt x="279909" y="119906"/>
                      </a:cubicBezTo>
                      <a:cubicBezTo>
                        <a:pt x="280047" y="119975"/>
                        <a:pt x="280186" y="120010"/>
                        <a:pt x="280289" y="120010"/>
                      </a:cubicBezTo>
                      <a:cubicBezTo>
                        <a:pt x="280635" y="120010"/>
                        <a:pt x="280912" y="119802"/>
                        <a:pt x="281223" y="119664"/>
                      </a:cubicBezTo>
                      <a:cubicBezTo>
                        <a:pt x="281672" y="119457"/>
                        <a:pt x="281395" y="119387"/>
                        <a:pt x="281395" y="119076"/>
                      </a:cubicBezTo>
                      <a:cubicBezTo>
                        <a:pt x="281395" y="118765"/>
                        <a:pt x="281568" y="118420"/>
                        <a:pt x="281637" y="117521"/>
                      </a:cubicBezTo>
                      <a:cubicBezTo>
                        <a:pt x="281672" y="116622"/>
                        <a:pt x="281776" y="116726"/>
                        <a:pt x="281879" y="116519"/>
                      </a:cubicBezTo>
                      <a:cubicBezTo>
                        <a:pt x="282018" y="116311"/>
                        <a:pt x="282743" y="116207"/>
                        <a:pt x="283089" y="116138"/>
                      </a:cubicBezTo>
                      <a:cubicBezTo>
                        <a:pt x="283435" y="116035"/>
                        <a:pt x="283469" y="115862"/>
                        <a:pt x="283538" y="115551"/>
                      </a:cubicBezTo>
                      <a:cubicBezTo>
                        <a:pt x="283608" y="115274"/>
                        <a:pt x="283608" y="115412"/>
                        <a:pt x="284195" y="115240"/>
                      </a:cubicBezTo>
                      <a:cubicBezTo>
                        <a:pt x="284748" y="115067"/>
                        <a:pt x="284437" y="115101"/>
                        <a:pt x="284506" y="114894"/>
                      </a:cubicBezTo>
                      <a:cubicBezTo>
                        <a:pt x="284541" y="114687"/>
                        <a:pt x="284403" y="114617"/>
                        <a:pt x="284091" y="114479"/>
                      </a:cubicBezTo>
                      <a:cubicBezTo>
                        <a:pt x="283746" y="114341"/>
                        <a:pt x="283400" y="114168"/>
                        <a:pt x="283158" y="113684"/>
                      </a:cubicBezTo>
                      <a:cubicBezTo>
                        <a:pt x="283025" y="113418"/>
                        <a:pt x="282986" y="113403"/>
                        <a:pt x="283001" y="113403"/>
                      </a:cubicBezTo>
                      <a:cubicBezTo>
                        <a:pt x="283003" y="113403"/>
                        <a:pt x="283006" y="113403"/>
                        <a:pt x="283009" y="113403"/>
                      </a:cubicBezTo>
                      <a:cubicBezTo>
                        <a:pt x="283029" y="113403"/>
                        <a:pt x="283071" y="113396"/>
                        <a:pt x="283124" y="113304"/>
                      </a:cubicBezTo>
                      <a:cubicBezTo>
                        <a:pt x="283262" y="113097"/>
                        <a:pt x="282985" y="113062"/>
                        <a:pt x="282674" y="112716"/>
                      </a:cubicBezTo>
                      <a:cubicBezTo>
                        <a:pt x="282363" y="112405"/>
                        <a:pt x="282571" y="112440"/>
                        <a:pt x="282225" y="111991"/>
                      </a:cubicBezTo>
                      <a:cubicBezTo>
                        <a:pt x="281879" y="111541"/>
                        <a:pt x="281188" y="111507"/>
                        <a:pt x="280739" y="111161"/>
                      </a:cubicBezTo>
                      <a:cubicBezTo>
                        <a:pt x="280255" y="110850"/>
                        <a:pt x="279460" y="110573"/>
                        <a:pt x="279218" y="110366"/>
                      </a:cubicBezTo>
                      <a:cubicBezTo>
                        <a:pt x="278976" y="110124"/>
                        <a:pt x="277732" y="109640"/>
                        <a:pt x="277351" y="109433"/>
                      </a:cubicBezTo>
                      <a:cubicBezTo>
                        <a:pt x="276937" y="109225"/>
                        <a:pt x="276729" y="109191"/>
                        <a:pt x="275623" y="108949"/>
                      </a:cubicBezTo>
                      <a:cubicBezTo>
                        <a:pt x="274482" y="108741"/>
                        <a:pt x="273826" y="108327"/>
                        <a:pt x="273411" y="108016"/>
                      </a:cubicBezTo>
                      <a:cubicBezTo>
                        <a:pt x="272996" y="107739"/>
                        <a:pt x="272996" y="107739"/>
                        <a:pt x="272892" y="107566"/>
                      </a:cubicBezTo>
                      <a:cubicBezTo>
                        <a:pt x="272754" y="107359"/>
                        <a:pt x="273031" y="107463"/>
                        <a:pt x="273134" y="107255"/>
                      </a:cubicBezTo>
                      <a:cubicBezTo>
                        <a:pt x="273238" y="107082"/>
                        <a:pt x="272858" y="107151"/>
                        <a:pt x="272547" y="106944"/>
                      </a:cubicBezTo>
                      <a:cubicBezTo>
                        <a:pt x="272201" y="106771"/>
                        <a:pt x="272581" y="106737"/>
                        <a:pt x="272374" y="106529"/>
                      </a:cubicBezTo>
                      <a:cubicBezTo>
                        <a:pt x="272339" y="106426"/>
                        <a:pt x="272167" y="106426"/>
                        <a:pt x="271959" y="106426"/>
                      </a:cubicBezTo>
                      <a:cubicBezTo>
                        <a:pt x="271544" y="106426"/>
                        <a:pt x="271026" y="106495"/>
                        <a:pt x="270991" y="106529"/>
                      </a:cubicBezTo>
                      <a:lnTo>
                        <a:pt x="271095" y="106184"/>
                      </a:lnTo>
                      <a:cubicBezTo>
                        <a:pt x="271199" y="105873"/>
                        <a:pt x="270922" y="105942"/>
                        <a:pt x="270542" y="105873"/>
                      </a:cubicBezTo>
                      <a:cubicBezTo>
                        <a:pt x="270196" y="105803"/>
                        <a:pt x="268675" y="105803"/>
                        <a:pt x="268019" y="105734"/>
                      </a:cubicBezTo>
                      <a:cubicBezTo>
                        <a:pt x="267327" y="105665"/>
                        <a:pt x="267362" y="105561"/>
                        <a:pt x="266636" y="105216"/>
                      </a:cubicBezTo>
                      <a:cubicBezTo>
                        <a:pt x="265876" y="104870"/>
                        <a:pt x="265772" y="104905"/>
                        <a:pt x="264804" y="104628"/>
                      </a:cubicBezTo>
                      <a:cubicBezTo>
                        <a:pt x="263836" y="104352"/>
                        <a:pt x="263318" y="104317"/>
                        <a:pt x="262730" y="104179"/>
                      </a:cubicBezTo>
                      <a:cubicBezTo>
                        <a:pt x="262108" y="104075"/>
                        <a:pt x="261935" y="104041"/>
                        <a:pt x="260069" y="103626"/>
                      </a:cubicBezTo>
                      <a:cubicBezTo>
                        <a:pt x="258202" y="103211"/>
                        <a:pt x="258306" y="102900"/>
                        <a:pt x="258168" y="102727"/>
                      </a:cubicBezTo>
                      <a:cubicBezTo>
                        <a:pt x="258029" y="102554"/>
                        <a:pt x="257234" y="102520"/>
                        <a:pt x="256992" y="102485"/>
                      </a:cubicBezTo>
                      <a:cubicBezTo>
                        <a:pt x="256716" y="102451"/>
                        <a:pt x="256128" y="102278"/>
                        <a:pt x="255783" y="102036"/>
                      </a:cubicBezTo>
                      <a:cubicBezTo>
                        <a:pt x="255437" y="101794"/>
                        <a:pt x="255160" y="101586"/>
                        <a:pt x="254607" y="101241"/>
                      </a:cubicBezTo>
                      <a:cubicBezTo>
                        <a:pt x="254054" y="100895"/>
                        <a:pt x="253225" y="100895"/>
                        <a:pt x="251877" y="100411"/>
                      </a:cubicBezTo>
                      <a:cubicBezTo>
                        <a:pt x="250563" y="99927"/>
                        <a:pt x="250356" y="99962"/>
                        <a:pt x="249319" y="99720"/>
                      </a:cubicBezTo>
                      <a:cubicBezTo>
                        <a:pt x="248247" y="99443"/>
                        <a:pt x="246001" y="99236"/>
                        <a:pt x="245724" y="99063"/>
                      </a:cubicBezTo>
                      <a:cubicBezTo>
                        <a:pt x="245620" y="98994"/>
                        <a:pt x="245517" y="98890"/>
                        <a:pt x="245033" y="98787"/>
                      </a:cubicBezTo>
                      <a:cubicBezTo>
                        <a:pt x="244514" y="98683"/>
                        <a:pt x="244030" y="98752"/>
                        <a:pt x="243097" y="98614"/>
                      </a:cubicBezTo>
                      <a:cubicBezTo>
                        <a:pt x="242164" y="98476"/>
                        <a:pt x="242717" y="98372"/>
                        <a:pt x="242095" y="98199"/>
                      </a:cubicBezTo>
                      <a:cubicBezTo>
                        <a:pt x="241507" y="98061"/>
                        <a:pt x="240609" y="98026"/>
                        <a:pt x="238638" y="97750"/>
                      </a:cubicBezTo>
                      <a:cubicBezTo>
                        <a:pt x="236668" y="97508"/>
                        <a:pt x="236599" y="97266"/>
                        <a:pt x="235735" y="96989"/>
                      </a:cubicBezTo>
                      <a:cubicBezTo>
                        <a:pt x="234871" y="96713"/>
                        <a:pt x="234560" y="96575"/>
                        <a:pt x="233765" y="96367"/>
                      </a:cubicBezTo>
                      <a:cubicBezTo>
                        <a:pt x="232970" y="96160"/>
                        <a:pt x="232451" y="96229"/>
                        <a:pt x="230999" y="95987"/>
                      </a:cubicBezTo>
                      <a:cubicBezTo>
                        <a:pt x="229548" y="95710"/>
                        <a:pt x="229997" y="95745"/>
                        <a:pt x="229651" y="95434"/>
                      </a:cubicBezTo>
                      <a:cubicBezTo>
                        <a:pt x="229306" y="95123"/>
                        <a:pt x="228580" y="95123"/>
                        <a:pt x="227958" y="94915"/>
                      </a:cubicBezTo>
                      <a:cubicBezTo>
                        <a:pt x="227301" y="94673"/>
                        <a:pt x="227094" y="94743"/>
                        <a:pt x="226195" y="94570"/>
                      </a:cubicBezTo>
                      <a:cubicBezTo>
                        <a:pt x="225296" y="94397"/>
                        <a:pt x="224881" y="94259"/>
                        <a:pt x="223948" y="94051"/>
                      </a:cubicBezTo>
                      <a:cubicBezTo>
                        <a:pt x="223015" y="93844"/>
                        <a:pt x="222946" y="93567"/>
                        <a:pt x="222324" y="93291"/>
                      </a:cubicBezTo>
                      <a:cubicBezTo>
                        <a:pt x="221701" y="93049"/>
                        <a:pt x="221909" y="92254"/>
                        <a:pt x="221771" y="91701"/>
                      </a:cubicBezTo>
                      <a:cubicBezTo>
                        <a:pt x="221667" y="91148"/>
                        <a:pt x="222116" y="91390"/>
                        <a:pt x="222635" y="91044"/>
                      </a:cubicBezTo>
                      <a:cubicBezTo>
                        <a:pt x="223188" y="90699"/>
                        <a:pt x="224847" y="90353"/>
                        <a:pt x="225331" y="90249"/>
                      </a:cubicBezTo>
                      <a:cubicBezTo>
                        <a:pt x="225780" y="90145"/>
                        <a:pt x="225746" y="90076"/>
                        <a:pt x="225849" y="89834"/>
                      </a:cubicBezTo>
                      <a:cubicBezTo>
                        <a:pt x="225953" y="89592"/>
                        <a:pt x="226506" y="89592"/>
                        <a:pt x="227232" y="89385"/>
                      </a:cubicBezTo>
                      <a:cubicBezTo>
                        <a:pt x="227958" y="89143"/>
                        <a:pt x="228442" y="89039"/>
                        <a:pt x="228614" y="88901"/>
                      </a:cubicBezTo>
                      <a:cubicBezTo>
                        <a:pt x="228787" y="88763"/>
                        <a:pt x="228684" y="88694"/>
                        <a:pt x="228926" y="88521"/>
                      </a:cubicBezTo>
                      <a:cubicBezTo>
                        <a:pt x="228995" y="88521"/>
                        <a:pt x="229064" y="88486"/>
                        <a:pt x="229133" y="88279"/>
                      </a:cubicBezTo>
                      <a:cubicBezTo>
                        <a:pt x="229237" y="87830"/>
                        <a:pt x="229098" y="87864"/>
                        <a:pt x="228926" y="87657"/>
                      </a:cubicBezTo>
                      <a:cubicBezTo>
                        <a:pt x="228753" y="87449"/>
                        <a:pt x="228545" y="87519"/>
                        <a:pt x="228407" y="87277"/>
                      </a:cubicBezTo>
                      <a:cubicBezTo>
                        <a:pt x="228269" y="87000"/>
                        <a:pt x="228649" y="87173"/>
                        <a:pt x="228787" y="87035"/>
                      </a:cubicBezTo>
                      <a:cubicBezTo>
                        <a:pt x="228960" y="86896"/>
                        <a:pt x="228995" y="86896"/>
                        <a:pt x="228787" y="86793"/>
                      </a:cubicBezTo>
                      <a:cubicBezTo>
                        <a:pt x="228614" y="86689"/>
                        <a:pt x="227716" y="86482"/>
                        <a:pt x="226990" y="86274"/>
                      </a:cubicBezTo>
                      <a:cubicBezTo>
                        <a:pt x="226264" y="86032"/>
                        <a:pt x="226506" y="86032"/>
                        <a:pt x="226299" y="85998"/>
                      </a:cubicBezTo>
                      <a:cubicBezTo>
                        <a:pt x="226126" y="85963"/>
                        <a:pt x="225642" y="85963"/>
                        <a:pt x="225469" y="85894"/>
                      </a:cubicBezTo>
                      <a:cubicBezTo>
                        <a:pt x="225296" y="85825"/>
                        <a:pt x="225262" y="85790"/>
                        <a:pt x="224709" y="85790"/>
                      </a:cubicBezTo>
                      <a:cubicBezTo>
                        <a:pt x="224294" y="85790"/>
                        <a:pt x="224190" y="85859"/>
                        <a:pt x="223844" y="85963"/>
                      </a:cubicBezTo>
                      <a:cubicBezTo>
                        <a:pt x="223499" y="86067"/>
                        <a:pt x="223084" y="86136"/>
                        <a:pt x="220077" y="86274"/>
                      </a:cubicBezTo>
                      <a:cubicBezTo>
                        <a:pt x="217381" y="86378"/>
                        <a:pt x="218210" y="86412"/>
                        <a:pt x="217830" y="86412"/>
                      </a:cubicBezTo>
                      <a:cubicBezTo>
                        <a:pt x="217208" y="86412"/>
                        <a:pt x="216897" y="86412"/>
                        <a:pt x="216136" y="86343"/>
                      </a:cubicBezTo>
                      <a:cubicBezTo>
                        <a:pt x="215341" y="86240"/>
                        <a:pt x="215307" y="86205"/>
                        <a:pt x="214719" y="86205"/>
                      </a:cubicBezTo>
                      <a:cubicBezTo>
                        <a:pt x="214166" y="86205"/>
                        <a:pt x="213337" y="86447"/>
                        <a:pt x="212784" y="86516"/>
                      </a:cubicBezTo>
                      <a:cubicBezTo>
                        <a:pt x="212231" y="86551"/>
                        <a:pt x="210537" y="86585"/>
                        <a:pt x="209223" y="86585"/>
                      </a:cubicBezTo>
                      <a:cubicBezTo>
                        <a:pt x="208256" y="86585"/>
                        <a:pt x="208981" y="86482"/>
                        <a:pt x="208809" y="86378"/>
                      </a:cubicBezTo>
                      <a:cubicBezTo>
                        <a:pt x="208774" y="86309"/>
                        <a:pt x="208670" y="86309"/>
                        <a:pt x="208567" y="86309"/>
                      </a:cubicBezTo>
                      <a:cubicBezTo>
                        <a:pt x="208359" y="86309"/>
                        <a:pt x="208117" y="86343"/>
                        <a:pt x="207841" y="86343"/>
                      </a:cubicBezTo>
                      <a:cubicBezTo>
                        <a:pt x="207633" y="86343"/>
                        <a:pt x="207115" y="86378"/>
                        <a:pt x="206493" y="86378"/>
                      </a:cubicBezTo>
                      <a:cubicBezTo>
                        <a:pt x="205905" y="86378"/>
                        <a:pt x="205179" y="86343"/>
                        <a:pt x="204592" y="86309"/>
                      </a:cubicBezTo>
                      <a:cubicBezTo>
                        <a:pt x="203900" y="86240"/>
                        <a:pt x="203693" y="86240"/>
                        <a:pt x="203451" y="86205"/>
                      </a:cubicBezTo>
                      <a:cubicBezTo>
                        <a:pt x="203278" y="86205"/>
                        <a:pt x="203071" y="86171"/>
                        <a:pt x="202725" y="86067"/>
                      </a:cubicBezTo>
                      <a:cubicBezTo>
                        <a:pt x="201861" y="85894"/>
                        <a:pt x="200582" y="85099"/>
                        <a:pt x="200409" y="84961"/>
                      </a:cubicBezTo>
                      <a:cubicBezTo>
                        <a:pt x="200202" y="84822"/>
                        <a:pt x="200098" y="84788"/>
                        <a:pt x="199753" y="84788"/>
                      </a:cubicBezTo>
                      <a:cubicBezTo>
                        <a:pt x="199372" y="84788"/>
                        <a:pt x="198750" y="84788"/>
                        <a:pt x="198266" y="84753"/>
                      </a:cubicBezTo>
                      <a:cubicBezTo>
                        <a:pt x="197748" y="84719"/>
                        <a:pt x="197748" y="84615"/>
                        <a:pt x="196953" y="84373"/>
                      </a:cubicBezTo>
                      <a:cubicBezTo>
                        <a:pt x="196158" y="84166"/>
                        <a:pt x="195985" y="84339"/>
                        <a:pt x="195674" y="84166"/>
                      </a:cubicBezTo>
                      <a:cubicBezTo>
                        <a:pt x="195536" y="84097"/>
                        <a:pt x="195225" y="83924"/>
                        <a:pt x="194948" y="83820"/>
                      </a:cubicBezTo>
                      <a:cubicBezTo>
                        <a:pt x="194913" y="83786"/>
                        <a:pt x="194844" y="83751"/>
                        <a:pt x="194775" y="83716"/>
                      </a:cubicBezTo>
                      <a:cubicBezTo>
                        <a:pt x="194671" y="83682"/>
                        <a:pt x="194568" y="83613"/>
                        <a:pt x="194499" y="83613"/>
                      </a:cubicBezTo>
                      <a:cubicBezTo>
                        <a:pt x="194464" y="83578"/>
                        <a:pt x="194430" y="83544"/>
                        <a:pt x="194084" y="83509"/>
                      </a:cubicBezTo>
                      <a:cubicBezTo>
                        <a:pt x="194015" y="83509"/>
                        <a:pt x="193946" y="83509"/>
                        <a:pt x="193842" y="83440"/>
                      </a:cubicBezTo>
                      <a:cubicBezTo>
                        <a:pt x="193738" y="83371"/>
                        <a:pt x="193635" y="83302"/>
                        <a:pt x="193635" y="83094"/>
                      </a:cubicBezTo>
                      <a:cubicBezTo>
                        <a:pt x="193635" y="82645"/>
                        <a:pt x="193842" y="82541"/>
                        <a:pt x="193807" y="82334"/>
                      </a:cubicBezTo>
                      <a:cubicBezTo>
                        <a:pt x="193773" y="82299"/>
                        <a:pt x="193738" y="82265"/>
                        <a:pt x="193669" y="82230"/>
                      </a:cubicBezTo>
                      <a:cubicBezTo>
                        <a:pt x="193531" y="82161"/>
                        <a:pt x="193185" y="82161"/>
                        <a:pt x="192563" y="82092"/>
                      </a:cubicBezTo>
                      <a:cubicBezTo>
                        <a:pt x="192045" y="82023"/>
                        <a:pt x="190869" y="81712"/>
                        <a:pt x="189936" y="81470"/>
                      </a:cubicBezTo>
                      <a:cubicBezTo>
                        <a:pt x="189798" y="81401"/>
                        <a:pt x="189660" y="81366"/>
                        <a:pt x="189556" y="81331"/>
                      </a:cubicBezTo>
                      <a:cubicBezTo>
                        <a:pt x="189383" y="81297"/>
                        <a:pt x="189245" y="81262"/>
                        <a:pt x="188484" y="80951"/>
                      </a:cubicBezTo>
                      <a:cubicBezTo>
                        <a:pt x="188450" y="80882"/>
                        <a:pt x="188484" y="80813"/>
                        <a:pt x="188519" y="80675"/>
                      </a:cubicBezTo>
                      <a:cubicBezTo>
                        <a:pt x="188553" y="80606"/>
                        <a:pt x="188450" y="80536"/>
                        <a:pt x="188311" y="80467"/>
                      </a:cubicBezTo>
                      <a:cubicBezTo>
                        <a:pt x="188070" y="80329"/>
                        <a:pt x="187586" y="80191"/>
                        <a:pt x="187275" y="80087"/>
                      </a:cubicBezTo>
                      <a:cubicBezTo>
                        <a:pt x="187102" y="79983"/>
                        <a:pt x="186963" y="79949"/>
                        <a:pt x="186860" y="79880"/>
                      </a:cubicBezTo>
                      <a:cubicBezTo>
                        <a:pt x="186721" y="79811"/>
                        <a:pt x="186652" y="79776"/>
                        <a:pt x="186514" y="79569"/>
                      </a:cubicBezTo>
                      <a:cubicBezTo>
                        <a:pt x="186514" y="79534"/>
                        <a:pt x="186514" y="79465"/>
                        <a:pt x="185892" y="78946"/>
                      </a:cubicBezTo>
                      <a:cubicBezTo>
                        <a:pt x="185443" y="78808"/>
                        <a:pt x="184786" y="78670"/>
                        <a:pt x="184440" y="78532"/>
                      </a:cubicBezTo>
                      <a:cubicBezTo>
                        <a:pt x="184233" y="78428"/>
                        <a:pt x="183783" y="78221"/>
                        <a:pt x="182988" y="77909"/>
                      </a:cubicBezTo>
                      <a:cubicBezTo>
                        <a:pt x="182747" y="77806"/>
                        <a:pt x="182505" y="77668"/>
                        <a:pt x="182228" y="77564"/>
                      </a:cubicBezTo>
                      <a:cubicBezTo>
                        <a:pt x="182124" y="77529"/>
                        <a:pt x="182021" y="77495"/>
                        <a:pt x="181917" y="77426"/>
                      </a:cubicBezTo>
                      <a:cubicBezTo>
                        <a:pt x="181848" y="77391"/>
                        <a:pt x="181744" y="77356"/>
                        <a:pt x="181640" y="77287"/>
                      </a:cubicBezTo>
                      <a:cubicBezTo>
                        <a:pt x="181537" y="77253"/>
                        <a:pt x="181433" y="77218"/>
                        <a:pt x="181364" y="77184"/>
                      </a:cubicBezTo>
                      <a:cubicBezTo>
                        <a:pt x="181260" y="77149"/>
                        <a:pt x="181191" y="77114"/>
                        <a:pt x="181087" y="77045"/>
                      </a:cubicBezTo>
                      <a:cubicBezTo>
                        <a:pt x="180845" y="76942"/>
                        <a:pt x="180638" y="76838"/>
                        <a:pt x="180465" y="76769"/>
                      </a:cubicBezTo>
                      <a:cubicBezTo>
                        <a:pt x="180292" y="76700"/>
                        <a:pt x="180120" y="76596"/>
                        <a:pt x="179947" y="76492"/>
                      </a:cubicBezTo>
                      <a:cubicBezTo>
                        <a:pt x="179705" y="76354"/>
                        <a:pt x="179463" y="76250"/>
                        <a:pt x="178979" y="75870"/>
                      </a:cubicBezTo>
                      <a:cubicBezTo>
                        <a:pt x="178841" y="75697"/>
                        <a:pt x="178875" y="75628"/>
                        <a:pt x="178530" y="75386"/>
                      </a:cubicBezTo>
                      <a:cubicBezTo>
                        <a:pt x="178495" y="75352"/>
                        <a:pt x="178426" y="75317"/>
                        <a:pt x="178288" y="75144"/>
                      </a:cubicBezTo>
                      <a:cubicBezTo>
                        <a:pt x="178218" y="75110"/>
                        <a:pt x="178149" y="75041"/>
                        <a:pt x="178046" y="74937"/>
                      </a:cubicBezTo>
                      <a:cubicBezTo>
                        <a:pt x="177838" y="74695"/>
                        <a:pt x="177596" y="74453"/>
                        <a:pt x="177320" y="74176"/>
                      </a:cubicBezTo>
                      <a:cubicBezTo>
                        <a:pt x="177009" y="73831"/>
                        <a:pt x="176663" y="73520"/>
                        <a:pt x="176352" y="73209"/>
                      </a:cubicBezTo>
                      <a:cubicBezTo>
                        <a:pt x="175557" y="72483"/>
                        <a:pt x="175315" y="72517"/>
                        <a:pt x="175038" y="71550"/>
                      </a:cubicBezTo>
                      <a:cubicBezTo>
                        <a:pt x="174969" y="71342"/>
                        <a:pt x="174797" y="71135"/>
                        <a:pt x="174555" y="70720"/>
                      </a:cubicBezTo>
                      <a:cubicBezTo>
                        <a:pt x="174485" y="70651"/>
                        <a:pt x="174451" y="70582"/>
                        <a:pt x="174382" y="70478"/>
                      </a:cubicBezTo>
                      <a:cubicBezTo>
                        <a:pt x="173898" y="69683"/>
                        <a:pt x="173587" y="69303"/>
                        <a:pt x="173310" y="68819"/>
                      </a:cubicBezTo>
                      <a:cubicBezTo>
                        <a:pt x="172999" y="68370"/>
                        <a:pt x="173241" y="67851"/>
                        <a:pt x="173172" y="67609"/>
                      </a:cubicBezTo>
                      <a:cubicBezTo>
                        <a:pt x="173068" y="67367"/>
                        <a:pt x="173103" y="67367"/>
                        <a:pt x="172792" y="66987"/>
                      </a:cubicBezTo>
                      <a:cubicBezTo>
                        <a:pt x="172446" y="66607"/>
                        <a:pt x="170822" y="64740"/>
                        <a:pt x="169854" y="63703"/>
                      </a:cubicBezTo>
                      <a:cubicBezTo>
                        <a:pt x="168886" y="62666"/>
                        <a:pt x="167987" y="61387"/>
                        <a:pt x="167676" y="61007"/>
                      </a:cubicBezTo>
                      <a:cubicBezTo>
                        <a:pt x="167400" y="60662"/>
                        <a:pt x="167883" y="60454"/>
                        <a:pt x="167918" y="60109"/>
                      </a:cubicBezTo>
                      <a:cubicBezTo>
                        <a:pt x="167918" y="59797"/>
                        <a:pt x="167503" y="59901"/>
                        <a:pt x="166847" y="59694"/>
                      </a:cubicBezTo>
                      <a:cubicBezTo>
                        <a:pt x="166190" y="59521"/>
                        <a:pt x="166121" y="59417"/>
                        <a:pt x="165879" y="59175"/>
                      </a:cubicBezTo>
                      <a:cubicBezTo>
                        <a:pt x="165671" y="58933"/>
                        <a:pt x="164980" y="58691"/>
                        <a:pt x="164773" y="58622"/>
                      </a:cubicBezTo>
                      <a:cubicBezTo>
                        <a:pt x="164634" y="58622"/>
                        <a:pt x="164496" y="58795"/>
                        <a:pt x="164254" y="59037"/>
                      </a:cubicBezTo>
                      <a:cubicBezTo>
                        <a:pt x="164116" y="59037"/>
                        <a:pt x="163839" y="58968"/>
                        <a:pt x="163528" y="58968"/>
                      </a:cubicBezTo>
                      <a:cubicBezTo>
                        <a:pt x="162906" y="58968"/>
                        <a:pt x="162837" y="58726"/>
                        <a:pt x="162526" y="58588"/>
                      </a:cubicBezTo>
                      <a:cubicBezTo>
                        <a:pt x="162215" y="58484"/>
                        <a:pt x="161282" y="58380"/>
                        <a:pt x="160279" y="58069"/>
                      </a:cubicBezTo>
                      <a:cubicBezTo>
                        <a:pt x="159277" y="57758"/>
                        <a:pt x="156615" y="56583"/>
                        <a:pt x="155371" y="56064"/>
                      </a:cubicBezTo>
                      <a:cubicBezTo>
                        <a:pt x="154161" y="55511"/>
                        <a:pt x="153090" y="55027"/>
                        <a:pt x="151880" y="54405"/>
                      </a:cubicBezTo>
                      <a:cubicBezTo>
                        <a:pt x="150670" y="53749"/>
                        <a:pt x="149806" y="53576"/>
                        <a:pt x="149253" y="53334"/>
                      </a:cubicBezTo>
                      <a:cubicBezTo>
                        <a:pt x="148700" y="53126"/>
                        <a:pt x="148285" y="53196"/>
                        <a:pt x="147041" y="53057"/>
                      </a:cubicBezTo>
                      <a:cubicBezTo>
                        <a:pt x="146799" y="53023"/>
                        <a:pt x="146591" y="52988"/>
                        <a:pt x="146211" y="52954"/>
                      </a:cubicBezTo>
                      <a:cubicBezTo>
                        <a:pt x="146073" y="52919"/>
                        <a:pt x="145969" y="52884"/>
                        <a:pt x="145866" y="52884"/>
                      </a:cubicBezTo>
                      <a:cubicBezTo>
                        <a:pt x="145727" y="52850"/>
                        <a:pt x="145589" y="52815"/>
                        <a:pt x="145347" y="52746"/>
                      </a:cubicBezTo>
                      <a:cubicBezTo>
                        <a:pt x="145209" y="52677"/>
                        <a:pt x="145071" y="52642"/>
                        <a:pt x="144932" y="52573"/>
                      </a:cubicBezTo>
                      <a:cubicBezTo>
                        <a:pt x="144310" y="52331"/>
                        <a:pt x="143481" y="51606"/>
                        <a:pt x="142824" y="51191"/>
                      </a:cubicBezTo>
                      <a:cubicBezTo>
                        <a:pt x="142478" y="50983"/>
                        <a:pt x="142271" y="51087"/>
                        <a:pt x="141614" y="50845"/>
                      </a:cubicBezTo>
                      <a:cubicBezTo>
                        <a:pt x="141476" y="50811"/>
                        <a:pt x="141337" y="50741"/>
                        <a:pt x="141199" y="50672"/>
                      </a:cubicBezTo>
                      <a:cubicBezTo>
                        <a:pt x="141096" y="50638"/>
                        <a:pt x="140992" y="50603"/>
                        <a:pt x="140888" y="50534"/>
                      </a:cubicBezTo>
                      <a:cubicBezTo>
                        <a:pt x="140577" y="50396"/>
                        <a:pt x="140231" y="50223"/>
                        <a:pt x="139436" y="49808"/>
                      </a:cubicBezTo>
                      <a:cubicBezTo>
                        <a:pt x="139367" y="49774"/>
                        <a:pt x="139264" y="49739"/>
                        <a:pt x="138987" y="49601"/>
                      </a:cubicBezTo>
                      <a:cubicBezTo>
                        <a:pt x="138883" y="49566"/>
                        <a:pt x="138780" y="49497"/>
                        <a:pt x="138711" y="49462"/>
                      </a:cubicBezTo>
                      <a:cubicBezTo>
                        <a:pt x="138054" y="49082"/>
                        <a:pt x="137985" y="48633"/>
                        <a:pt x="137674" y="48080"/>
                      </a:cubicBezTo>
                      <a:cubicBezTo>
                        <a:pt x="137362" y="47596"/>
                        <a:pt x="136844" y="46766"/>
                        <a:pt x="136602" y="46213"/>
                      </a:cubicBezTo>
                      <a:cubicBezTo>
                        <a:pt x="136602" y="46144"/>
                        <a:pt x="136567" y="46110"/>
                        <a:pt x="136602" y="46075"/>
                      </a:cubicBezTo>
                      <a:cubicBezTo>
                        <a:pt x="136602" y="45799"/>
                        <a:pt x="136602" y="45764"/>
                        <a:pt x="136464" y="45522"/>
                      </a:cubicBezTo>
                      <a:cubicBezTo>
                        <a:pt x="136429" y="45453"/>
                        <a:pt x="136360" y="45384"/>
                        <a:pt x="136084" y="45176"/>
                      </a:cubicBezTo>
                      <a:cubicBezTo>
                        <a:pt x="135945" y="45073"/>
                        <a:pt x="135807" y="44934"/>
                        <a:pt x="135634" y="44623"/>
                      </a:cubicBezTo>
                      <a:cubicBezTo>
                        <a:pt x="135600" y="44554"/>
                        <a:pt x="135600" y="44485"/>
                        <a:pt x="135565" y="44416"/>
                      </a:cubicBezTo>
                      <a:cubicBezTo>
                        <a:pt x="135565" y="44278"/>
                        <a:pt x="135565" y="44139"/>
                        <a:pt x="135600" y="43932"/>
                      </a:cubicBezTo>
                      <a:cubicBezTo>
                        <a:pt x="135634" y="43828"/>
                        <a:pt x="135634" y="43725"/>
                        <a:pt x="135669" y="43621"/>
                      </a:cubicBezTo>
                      <a:cubicBezTo>
                        <a:pt x="135703" y="43517"/>
                        <a:pt x="135703" y="43448"/>
                        <a:pt x="135703" y="43379"/>
                      </a:cubicBezTo>
                      <a:cubicBezTo>
                        <a:pt x="135703" y="43310"/>
                        <a:pt x="135738" y="43275"/>
                        <a:pt x="135738" y="43206"/>
                      </a:cubicBezTo>
                      <a:cubicBezTo>
                        <a:pt x="135738" y="43103"/>
                        <a:pt x="135772" y="43033"/>
                        <a:pt x="135807" y="42757"/>
                      </a:cubicBezTo>
                      <a:cubicBezTo>
                        <a:pt x="135842" y="42619"/>
                        <a:pt x="135876" y="42549"/>
                        <a:pt x="135876" y="42549"/>
                      </a:cubicBezTo>
                      <a:cubicBezTo>
                        <a:pt x="135876" y="42515"/>
                        <a:pt x="135738" y="42480"/>
                        <a:pt x="135565" y="42342"/>
                      </a:cubicBezTo>
                      <a:cubicBezTo>
                        <a:pt x="135392" y="42273"/>
                        <a:pt x="135219" y="42100"/>
                        <a:pt x="135012" y="41893"/>
                      </a:cubicBezTo>
                      <a:cubicBezTo>
                        <a:pt x="134943" y="41824"/>
                        <a:pt x="134839" y="41685"/>
                        <a:pt x="134805" y="41582"/>
                      </a:cubicBezTo>
                      <a:cubicBezTo>
                        <a:pt x="134770" y="41547"/>
                        <a:pt x="134736" y="41478"/>
                        <a:pt x="134701" y="41443"/>
                      </a:cubicBezTo>
                      <a:cubicBezTo>
                        <a:pt x="134563" y="41098"/>
                        <a:pt x="134563" y="40752"/>
                        <a:pt x="134563" y="40406"/>
                      </a:cubicBezTo>
                      <a:cubicBezTo>
                        <a:pt x="134563" y="40303"/>
                        <a:pt x="134597" y="40234"/>
                        <a:pt x="134632" y="40130"/>
                      </a:cubicBezTo>
                      <a:cubicBezTo>
                        <a:pt x="134666" y="40061"/>
                        <a:pt x="134701" y="39957"/>
                        <a:pt x="134736" y="39888"/>
                      </a:cubicBezTo>
                      <a:cubicBezTo>
                        <a:pt x="134770" y="39819"/>
                        <a:pt x="134839" y="39750"/>
                        <a:pt x="134908" y="39681"/>
                      </a:cubicBezTo>
                      <a:cubicBezTo>
                        <a:pt x="134943" y="39611"/>
                        <a:pt x="135012" y="39577"/>
                        <a:pt x="135219" y="39370"/>
                      </a:cubicBezTo>
                      <a:cubicBezTo>
                        <a:pt x="135358" y="39266"/>
                        <a:pt x="135496" y="39197"/>
                        <a:pt x="135185" y="38713"/>
                      </a:cubicBezTo>
                      <a:cubicBezTo>
                        <a:pt x="135116" y="38644"/>
                        <a:pt x="135219" y="38609"/>
                        <a:pt x="135392" y="38540"/>
                      </a:cubicBezTo>
                      <a:cubicBezTo>
                        <a:pt x="135496" y="38505"/>
                        <a:pt x="135600" y="38505"/>
                        <a:pt x="136049" y="38402"/>
                      </a:cubicBezTo>
                      <a:cubicBezTo>
                        <a:pt x="136187" y="38402"/>
                        <a:pt x="136360" y="38436"/>
                        <a:pt x="136464" y="38471"/>
                      </a:cubicBezTo>
                      <a:cubicBezTo>
                        <a:pt x="136637" y="38575"/>
                        <a:pt x="136429" y="38575"/>
                        <a:pt x="136326" y="38678"/>
                      </a:cubicBezTo>
                      <a:cubicBezTo>
                        <a:pt x="136256" y="38747"/>
                        <a:pt x="136429" y="38782"/>
                        <a:pt x="136533" y="38989"/>
                      </a:cubicBezTo>
                      <a:cubicBezTo>
                        <a:pt x="136637" y="39197"/>
                        <a:pt x="137155" y="39128"/>
                        <a:pt x="137362" y="39162"/>
                      </a:cubicBezTo>
                      <a:cubicBezTo>
                        <a:pt x="137604" y="39231"/>
                        <a:pt x="138157" y="39370"/>
                        <a:pt x="138192" y="39370"/>
                      </a:cubicBezTo>
                      <a:cubicBezTo>
                        <a:pt x="138192" y="39370"/>
                        <a:pt x="138469" y="39231"/>
                        <a:pt x="138641" y="39231"/>
                      </a:cubicBezTo>
                      <a:cubicBezTo>
                        <a:pt x="138780" y="39231"/>
                        <a:pt x="138849" y="39024"/>
                        <a:pt x="138918" y="38851"/>
                      </a:cubicBezTo>
                      <a:cubicBezTo>
                        <a:pt x="138987" y="38713"/>
                        <a:pt x="138572" y="38782"/>
                        <a:pt x="138538" y="38678"/>
                      </a:cubicBezTo>
                      <a:cubicBezTo>
                        <a:pt x="138503" y="38575"/>
                        <a:pt x="138365" y="38436"/>
                        <a:pt x="138123" y="38263"/>
                      </a:cubicBezTo>
                      <a:cubicBezTo>
                        <a:pt x="137881" y="38091"/>
                        <a:pt x="138123" y="37814"/>
                        <a:pt x="138157" y="37745"/>
                      </a:cubicBezTo>
                      <a:cubicBezTo>
                        <a:pt x="138192" y="37710"/>
                        <a:pt x="138296" y="37676"/>
                        <a:pt x="138434" y="37676"/>
                      </a:cubicBezTo>
                      <a:cubicBezTo>
                        <a:pt x="138607" y="37676"/>
                        <a:pt x="138814" y="37710"/>
                        <a:pt x="138883" y="37849"/>
                      </a:cubicBezTo>
                      <a:cubicBezTo>
                        <a:pt x="138952" y="38125"/>
                        <a:pt x="138814" y="38125"/>
                        <a:pt x="138814" y="38367"/>
                      </a:cubicBezTo>
                      <a:cubicBezTo>
                        <a:pt x="138814" y="38505"/>
                        <a:pt x="138883" y="38505"/>
                        <a:pt x="139436" y="38540"/>
                      </a:cubicBezTo>
                      <a:cubicBezTo>
                        <a:pt x="139747" y="38575"/>
                        <a:pt x="139713" y="38678"/>
                        <a:pt x="139955" y="38678"/>
                      </a:cubicBezTo>
                      <a:cubicBezTo>
                        <a:pt x="140128" y="38678"/>
                        <a:pt x="140024" y="38367"/>
                        <a:pt x="140024" y="38056"/>
                      </a:cubicBezTo>
                      <a:cubicBezTo>
                        <a:pt x="140024" y="37745"/>
                        <a:pt x="140059" y="37883"/>
                        <a:pt x="140335" y="37710"/>
                      </a:cubicBezTo>
                      <a:cubicBezTo>
                        <a:pt x="140646" y="37572"/>
                        <a:pt x="140542" y="37226"/>
                        <a:pt x="140542" y="37157"/>
                      </a:cubicBezTo>
                      <a:cubicBezTo>
                        <a:pt x="140508" y="37088"/>
                        <a:pt x="140508" y="36743"/>
                        <a:pt x="140508" y="36570"/>
                      </a:cubicBezTo>
                      <a:cubicBezTo>
                        <a:pt x="140508" y="36501"/>
                        <a:pt x="140577" y="36466"/>
                        <a:pt x="140715" y="36466"/>
                      </a:cubicBezTo>
                      <a:cubicBezTo>
                        <a:pt x="140819" y="36466"/>
                        <a:pt x="140992" y="36501"/>
                        <a:pt x="141165" y="36535"/>
                      </a:cubicBezTo>
                      <a:cubicBezTo>
                        <a:pt x="141510" y="36639"/>
                        <a:pt x="141026" y="36777"/>
                        <a:pt x="141096" y="37019"/>
                      </a:cubicBezTo>
                      <a:cubicBezTo>
                        <a:pt x="141234" y="37019"/>
                        <a:pt x="141649" y="36743"/>
                        <a:pt x="141925" y="36673"/>
                      </a:cubicBezTo>
                      <a:cubicBezTo>
                        <a:pt x="142236" y="36535"/>
                        <a:pt x="141960" y="36431"/>
                        <a:pt x="141718" y="36293"/>
                      </a:cubicBezTo>
                      <a:cubicBezTo>
                        <a:pt x="141441" y="36190"/>
                        <a:pt x="141130" y="36086"/>
                        <a:pt x="140681" y="36017"/>
                      </a:cubicBezTo>
                      <a:cubicBezTo>
                        <a:pt x="140542" y="36017"/>
                        <a:pt x="140473" y="36051"/>
                        <a:pt x="140404" y="36120"/>
                      </a:cubicBezTo>
                      <a:cubicBezTo>
                        <a:pt x="140335" y="36190"/>
                        <a:pt x="140266" y="36224"/>
                        <a:pt x="140093" y="36224"/>
                      </a:cubicBezTo>
                      <a:cubicBezTo>
                        <a:pt x="139817" y="36190"/>
                        <a:pt x="139540" y="35948"/>
                        <a:pt x="139402" y="35775"/>
                      </a:cubicBezTo>
                      <a:cubicBezTo>
                        <a:pt x="139298" y="35637"/>
                        <a:pt x="138572" y="35360"/>
                        <a:pt x="138192" y="35291"/>
                      </a:cubicBezTo>
                      <a:cubicBezTo>
                        <a:pt x="138088" y="35291"/>
                        <a:pt x="137950" y="35325"/>
                        <a:pt x="137846" y="35395"/>
                      </a:cubicBezTo>
                      <a:cubicBezTo>
                        <a:pt x="137708" y="35429"/>
                        <a:pt x="137604" y="35498"/>
                        <a:pt x="137535" y="35498"/>
                      </a:cubicBezTo>
                      <a:cubicBezTo>
                        <a:pt x="137432" y="35429"/>
                        <a:pt x="137985" y="35256"/>
                        <a:pt x="137881" y="35118"/>
                      </a:cubicBezTo>
                      <a:cubicBezTo>
                        <a:pt x="137777" y="34980"/>
                        <a:pt x="136706" y="34358"/>
                        <a:pt x="136637" y="34323"/>
                      </a:cubicBezTo>
                      <a:cubicBezTo>
                        <a:pt x="136602" y="34254"/>
                        <a:pt x="136844" y="33666"/>
                        <a:pt x="137051" y="33390"/>
                      </a:cubicBezTo>
                      <a:cubicBezTo>
                        <a:pt x="137293" y="33113"/>
                        <a:pt x="137086" y="33113"/>
                        <a:pt x="137017" y="33044"/>
                      </a:cubicBezTo>
                      <a:cubicBezTo>
                        <a:pt x="136948" y="32940"/>
                        <a:pt x="136222" y="32526"/>
                        <a:pt x="136118" y="32318"/>
                      </a:cubicBezTo>
                      <a:cubicBezTo>
                        <a:pt x="136049" y="32111"/>
                        <a:pt x="136637" y="32215"/>
                        <a:pt x="136637" y="32076"/>
                      </a:cubicBezTo>
                      <a:cubicBezTo>
                        <a:pt x="136637" y="31903"/>
                        <a:pt x="135945" y="31938"/>
                        <a:pt x="135842" y="31834"/>
                      </a:cubicBezTo>
                      <a:cubicBezTo>
                        <a:pt x="135703" y="31731"/>
                        <a:pt x="136014" y="31592"/>
                        <a:pt x="136153" y="31454"/>
                      </a:cubicBezTo>
                      <a:cubicBezTo>
                        <a:pt x="136326" y="31316"/>
                        <a:pt x="136360" y="30763"/>
                        <a:pt x="136429" y="30590"/>
                      </a:cubicBezTo>
                      <a:cubicBezTo>
                        <a:pt x="136533" y="30417"/>
                        <a:pt x="137086" y="30417"/>
                        <a:pt x="137259" y="30313"/>
                      </a:cubicBezTo>
                      <a:cubicBezTo>
                        <a:pt x="137432" y="30175"/>
                        <a:pt x="136809" y="30106"/>
                        <a:pt x="136844" y="29864"/>
                      </a:cubicBezTo>
                      <a:cubicBezTo>
                        <a:pt x="136879" y="29588"/>
                        <a:pt x="137397" y="29484"/>
                        <a:pt x="137708" y="29242"/>
                      </a:cubicBezTo>
                      <a:cubicBezTo>
                        <a:pt x="138019" y="29000"/>
                        <a:pt x="137881" y="28793"/>
                        <a:pt x="138434" y="28793"/>
                      </a:cubicBezTo>
                      <a:cubicBezTo>
                        <a:pt x="138469" y="28896"/>
                        <a:pt x="138572" y="28965"/>
                        <a:pt x="139091" y="28965"/>
                      </a:cubicBezTo>
                      <a:cubicBezTo>
                        <a:pt x="139575" y="28931"/>
                        <a:pt x="139609" y="28482"/>
                        <a:pt x="140024" y="28309"/>
                      </a:cubicBezTo>
                      <a:cubicBezTo>
                        <a:pt x="140473" y="28136"/>
                        <a:pt x="141407" y="27963"/>
                        <a:pt x="142063" y="27894"/>
                      </a:cubicBezTo>
                      <a:cubicBezTo>
                        <a:pt x="142755" y="27825"/>
                        <a:pt x="147490" y="26650"/>
                        <a:pt x="148078" y="26442"/>
                      </a:cubicBezTo>
                      <a:cubicBezTo>
                        <a:pt x="148700" y="26200"/>
                        <a:pt x="150117" y="25820"/>
                        <a:pt x="150463" y="25682"/>
                      </a:cubicBezTo>
                      <a:cubicBezTo>
                        <a:pt x="150808" y="25544"/>
                        <a:pt x="151361" y="25544"/>
                        <a:pt x="151430" y="25371"/>
                      </a:cubicBezTo>
                      <a:cubicBezTo>
                        <a:pt x="151500" y="25198"/>
                        <a:pt x="151638" y="25094"/>
                        <a:pt x="152018" y="25094"/>
                      </a:cubicBezTo>
                      <a:cubicBezTo>
                        <a:pt x="152329" y="25094"/>
                        <a:pt x="152087" y="25267"/>
                        <a:pt x="152087" y="25405"/>
                      </a:cubicBezTo>
                      <a:cubicBezTo>
                        <a:pt x="152087" y="25474"/>
                        <a:pt x="152260" y="25474"/>
                        <a:pt x="152502" y="25474"/>
                      </a:cubicBezTo>
                      <a:cubicBezTo>
                        <a:pt x="153124" y="25474"/>
                        <a:pt x="154196" y="25371"/>
                        <a:pt x="154645" y="25336"/>
                      </a:cubicBezTo>
                      <a:cubicBezTo>
                        <a:pt x="154991" y="25336"/>
                        <a:pt x="155094" y="25267"/>
                        <a:pt x="155129" y="25198"/>
                      </a:cubicBezTo>
                      <a:cubicBezTo>
                        <a:pt x="155164" y="25129"/>
                        <a:pt x="155129" y="25060"/>
                        <a:pt x="155129" y="25060"/>
                      </a:cubicBezTo>
                      <a:cubicBezTo>
                        <a:pt x="155129" y="25025"/>
                        <a:pt x="155509" y="24403"/>
                        <a:pt x="155855" y="24126"/>
                      </a:cubicBezTo>
                      <a:cubicBezTo>
                        <a:pt x="155993" y="24023"/>
                        <a:pt x="156131" y="23988"/>
                        <a:pt x="156304" y="23988"/>
                      </a:cubicBezTo>
                      <a:cubicBezTo>
                        <a:pt x="156512" y="23988"/>
                        <a:pt x="156754" y="24057"/>
                        <a:pt x="157030" y="24057"/>
                      </a:cubicBezTo>
                      <a:cubicBezTo>
                        <a:pt x="157583" y="24057"/>
                        <a:pt x="157514" y="23919"/>
                        <a:pt x="157756" y="23781"/>
                      </a:cubicBezTo>
                      <a:cubicBezTo>
                        <a:pt x="158171" y="23781"/>
                        <a:pt x="159139" y="23919"/>
                        <a:pt x="159830" y="23988"/>
                      </a:cubicBezTo>
                      <a:cubicBezTo>
                        <a:pt x="160694" y="24092"/>
                        <a:pt x="160867" y="24265"/>
                        <a:pt x="161316" y="24541"/>
                      </a:cubicBezTo>
                      <a:cubicBezTo>
                        <a:pt x="161454" y="24645"/>
                        <a:pt x="161662" y="24679"/>
                        <a:pt x="161869" y="24679"/>
                      </a:cubicBezTo>
                      <a:cubicBezTo>
                        <a:pt x="162284" y="24679"/>
                        <a:pt x="162733" y="24541"/>
                        <a:pt x="162906" y="24437"/>
                      </a:cubicBezTo>
                      <a:cubicBezTo>
                        <a:pt x="163148" y="24299"/>
                        <a:pt x="163597" y="24092"/>
                        <a:pt x="164600" y="23954"/>
                      </a:cubicBezTo>
                      <a:cubicBezTo>
                        <a:pt x="164669" y="23884"/>
                        <a:pt x="164807" y="23884"/>
                        <a:pt x="164980" y="23884"/>
                      </a:cubicBezTo>
                      <a:cubicBezTo>
                        <a:pt x="165187" y="23884"/>
                        <a:pt x="165395" y="23919"/>
                        <a:pt x="165568" y="23919"/>
                      </a:cubicBezTo>
                      <a:cubicBezTo>
                        <a:pt x="165879" y="23919"/>
                        <a:pt x="165948" y="23712"/>
                        <a:pt x="165948" y="23677"/>
                      </a:cubicBezTo>
                      <a:cubicBezTo>
                        <a:pt x="165948" y="23608"/>
                        <a:pt x="165671" y="23504"/>
                        <a:pt x="165360" y="23470"/>
                      </a:cubicBezTo>
                      <a:cubicBezTo>
                        <a:pt x="165084" y="23435"/>
                        <a:pt x="164807" y="23262"/>
                        <a:pt x="164669" y="23089"/>
                      </a:cubicBezTo>
                      <a:cubicBezTo>
                        <a:pt x="164565" y="22882"/>
                        <a:pt x="165257" y="22709"/>
                        <a:pt x="165568" y="22571"/>
                      </a:cubicBezTo>
                      <a:cubicBezTo>
                        <a:pt x="165706" y="22571"/>
                        <a:pt x="165810" y="22709"/>
                        <a:pt x="165982" y="22847"/>
                      </a:cubicBezTo>
                      <a:cubicBezTo>
                        <a:pt x="166052" y="22882"/>
                        <a:pt x="166155" y="22882"/>
                        <a:pt x="166259" y="22882"/>
                      </a:cubicBezTo>
                      <a:cubicBezTo>
                        <a:pt x="166535" y="22882"/>
                        <a:pt x="166847" y="22813"/>
                        <a:pt x="167261" y="22813"/>
                      </a:cubicBezTo>
                      <a:cubicBezTo>
                        <a:pt x="167572" y="22813"/>
                        <a:pt x="167503" y="22917"/>
                        <a:pt x="167711" y="22986"/>
                      </a:cubicBezTo>
                      <a:cubicBezTo>
                        <a:pt x="167953" y="23089"/>
                        <a:pt x="168851" y="23677"/>
                        <a:pt x="169439" y="23919"/>
                      </a:cubicBezTo>
                      <a:cubicBezTo>
                        <a:pt x="170027" y="24161"/>
                        <a:pt x="170061" y="24195"/>
                        <a:pt x="170372" y="24368"/>
                      </a:cubicBezTo>
                      <a:cubicBezTo>
                        <a:pt x="170683" y="24507"/>
                        <a:pt x="170614" y="24507"/>
                        <a:pt x="170614" y="24783"/>
                      </a:cubicBezTo>
                      <a:cubicBezTo>
                        <a:pt x="170649" y="25094"/>
                        <a:pt x="170303" y="24921"/>
                        <a:pt x="170441" y="25163"/>
                      </a:cubicBezTo>
                      <a:cubicBezTo>
                        <a:pt x="170510" y="25163"/>
                        <a:pt x="170614" y="25163"/>
                        <a:pt x="170718" y="25198"/>
                      </a:cubicBezTo>
                      <a:cubicBezTo>
                        <a:pt x="171133" y="25267"/>
                        <a:pt x="170787" y="25267"/>
                        <a:pt x="171098" y="25405"/>
                      </a:cubicBezTo>
                      <a:cubicBezTo>
                        <a:pt x="171150" y="25423"/>
                        <a:pt x="171202" y="25431"/>
                        <a:pt x="171297" y="25431"/>
                      </a:cubicBezTo>
                      <a:cubicBezTo>
                        <a:pt x="171392" y="25431"/>
                        <a:pt x="171530" y="25423"/>
                        <a:pt x="171755" y="25405"/>
                      </a:cubicBezTo>
                      <a:lnTo>
                        <a:pt x="171755" y="25405"/>
                      </a:lnTo>
                      <a:cubicBezTo>
                        <a:pt x="172031" y="25440"/>
                        <a:pt x="171928" y="25509"/>
                        <a:pt x="171409" y="25682"/>
                      </a:cubicBezTo>
                      <a:cubicBezTo>
                        <a:pt x="170856" y="25889"/>
                        <a:pt x="170545" y="25785"/>
                        <a:pt x="170476" y="25855"/>
                      </a:cubicBezTo>
                      <a:cubicBezTo>
                        <a:pt x="170407" y="25924"/>
                        <a:pt x="170683" y="25889"/>
                        <a:pt x="171098" y="26062"/>
                      </a:cubicBezTo>
                      <a:cubicBezTo>
                        <a:pt x="171340" y="26166"/>
                        <a:pt x="171582" y="26200"/>
                        <a:pt x="171858" y="26200"/>
                      </a:cubicBezTo>
                      <a:cubicBezTo>
                        <a:pt x="172066" y="26200"/>
                        <a:pt x="172308" y="26200"/>
                        <a:pt x="172584" y="26166"/>
                      </a:cubicBezTo>
                      <a:cubicBezTo>
                        <a:pt x="173207" y="26166"/>
                        <a:pt x="173448" y="25855"/>
                        <a:pt x="173967" y="25682"/>
                      </a:cubicBezTo>
                      <a:cubicBezTo>
                        <a:pt x="174485" y="25509"/>
                        <a:pt x="174797" y="25371"/>
                        <a:pt x="174797" y="25232"/>
                      </a:cubicBezTo>
                      <a:cubicBezTo>
                        <a:pt x="174797" y="25129"/>
                        <a:pt x="174451" y="25163"/>
                        <a:pt x="173932" y="25025"/>
                      </a:cubicBezTo>
                      <a:cubicBezTo>
                        <a:pt x="173414" y="24852"/>
                        <a:pt x="172584" y="24092"/>
                        <a:pt x="172308" y="23884"/>
                      </a:cubicBezTo>
                      <a:cubicBezTo>
                        <a:pt x="172031" y="23677"/>
                        <a:pt x="171720" y="23297"/>
                        <a:pt x="171513" y="23193"/>
                      </a:cubicBezTo>
                      <a:cubicBezTo>
                        <a:pt x="171340" y="23055"/>
                        <a:pt x="170407" y="23193"/>
                        <a:pt x="169957" y="23020"/>
                      </a:cubicBezTo>
                      <a:cubicBezTo>
                        <a:pt x="169473" y="22847"/>
                        <a:pt x="168990" y="22433"/>
                        <a:pt x="168678" y="22225"/>
                      </a:cubicBezTo>
                      <a:cubicBezTo>
                        <a:pt x="168609" y="22191"/>
                        <a:pt x="168506" y="22156"/>
                        <a:pt x="168367" y="22156"/>
                      </a:cubicBezTo>
                      <a:cubicBezTo>
                        <a:pt x="168229" y="22156"/>
                        <a:pt x="168091" y="22191"/>
                        <a:pt x="167953" y="22191"/>
                      </a:cubicBezTo>
                      <a:cubicBezTo>
                        <a:pt x="167814" y="22225"/>
                        <a:pt x="167642" y="22225"/>
                        <a:pt x="167365" y="22225"/>
                      </a:cubicBezTo>
                      <a:cubicBezTo>
                        <a:pt x="166916" y="22191"/>
                        <a:pt x="166812" y="22018"/>
                        <a:pt x="166605" y="21741"/>
                      </a:cubicBezTo>
                      <a:cubicBezTo>
                        <a:pt x="166397" y="21465"/>
                        <a:pt x="166674" y="21188"/>
                        <a:pt x="166708" y="21016"/>
                      </a:cubicBezTo>
                      <a:cubicBezTo>
                        <a:pt x="166743" y="20843"/>
                        <a:pt x="167434" y="20532"/>
                        <a:pt x="167711" y="20290"/>
                      </a:cubicBezTo>
                      <a:cubicBezTo>
                        <a:pt x="167987" y="20013"/>
                        <a:pt x="167953" y="20048"/>
                        <a:pt x="167953" y="20013"/>
                      </a:cubicBezTo>
                      <a:cubicBezTo>
                        <a:pt x="167953" y="19944"/>
                        <a:pt x="167987" y="19426"/>
                        <a:pt x="168056" y="19287"/>
                      </a:cubicBezTo>
                      <a:cubicBezTo>
                        <a:pt x="168091" y="19149"/>
                        <a:pt x="167434" y="19114"/>
                        <a:pt x="167088" y="19080"/>
                      </a:cubicBezTo>
                      <a:cubicBezTo>
                        <a:pt x="166847" y="19080"/>
                        <a:pt x="166570" y="19149"/>
                        <a:pt x="166535" y="19322"/>
                      </a:cubicBezTo>
                      <a:cubicBezTo>
                        <a:pt x="166501" y="19460"/>
                        <a:pt x="166086" y="19495"/>
                        <a:pt x="165740" y="19495"/>
                      </a:cubicBezTo>
                      <a:cubicBezTo>
                        <a:pt x="165568" y="19495"/>
                        <a:pt x="165429" y="19495"/>
                        <a:pt x="165291" y="19460"/>
                      </a:cubicBezTo>
                      <a:cubicBezTo>
                        <a:pt x="164945" y="19426"/>
                        <a:pt x="164150" y="19011"/>
                        <a:pt x="163874" y="18838"/>
                      </a:cubicBezTo>
                      <a:cubicBezTo>
                        <a:pt x="163632" y="18665"/>
                        <a:pt x="164462" y="18700"/>
                        <a:pt x="164669" y="18492"/>
                      </a:cubicBezTo>
                      <a:cubicBezTo>
                        <a:pt x="164842" y="18285"/>
                        <a:pt x="164600" y="18250"/>
                        <a:pt x="164462" y="17974"/>
                      </a:cubicBezTo>
                      <a:cubicBezTo>
                        <a:pt x="164289" y="17732"/>
                        <a:pt x="165118" y="17766"/>
                        <a:pt x="165913" y="17594"/>
                      </a:cubicBezTo>
                      <a:cubicBezTo>
                        <a:pt x="166708" y="17386"/>
                        <a:pt x="167019" y="17282"/>
                        <a:pt x="167261" y="17144"/>
                      </a:cubicBezTo>
                      <a:cubicBezTo>
                        <a:pt x="167503" y="17006"/>
                        <a:pt x="166847" y="16902"/>
                        <a:pt x="167503" y="16729"/>
                      </a:cubicBezTo>
                      <a:cubicBezTo>
                        <a:pt x="168125" y="16522"/>
                        <a:pt x="168229" y="16453"/>
                        <a:pt x="168333" y="16176"/>
                      </a:cubicBezTo>
                      <a:cubicBezTo>
                        <a:pt x="168402" y="15900"/>
                        <a:pt x="168575" y="15796"/>
                        <a:pt x="168402" y="15693"/>
                      </a:cubicBezTo>
                      <a:cubicBezTo>
                        <a:pt x="168367" y="15658"/>
                        <a:pt x="168229" y="15623"/>
                        <a:pt x="168056" y="15623"/>
                      </a:cubicBezTo>
                      <a:cubicBezTo>
                        <a:pt x="167607" y="15623"/>
                        <a:pt x="166881" y="15727"/>
                        <a:pt x="166293" y="15762"/>
                      </a:cubicBezTo>
                      <a:cubicBezTo>
                        <a:pt x="165879" y="15762"/>
                        <a:pt x="165948" y="15589"/>
                        <a:pt x="165879" y="15520"/>
                      </a:cubicBezTo>
                      <a:cubicBezTo>
                        <a:pt x="165775" y="15451"/>
                        <a:pt x="165360" y="15243"/>
                        <a:pt x="164945" y="15243"/>
                      </a:cubicBezTo>
                      <a:cubicBezTo>
                        <a:pt x="164669" y="15243"/>
                        <a:pt x="164392" y="15209"/>
                        <a:pt x="164254" y="15105"/>
                      </a:cubicBezTo>
                      <a:cubicBezTo>
                        <a:pt x="164116" y="15036"/>
                        <a:pt x="163874" y="15036"/>
                        <a:pt x="163459" y="15001"/>
                      </a:cubicBezTo>
                      <a:cubicBezTo>
                        <a:pt x="163114" y="15001"/>
                        <a:pt x="163217" y="15243"/>
                        <a:pt x="163044" y="15381"/>
                      </a:cubicBezTo>
                      <a:cubicBezTo>
                        <a:pt x="162906" y="15381"/>
                        <a:pt x="162664" y="15312"/>
                        <a:pt x="162491" y="15243"/>
                      </a:cubicBezTo>
                      <a:cubicBezTo>
                        <a:pt x="162215" y="15139"/>
                        <a:pt x="162422" y="14759"/>
                        <a:pt x="162284" y="14414"/>
                      </a:cubicBezTo>
                      <a:cubicBezTo>
                        <a:pt x="162180" y="14068"/>
                        <a:pt x="161627" y="14103"/>
                        <a:pt x="161316" y="13964"/>
                      </a:cubicBezTo>
                      <a:cubicBezTo>
                        <a:pt x="161005" y="13791"/>
                        <a:pt x="161835" y="13757"/>
                        <a:pt x="162560" y="13619"/>
                      </a:cubicBezTo>
                      <a:cubicBezTo>
                        <a:pt x="163321" y="13515"/>
                        <a:pt x="163044" y="13480"/>
                        <a:pt x="163044" y="13204"/>
                      </a:cubicBezTo>
                      <a:cubicBezTo>
                        <a:pt x="163010" y="12927"/>
                        <a:pt x="162975" y="12789"/>
                        <a:pt x="163114" y="12685"/>
                      </a:cubicBezTo>
                      <a:cubicBezTo>
                        <a:pt x="163217" y="12685"/>
                        <a:pt x="163321" y="12685"/>
                        <a:pt x="163459" y="12720"/>
                      </a:cubicBezTo>
                      <a:lnTo>
                        <a:pt x="164116" y="12720"/>
                      </a:lnTo>
                      <a:cubicBezTo>
                        <a:pt x="164496" y="12651"/>
                        <a:pt x="164945" y="12547"/>
                        <a:pt x="165775" y="12305"/>
                      </a:cubicBezTo>
                      <a:cubicBezTo>
                        <a:pt x="166605" y="12063"/>
                        <a:pt x="166397" y="11752"/>
                        <a:pt x="166570" y="11648"/>
                      </a:cubicBezTo>
                      <a:cubicBezTo>
                        <a:pt x="166708" y="11545"/>
                        <a:pt x="166847" y="11545"/>
                        <a:pt x="167261" y="11545"/>
                      </a:cubicBezTo>
                      <a:cubicBezTo>
                        <a:pt x="167572" y="11545"/>
                        <a:pt x="167503" y="11268"/>
                        <a:pt x="167780" y="11234"/>
                      </a:cubicBezTo>
                      <a:cubicBezTo>
                        <a:pt x="167953" y="11234"/>
                        <a:pt x="168091" y="11303"/>
                        <a:pt x="168333" y="11441"/>
                      </a:cubicBezTo>
                      <a:cubicBezTo>
                        <a:pt x="168471" y="11510"/>
                        <a:pt x="168609" y="11545"/>
                        <a:pt x="168748" y="11545"/>
                      </a:cubicBezTo>
                      <a:cubicBezTo>
                        <a:pt x="168886" y="11545"/>
                        <a:pt x="168990" y="11510"/>
                        <a:pt x="169128" y="11476"/>
                      </a:cubicBezTo>
                      <a:cubicBezTo>
                        <a:pt x="169404" y="11441"/>
                        <a:pt x="169197" y="10888"/>
                        <a:pt x="169266" y="10681"/>
                      </a:cubicBezTo>
                      <a:cubicBezTo>
                        <a:pt x="169335" y="10508"/>
                        <a:pt x="169473" y="10508"/>
                        <a:pt x="169750" y="10439"/>
                      </a:cubicBezTo>
                      <a:cubicBezTo>
                        <a:pt x="169992" y="10369"/>
                        <a:pt x="169992" y="10093"/>
                        <a:pt x="169888" y="9989"/>
                      </a:cubicBezTo>
                      <a:cubicBezTo>
                        <a:pt x="169785" y="9886"/>
                        <a:pt x="169024" y="9851"/>
                        <a:pt x="168367" y="9782"/>
                      </a:cubicBezTo>
                      <a:cubicBezTo>
                        <a:pt x="167676" y="9713"/>
                        <a:pt x="167987" y="9678"/>
                        <a:pt x="167365" y="9540"/>
                      </a:cubicBezTo>
                      <a:cubicBezTo>
                        <a:pt x="167192" y="9540"/>
                        <a:pt x="166985" y="9575"/>
                        <a:pt x="166777" y="9609"/>
                      </a:cubicBezTo>
                      <a:cubicBezTo>
                        <a:pt x="166605" y="9644"/>
                        <a:pt x="166432" y="9644"/>
                        <a:pt x="166293" y="9644"/>
                      </a:cubicBezTo>
                      <a:cubicBezTo>
                        <a:pt x="166086" y="9644"/>
                        <a:pt x="166190" y="9609"/>
                        <a:pt x="165533" y="9471"/>
                      </a:cubicBezTo>
                      <a:cubicBezTo>
                        <a:pt x="165464" y="9471"/>
                        <a:pt x="165410" y="9486"/>
                        <a:pt x="165300" y="9486"/>
                      </a:cubicBezTo>
                      <a:cubicBezTo>
                        <a:pt x="165245" y="9486"/>
                        <a:pt x="165176" y="9482"/>
                        <a:pt x="165084" y="9471"/>
                      </a:cubicBezTo>
                      <a:cubicBezTo>
                        <a:pt x="164773" y="9367"/>
                        <a:pt x="164980" y="9229"/>
                        <a:pt x="164150" y="9091"/>
                      </a:cubicBezTo>
                      <a:cubicBezTo>
                        <a:pt x="163736" y="9091"/>
                        <a:pt x="163563" y="9367"/>
                        <a:pt x="162941" y="9402"/>
                      </a:cubicBezTo>
                      <a:cubicBezTo>
                        <a:pt x="162457" y="9402"/>
                        <a:pt x="162422" y="9091"/>
                        <a:pt x="161869" y="9021"/>
                      </a:cubicBezTo>
                      <a:cubicBezTo>
                        <a:pt x="161593" y="9021"/>
                        <a:pt x="161247" y="9091"/>
                        <a:pt x="161005" y="9194"/>
                      </a:cubicBezTo>
                      <a:cubicBezTo>
                        <a:pt x="160766" y="9284"/>
                        <a:pt x="160474" y="9374"/>
                        <a:pt x="159996" y="9374"/>
                      </a:cubicBezTo>
                      <a:cubicBezTo>
                        <a:pt x="159922" y="9374"/>
                        <a:pt x="159844" y="9372"/>
                        <a:pt x="159761" y="9367"/>
                      </a:cubicBezTo>
                      <a:cubicBezTo>
                        <a:pt x="159277" y="9298"/>
                        <a:pt x="159173" y="9160"/>
                        <a:pt x="159035" y="9160"/>
                      </a:cubicBezTo>
                      <a:cubicBezTo>
                        <a:pt x="158655" y="9160"/>
                        <a:pt x="158585" y="9333"/>
                        <a:pt x="158344" y="9367"/>
                      </a:cubicBezTo>
                      <a:cubicBezTo>
                        <a:pt x="158171" y="9367"/>
                        <a:pt x="157894" y="9229"/>
                        <a:pt x="157549" y="9091"/>
                      </a:cubicBezTo>
                      <a:cubicBezTo>
                        <a:pt x="157168" y="8952"/>
                        <a:pt x="156684" y="8780"/>
                        <a:pt x="156270" y="8676"/>
                      </a:cubicBezTo>
                      <a:cubicBezTo>
                        <a:pt x="156131" y="8641"/>
                        <a:pt x="156028" y="8641"/>
                        <a:pt x="155440" y="8641"/>
                      </a:cubicBezTo>
                      <a:cubicBezTo>
                        <a:pt x="155233" y="8607"/>
                        <a:pt x="155371" y="8572"/>
                        <a:pt x="154645" y="8434"/>
                      </a:cubicBezTo>
                      <a:cubicBezTo>
                        <a:pt x="154265" y="8434"/>
                        <a:pt x="153850" y="8641"/>
                        <a:pt x="153159" y="8676"/>
                      </a:cubicBezTo>
                      <a:cubicBezTo>
                        <a:pt x="152709" y="8676"/>
                        <a:pt x="152917" y="8538"/>
                        <a:pt x="152606" y="8468"/>
                      </a:cubicBezTo>
                      <a:cubicBezTo>
                        <a:pt x="152364" y="8399"/>
                        <a:pt x="150048" y="8399"/>
                        <a:pt x="149149" y="8399"/>
                      </a:cubicBezTo>
                      <a:cubicBezTo>
                        <a:pt x="148942" y="8399"/>
                        <a:pt x="148804" y="8399"/>
                        <a:pt x="148734" y="8296"/>
                      </a:cubicBezTo>
                      <a:cubicBezTo>
                        <a:pt x="148734" y="8296"/>
                        <a:pt x="148665" y="8054"/>
                        <a:pt x="148458" y="7950"/>
                      </a:cubicBezTo>
                      <a:cubicBezTo>
                        <a:pt x="148250" y="7812"/>
                        <a:pt x="148078" y="7915"/>
                        <a:pt x="147767" y="7812"/>
                      </a:cubicBezTo>
                      <a:cubicBezTo>
                        <a:pt x="147455" y="7743"/>
                        <a:pt x="147283" y="7708"/>
                        <a:pt x="146764" y="7639"/>
                      </a:cubicBezTo>
                      <a:cubicBezTo>
                        <a:pt x="146488" y="7639"/>
                        <a:pt x="146419" y="7846"/>
                        <a:pt x="145935" y="7846"/>
                      </a:cubicBezTo>
                      <a:cubicBezTo>
                        <a:pt x="145866" y="7812"/>
                        <a:pt x="145796" y="7777"/>
                        <a:pt x="145727" y="7743"/>
                      </a:cubicBezTo>
                      <a:cubicBezTo>
                        <a:pt x="145520" y="7604"/>
                        <a:pt x="145312" y="7535"/>
                        <a:pt x="145312" y="7535"/>
                      </a:cubicBezTo>
                      <a:cubicBezTo>
                        <a:pt x="145243" y="7535"/>
                        <a:pt x="144414" y="7570"/>
                        <a:pt x="143895" y="7570"/>
                      </a:cubicBezTo>
                      <a:cubicBezTo>
                        <a:pt x="143653" y="7570"/>
                        <a:pt x="143273" y="7604"/>
                        <a:pt x="142927" y="7604"/>
                      </a:cubicBezTo>
                      <a:cubicBezTo>
                        <a:pt x="142478" y="7604"/>
                        <a:pt x="142063" y="7570"/>
                        <a:pt x="141891" y="7570"/>
                      </a:cubicBezTo>
                      <a:cubicBezTo>
                        <a:pt x="141545" y="7501"/>
                        <a:pt x="141476" y="7293"/>
                        <a:pt x="141303" y="7224"/>
                      </a:cubicBezTo>
                      <a:cubicBezTo>
                        <a:pt x="141234" y="7190"/>
                        <a:pt x="140957" y="7190"/>
                        <a:pt x="140750" y="7190"/>
                      </a:cubicBezTo>
                      <a:cubicBezTo>
                        <a:pt x="140508" y="7190"/>
                        <a:pt x="140301" y="7190"/>
                        <a:pt x="140128" y="7155"/>
                      </a:cubicBezTo>
                      <a:cubicBezTo>
                        <a:pt x="139955" y="7120"/>
                        <a:pt x="139747" y="7086"/>
                        <a:pt x="139506" y="7051"/>
                      </a:cubicBezTo>
                      <a:cubicBezTo>
                        <a:pt x="139160" y="6948"/>
                        <a:pt x="139229" y="6878"/>
                        <a:pt x="138952" y="6706"/>
                      </a:cubicBezTo>
                      <a:cubicBezTo>
                        <a:pt x="138676" y="6498"/>
                        <a:pt x="138123" y="6498"/>
                        <a:pt x="137743" y="6291"/>
                      </a:cubicBezTo>
                      <a:cubicBezTo>
                        <a:pt x="137397" y="6118"/>
                        <a:pt x="137432" y="6049"/>
                        <a:pt x="137535" y="5876"/>
                      </a:cubicBezTo>
                      <a:cubicBezTo>
                        <a:pt x="137604" y="5738"/>
                        <a:pt x="137466" y="5600"/>
                        <a:pt x="137328" y="5461"/>
                      </a:cubicBezTo>
                      <a:cubicBezTo>
                        <a:pt x="137293" y="5427"/>
                        <a:pt x="137121" y="5427"/>
                        <a:pt x="136913" y="5427"/>
                      </a:cubicBezTo>
                      <a:cubicBezTo>
                        <a:pt x="136602" y="5427"/>
                        <a:pt x="136222" y="5461"/>
                        <a:pt x="136014" y="5461"/>
                      </a:cubicBezTo>
                      <a:cubicBezTo>
                        <a:pt x="135703" y="5461"/>
                        <a:pt x="135496" y="5254"/>
                        <a:pt x="135392" y="5081"/>
                      </a:cubicBezTo>
                      <a:cubicBezTo>
                        <a:pt x="135323" y="4943"/>
                        <a:pt x="135634" y="4770"/>
                        <a:pt x="135876" y="4597"/>
                      </a:cubicBezTo>
                      <a:cubicBezTo>
                        <a:pt x="136118" y="4424"/>
                        <a:pt x="136360" y="4459"/>
                        <a:pt x="136360" y="4355"/>
                      </a:cubicBezTo>
                      <a:cubicBezTo>
                        <a:pt x="136360" y="4217"/>
                        <a:pt x="135911" y="4148"/>
                        <a:pt x="135669" y="3975"/>
                      </a:cubicBezTo>
                      <a:cubicBezTo>
                        <a:pt x="135427" y="3837"/>
                        <a:pt x="135565" y="3768"/>
                        <a:pt x="135496" y="3629"/>
                      </a:cubicBezTo>
                      <a:cubicBezTo>
                        <a:pt x="135427" y="3526"/>
                        <a:pt x="134701" y="3491"/>
                        <a:pt x="134390" y="3422"/>
                      </a:cubicBezTo>
                      <a:cubicBezTo>
                        <a:pt x="134148" y="3422"/>
                        <a:pt x="134044" y="3837"/>
                        <a:pt x="133768" y="3906"/>
                      </a:cubicBezTo>
                      <a:cubicBezTo>
                        <a:pt x="133526" y="3906"/>
                        <a:pt x="133353" y="3387"/>
                        <a:pt x="133249" y="3249"/>
                      </a:cubicBezTo>
                      <a:cubicBezTo>
                        <a:pt x="133215" y="3215"/>
                        <a:pt x="133076" y="3215"/>
                        <a:pt x="132489" y="3215"/>
                      </a:cubicBezTo>
                      <a:cubicBezTo>
                        <a:pt x="132316" y="3215"/>
                        <a:pt x="132178" y="3215"/>
                        <a:pt x="132143" y="3145"/>
                      </a:cubicBezTo>
                      <a:cubicBezTo>
                        <a:pt x="132005" y="3042"/>
                        <a:pt x="132489" y="2903"/>
                        <a:pt x="132627" y="2731"/>
                      </a:cubicBezTo>
                      <a:cubicBezTo>
                        <a:pt x="132731" y="2558"/>
                        <a:pt x="132420" y="2627"/>
                        <a:pt x="132109" y="2523"/>
                      </a:cubicBezTo>
                      <a:cubicBezTo>
                        <a:pt x="131797" y="2420"/>
                        <a:pt x="131901" y="2385"/>
                        <a:pt x="132005" y="2247"/>
                      </a:cubicBezTo>
                      <a:cubicBezTo>
                        <a:pt x="132074" y="2143"/>
                        <a:pt x="131936" y="2039"/>
                        <a:pt x="131728" y="1901"/>
                      </a:cubicBezTo>
                      <a:cubicBezTo>
                        <a:pt x="131486" y="1763"/>
                        <a:pt x="131625" y="1555"/>
                        <a:pt x="131901" y="1348"/>
                      </a:cubicBezTo>
                      <a:cubicBezTo>
                        <a:pt x="132039" y="1279"/>
                        <a:pt x="132178" y="1244"/>
                        <a:pt x="132627" y="1244"/>
                      </a:cubicBezTo>
                      <a:lnTo>
                        <a:pt x="133076" y="1244"/>
                      </a:lnTo>
                      <a:cubicBezTo>
                        <a:pt x="133733" y="1244"/>
                        <a:pt x="133699" y="1244"/>
                        <a:pt x="133699" y="1037"/>
                      </a:cubicBezTo>
                      <a:cubicBezTo>
                        <a:pt x="133699" y="864"/>
                        <a:pt x="133768" y="795"/>
                        <a:pt x="134044" y="657"/>
                      </a:cubicBezTo>
                      <a:cubicBezTo>
                        <a:pt x="134355" y="553"/>
                        <a:pt x="134494" y="484"/>
                        <a:pt x="134390" y="380"/>
                      </a:cubicBezTo>
                      <a:cubicBezTo>
                        <a:pt x="134321" y="242"/>
                        <a:pt x="134044" y="311"/>
                        <a:pt x="133699" y="173"/>
                      </a:cubicBezTo>
                      <a:cubicBezTo>
                        <a:pt x="133353" y="69"/>
                        <a:pt x="133284" y="69"/>
                        <a:pt x="132731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33" name="Google Shape;3068;p20">
                  <a:extLst>
                    <a:ext uri="{FF2B5EF4-FFF2-40B4-BE49-F238E27FC236}">
                      <a16:creationId xmlns:a16="http://schemas.microsoft.com/office/drawing/2014/main" id="{F435A8BD-A55F-48A8-85B4-BEB6C1EAD655}"/>
                    </a:ext>
                  </a:extLst>
                </p:cNvPr>
                <p:cNvSpPr/>
                <p:nvPr/>
              </p:nvSpPr>
              <p:spPr>
                <a:xfrm>
                  <a:off x="3694625" y="4077625"/>
                  <a:ext cx="1937400" cy="62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96" h="24853" extrusionOk="0">
                      <a:moveTo>
                        <a:pt x="74903" y="0"/>
                      </a:moveTo>
                      <a:cubicBezTo>
                        <a:pt x="74246" y="0"/>
                        <a:pt x="73659" y="208"/>
                        <a:pt x="73071" y="380"/>
                      </a:cubicBezTo>
                      <a:cubicBezTo>
                        <a:pt x="72795" y="450"/>
                        <a:pt x="72484" y="519"/>
                        <a:pt x="72173" y="622"/>
                      </a:cubicBezTo>
                      <a:cubicBezTo>
                        <a:pt x="71412" y="795"/>
                        <a:pt x="70617" y="968"/>
                        <a:pt x="69822" y="1141"/>
                      </a:cubicBezTo>
                      <a:cubicBezTo>
                        <a:pt x="69546" y="1210"/>
                        <a:pt x="69269" y="1279"/>
                        <a:pt x="68854" y="1314"/>
                      </a:cubicBezTo>
                      <a:cubicBezTo>
                        <a:pt x="68578" y="1314"/>
                        <a:pt x="68301" y="1245"/>
                        <a:pt x="68163" y="1141"/>
                      </a:cubicBezTo>
                      <a:cubicBezTo>
                        <a:pt x="67921" y="1003"/>
                        <a:pt x="67956" y="795"/>
                        <a:pt x="67990" y="622"/>
                      </a:cubicBezTo>
                      <a:cubicBezTo>
                        <a:pt x="67990" y="588"/>
                        <a:pt x="67990" y="519"/>
                        <a:pt x="67783" y="484"/>
                      </a:cubicBezTo>
                      <a:cubicBezTo>
                        <a:pt x="67541" y="484"/>
                        <a:pt x="67333" y="519"/>
                        <a:pt x="67126" y="588"/>
                      </a:cubicBezTo>
                      <a:cubicBezTo>
                        <a:pt x="67230" y="726"/>
                        <a:pt x="67368" y="864"/>
                        <a:pt x="67333" y="1037"/>
                      </a:cubicBezTo>
                      <a:cubicBezTo>
                        <a:pt x="67299" y="1245"/>
                        <a:pt x="67057" y="1452"/>
                        <a:pt x="66780" y="1590"/>
                      </a:cubicBezTo>
                      <a:cubicBezTo>
                        <a:pt x="66435" y="1832"/>
                        <a:pt x="66055" y="2074"/>
                        <a:pt x="65605" y="2282"/>
                      </a:cubicBezTo>
                      <a:cubicBezTo>
                        <a:pt x="65156" y="2454"/>
                        <a:pt x="64568" y="2593"/>
                        <a:pt x="63946" y="2593"/>
                      </a:cubicBezTo>
                      <a:cubicBezTo>
                        <a:pt x="63600" y="2593"/>
                        <a:pt x="63220" y="2524"/>
                        <a:pt x="63047" y="2385"/>
                      </a:cubicBezTo>
                      <a:cubicBezTo>
                        <a:pt x="63013" y="2316"/>
                        <a:pt x="62978" y="2282"/>
                        <a:pt x="62909" y="2247"/>
                      </a:cubicBezTo>
                      <a:cubicBezTo>
                        <a:pt x="62771" y="2143"/>
                        <a:pt x="62563" y="2143"/>
                        <a:pt x="62356" y="2143"/>
                      </a:cubicBezTo>
                      <a:lnTo>
                        <a:pt x="62045" y="2143"/>
                      </a:lnTo>
                      <a:cubicBezTo>
                        <a:pt x="61492" y="2143"/>
                        <a:pt x="60870" y="2074"/>
                        <a:pt x="60593" y="1832"/>
                      </a:cubicBezTo>
                      <a:cubicBezTo>
                        <a:pt x="60386" y="1659"/>
                        <a:pt x="60075" y="1556"/>
                        <a:pt x="59556" y="1556"/>
                      </a:cubicBezTo>
                      <a:cubicBezTo>
                        <a:pt x="59072" y="1590"/>
                        <a:pt x="58623" y="1763"/>
                        <a:pt x="58208" y="1901"/>
                      </a:cubicBezTo>
                      <a:cubicBezTo>
                        <a:pt x="57868" y="2025"/>
                        <a:pt x="57473" y="2149"/>
                        <a:pt x="56973" y="2149"/>
                      </a:cubicBezTo>
                      <a:cubicBezTo>
                        <a:pt x="56914" y="2149"/>
                        <a:pt x="56853" y="2147"/>
                        <a:pt x="56791" y="2143"/>
                      </a:cubicBezTo>
                      <a:cubicBezTo>
                        <a:pt x="56515" y="2143"/>
                        <a:pt x="56238" y="2074"/>
                        <a:pt x="55892" y="2074"/>
                      </a:cubicBezTo>
                      <a:cubicBezTo>
                        <a:pt x="55339" y="2074"/>
                        <a:pt x="54959" y="2351"/>
                        <a:pt x="54648" y="2558"/>
                      </a:cubicBezTo>
                      <a:cubicBezTo>
                        <a:pt x="53300" y="3388"/>
                        <a:pt x="51295" y="4010"/>
                        <a:pt x="49187" y="4010"/>
                      </a:cubicBezTo>
                      <a:lnTo>
                        <a:pt x="48703" y="4010"/>
                      </a:lnTo>
                      <a:cubicBezTo>
                        <a:pt x="48426" y="3975"/>
                        <a:pt x="48150" y="3975"/>
                        <a:pt x="47873" y="3975"/>
                      </a:cubicBezTo>
                      <a:cubicBezTo>
                        <a:pt x="47666" y="3975"/>
                        <a:pt x="47458" y="3975"/>
                        <a:pt x="47286" y="4010"/>
                      </a:cubicBezTo>
                      <a:cubicBezTo>
                        <a:pt x="46905" y="4114"/>
                        <a:pt x="46594" y="4286"/>
                        <a:pt x="46214" y="4355"/>
                      </a:cubicBezTo>
                      <a:cubicBezTo>
                        <a:pt x="46041" y="4390"/>
                        <a:pt x="45834" y="4425"/>
                        <a:pt x="45661" y="4425"/>
                      </a:cubicBezTo>
                      <a:cubicBezTo>
                        <a:pt x="45523" y="4425"/>
                        <a:pt x="45419" y="4425"/>
                        <a:pt x="45315" y="4390"/>
                      </a:cubicBezTo>
                      <a:cubicBezTo>
                        <a:pt x="44624" y="4390"/>
                        <a:pt x="43967" y="4321"/>
                        <a:pt x="43311" y="4217"/>
                      </a:cubicBezTo>
                      <a:cubicBezTo>
                        <a:pt x="42758" y="4114"/>
                        <a:pt x="42170" y="4010"/>
                        <a:pt x="41617" y="4010"/>
                      </a:cubicBezTo>
                      <a:cubicBezTo>
                        <a:pt x="41444" y="4010"/>
                        <a:pt x="41271" y="4010"/>
                        <a:pt x="41099" y="4044"/>
                      </a:cubicBezTo>
                      <a:cubicBezTo>
                        <a:pt x="40684" y="4114"/>
                        <a:pt x="40304" y="4252"/>
                        <a:pt x="39889" y="4252"/>
                      </a:cubicBezTo>
                      <a:cubicBezTo>
                        <a:pt x="39820" y="4252"/>
                        <a:pt x="39716" y="4217"/>
                        <a:pt x="39647" y="4217"/>
                      </a:cubicBezTo>
                      <a:cubicBezTo>
                        <a:pt x="39370" y="4183"/>
                        <a:pt x="39163" y="4044"/>
                        <a:pt x="38921" y="3941"/>
                      </a:cubicBezTo>
                      <a:cubicBezTo>
                        <a:pt x="38644" y="3837"/>
                        <a:pt x="38299" y="3768"/>
                        <a:pt x="37953" y="3768"/>
                      </a:cubicBezTo>
                      <a:cubicBezTo>
                        <a:pt x="37573" y="3768"/>
                        <a:pt x="37158" y="3837"/>
                        <a:pt x="36812" y="3906"/>
                      </a:cubicBezTo>
                      <a:cubicBezTo>
                        <a:pt x="36156" y="4079"/>
                        <a:pt x="35603" y="4321"/>
                        <a:pt x="34946" y="4528"/>
                      </a:cubicBezTo>
                      <a:cubicBezTo>
                        <a:pt x="34151" y="4736"/>
                        <a:pt x="33252" y="4839"/>
                        <a:pt x="32354" y="4839"/>
                      </a:cubicBezTo>
                      <a:cubicBezTo>
                        <a:pt x="30556" y="4839"/>
                        <a:pt x="28724" y="4459"/>
                        <a:pt x="27480" y="3802"/>
                      </a:cubicBezTo>
                      <a:cubicBezTo>
                        <a:pt x="27203" y="3630"/>
                        <a:pt x="26823" y="3388"/>
                        <a:pt x="26892" y="3146"/>
                      </a:cubicBezTo>
                      <a:cubicBezTo>
                        <a:pt x="26996" y="2973"/>
                        <a:pt x="27307" y="2869"/>
                        <a:pt x="26823" y="2696"/>
                      </a:cubicBezTo>
                      <a:cubicBezTo>
                        <a:pt x="26685" y="2662"/>
                        <a:pt x="26547" y="2662"/>
                        <a:pt x="26374" y="2662"/>
                      </a:cubicBezTo>
                      <a:cubicBezTo>
                        <a:pt x="26201" y="2662"/>
                        <a:pt x="25994" y="2696"/>
                        <a:pt x="25821" y="2731"/>
                      </a:cubicBezTo>
                      <a:cubicBezTo>
                        <a:pt x="25475" y="2800"/>
                        <a:pt x="25199" y="2904"/>
                        <a:pt x="24853" y="2938"/>
                      </a:cubicBezTo>
                      <a:cubicBezTo>
                        <a:pt x="24715" y="2973"/>
                        <a:pt x="24576" y="2973"/>
                        <a:pt x="24404" y="2973"/>
                      </a:cubicBezTo>
                      <a:cubicBezTo>
                        <a:pt x="23816" y="2973"/>
                        <a:pt x="23194" y="2800"/>
                        <a:pt x="23090" y="2524"/>
                      </a:cubicBezTo>
                      <a:cubicBezTo>
                        <a:pt x="22986" y="2212"/>
                        <a:pt x="23401" y="1832"/>
                        <a:pt x="22917" y="1625"/>
                      </a:cubicBezTo>
                      <a:cubicBezTo>
                        <a:pt x="22779" y="1590"/>
                        <a:pt x="22537" y="1556"/>
                        <a:pt x="22399" y="1487"/>
                      </a:cubicBezTo>
                      <a:cubicBezTo>
                        <a:pt x="22088" y="1383"/>
                        <a:pt x="22019" y="1106"/>
                        <a:pt x="21604" y="1106"/>
                      </a:cubicBezTo>
                      <a:cubicBezTo>
                        <a:pt x="21154" y="1106"/>
                        <a:pt x="21016" y="1487"/>
                        <a:pt x="20463" y="1521"/>
                      </a:cubicBezTo>
                      <a:cubicBezTo>
                        <a:pt x="20325" y="1521"/>
                        <a:pt x="20152" y="1487"/>
                        <a:pt x="20014" y="1452"/>
                      </a:cubicBezTo>
                      <a:cubicBezTo>
                        <a:pt x="19876" y="1417"/>
                        <a:pt x="19737" y="1383"/>
                        <a:pt x="19599" y="1383"/>
                      </a:cubicBezTo>
                      <a:cubicBezTo>
                        <a:pt x="19530" y="1383"/>
                        <a:pt x="19461" y="1383"/>
                        <a:pt x="19392" y="1417"/>
                      </a:cubicBezTo>
                      <a:cubicBezTo>
                        <a:pt x="19219" y="1487"/>
                        <a:pt x="19253" y="1625"/>
                        <a:pt x="19184" y="1729"/>
                      </a:cubicBezTo>
                      <a:cubicBezTo>
                        <a:pt x="19081" y="1901"/>
                        <a:pt x="18666" y="2040"/>
                        <a:pt x="18286" y="2040"/>
                      </a:cubicBezTo>
                      <a:cubicBezTo>
                        <a:pt x="17940" y="2040"/>
                        <a:pt x="17560" y="1936"/>
                        <a:pt x="17283" y="1832"/>
                      </a:cubicBezTo>
                      <a:cubicBezTo>
                        <a:pt x="17007" y="1729"/>
                        <a:pt x="16661" y="1625"/>
                        <a:pt x="16384" y="1625"/>
                      </a:cubicBezTo>
                      <a:cubicBezTo>
                        <a:pt x="16246" y="1625"/>
                        <a:pt x="16142" y="1625"/>
                        <a:pt x="16073" y="1694"/>
                      </a:cubicBezTo>
                      <a:cubicBezTo>
                        <a:pt x="15762" y="1832"/>
                        <a:pt x="16039" y="2178"/>
                        <a:pt x="15693" y="2282"/>
                      </a:cubicBezTo>
                      <a:cubicBezTo>
                        <a:pt x="15589" y="2316"/>
                        <a:pt x="15486" y="2316"/>
                        <a:pt x="15417" y="2385"/>
                      </a:cubicBezTo>
                      <a:cubicBezTo>
                        <a:pt x="15244" y="2454"/>
                        <a:pt x="15313" y="2558"/>
                        <a:pt x="15451" y="2662"/>
                      </a:cubicBezTo>
                      <a:cubicBezTo>
                        <a:pt x="15589" y="2765"/>
                        <a:pt x="15762" y="2835"/>
                        <a:pt x="15762" y="2938"/>
                      </a:cubicBezTo>
                      <a:cubicBezTo>
                        <a:pt x="15762" y="3077"/>
                        <a:pt x="15486" y="3180"/>
                        <a:pt x="15244" y="3284"/>
                      </a:cubicBezTo>
                      <a:cubicBezTo>
                        <a:pt x="14725" y="3422"/>
                        <a:pt x="14207" y="3595"/>
                        <a:pt x="13688" y="3768"/>
                      </a:cubicBezTo>
                      <a:cubicBezTo>
                        <a:pt x="13239" y="3906"/>
                        <a:pt x="12755" y="4044"/>
                        <a:pt x="12167" y="4044"/>
                      </a:cubicBezTo>
                      <a:cubicBezTo>
                        <a:pt x="11372" y="4044"/>
                        <a:pt x="10716" y="3768"/>
                        <a:pt x="10094" y="3491"/>
                      </a:cubicBezTo>
                      <a:cubicBezTo>
                        <a:pt x="9713" y="3319"/>
                        <a:pt x="9299" y="3111"/>
                        <a:pt x="9229" y="2835"/>
                      </a:cubicBezTo>
                      <a:cubicBezTo>
                        <a:pt x="9195" y="2731"/>
                        <a:pt x="9229" y="2558"/>
                        <a:pt x="9057" y="2489"/>
                      </a:cubicBezTo>
                      <a:cubicBezTo>
                        <a:pt x="8987" y="2454"/>
                        <a:pt x="8918" y="2420"/>
                        <a:pt x="8884" y="2385"/>
                      </a:cubicBezTo>
                      <a:cubicBezTo>
                        <a:pt x="8849" y="2351"/>
                        <a:pt x="8987" y="2282"/>
                        <a:pt x="9022" y="2247"/>
                      </a:cubicBezTo>
                      <a:cubicBezTo>
                        <a:pt x="9022" y="2178"/>
                        <a:pt x="8884" y="2109"/>
                        <a:pt x="8780" y="2074"/>
                      </a:cubicBezTo>
                      <a:cubicBezTo>
                        <a:pt x="8538" y="1970"/>
                        <a:pt x="8400" y="1832"/>
                        <a:pt x="8158" y="1729"/>
                      </a:cubicBezTo>
                      <a:cubicBezTo>
                        <a:pt x="8054" y="1659"/>
                        <a:pt x="7847" y="1625"/>
                        <a:pt x="7674" y="1625"/>
                      </a:cubicBezTo>
                      <a:cubicBezTo>
                        <a:pt x="7570" y="1625"/>
                        <a:pt x="7432" y="1659"/>
                        <a:pt x="7363" y="1729"/>
                      </a:cubicBezTo>
                      <a:cubicBezTo>
                        <a:pt x="7467" y="2074"/>
                        <a:pt x="7536" y="2420"/>
                        <a:pt x="7605" y="2800"/>
                      </a:cubicBezTo>
                      <a:lnTo>
                        <a:pt x="7328" y="2800"/>
                      </a:lnTo>
                      <a:cubicBezTo>
                        <a:pt x="7052" y="2800"/>
                        <a:pt x="6775" y="2765"/>
                        <a:pt x="6568" y="2662"/>
                      </a:cubicBezTo>
                      <a:cubicBezTo>
                        <a:pt x="6430" y="2627"/>
                        <a:pt x="6291" y="2558"/>
                        <a:pt x="6153" y="2558"/>
                      </a:cubicBezTo>
                      <a:cubicBezTo>
                        <a:pt x="5946" y="2558"/>
                        <a:pt x="5808" y="2662"/>
                        <a:pt x="5773" y="2731"/>
                      </a:cubicBezTo>
                      <a:cubicBezTo>
                        <a:pt x="5738" y="2835"/>
                        <a:pt x="5773" y="2938"/>
                        <a:pt x="5738" y="3007"/>
                      </a:cubicBezTo>
                      <a:cubicBezTo>
                        <a:pt x="5704" y="3284"/>
                        <a:pt x="5151" y="3491"/>
                        <a:pt x="4598" y="3491"/>
                      </a:cubicBezTo>
                      <a:cubicBezTo>
                        <a:pt x="4459" y="3491"/>
                        <a:pt x="4287" y="3491"/>
                        <a:pt x="4148" y="3422"/>
                      </a:cubicBezTo>
                      <a:cubicBezTo>
                        <a:pt x="4010" y="3388"/>
                        <a:pt x="3872" y="3319"/>
                        <a:pt x="3664" y="3319"/>
                      </a:cubicBezTo>
                      <a:cubicBezTo>
                        <a:pt x="3353" y="3319"/>
                        <a:pt x="3181" y="3526"/>
                        <a:pt x="3111" y="3664"/>
                      </a:cubicBezTo>
                      <a:cubicBezTo>
                        <a:pt x="3008" y="3802"/>
                        <a:pt x="2869" y="4010"/>
                        <a:pt x="2524" y="4010"/>
                      </a:cubicBezTo>
                      <a:lnTo>
                        <a:pt x="2282" y="4010"/>
                      </a:lnTo>
                      <a:cubicBezTo>
                        <a:pt x="2230" y="3993"/>
                        <a:pt x="2187" y="3984"/>
                        <a:pt x="2126" y="3984"/>
                      </a:cubicBezTo>
                      <a:cubicBezTo>
                        <a:pt x="2066" y="3984"/>
                        <a:pt x="1988" y="3993"/>
                        <a:pt x="1867" y="4010"/>
                      </a:cubicBezTo>
                      <a:cubicBezTo>
                        <a:pt x="1660" y="4044"/>
                        <a:pt x="1694" y="4183"/>
                        <a:pt x="1798" y="4286"/>
                      </a:cubicBezTo>
                      <a:cubicBezTo>
                        <a:pt x="1902" y="4390"/>
                        <a:pt x="2109" y="4494"/>
                        <a:pt x="2144" y="4597"/>
                      </a:cubicBezTo>
                      <a:cubicBezTo>
                        <a:pt x="2178" y="4701"/>
                        <a:pt x="2005" y="4805"/>
                        <a:pt x="1763" y="4805"/>
                      </a:cubicBezTo>
                      <a:cubicBezTo>
                        <a:pt x="1902" y="5047"/>
                        <a:pt x="1971" y="5220"/>
                        <a:pt x="1729" y="5427"/>
                      </a:cubicBezTo>
                      <a:cubicBezTo>
                        <a:pt x="1591" y="5600"/>
                        <a:pt x="1314" y="5703"/>
                        <a:pt x="1072" y="5807"/>
                      </a:cubicBezTo>
                      <a:cubicBezTo>
                        <a:pt x="796" y="5876"/>
                        <a:pt x="519" y="5980"/>
                        <a:pt x="381" y="6118"/>
                      </a:cubicBezTo>
                      <a:cubicBezTo>
                        <a:pt x="208" y="6257"/>
                        <a:pt x="173" y="6464"/>
                        <a:pt x="381" y="6602"/>
                      </a:cubicBezTo>
                      <a:cubicBezTo>
                        <a:pt x="450" y="6637"/>
                        <a:pt x="623" y="6671"/>
                        <a:pt x="796" y="6671"/>
                      </a:cubicBezTo>
                      <a:cubicBezTo>
                        <a:pt x="934" y="6671"/>
                        <a:pt x="1107" y="6637"/>
                        <a:pt x="1176" y="6568"/>
                      </a:cubicBezTo>
                      <a:cubicBezTo>
                        <a:pt x="1245" y="6498"/>
                        <a:pt x="1210" y="6429"/>
                        <a:pt x="1279" y="6360"/>
                      </a:cubicBezTo>
                      <a:cubicBezTo>
                        <a:pt x="1297" y="6326"/>
                        <a:pt x="1331" y="6300"/>
                        <a:pt x="1392" y="6300"/>
                      </a:cubicBezTo>
                      <a:cubicBezTo>
                        <a:pt x="1452" y="6300"/>
                        <a:pt x="1539" y="6326"/>
                        <a:pt x="1660" y="6395"/>
                      </a:cubicBezTo>
                      <a:cubicBezTo>
                        <a:pt x="1660" y="6568"/>
                        <a:pt x="1625" y="6775"/>
                        <a:pt x="1487" y="6982"/>
                      </a:cubicBezTo>
                      <a:cubicBezTo>
                        <a:pt x="1349" y="7155"/>
                        <a:pt x="1038" y="7328"/>
                        <a:pt x="657" y="7363"/>
                      </a:cubicBezTo>
                      <a:cubicBezTo>
                        <a:pt x="554" y="7363"/>
                        <a:pt x="450" y="7363"/>
                        <a:pt x="381" y="7397"/>
                      </a:cubicBezTo>
                      <a:cubicBezTo>
                        <a:pt x="1" y="7466"/>
                        <a:pt x="70" y="7777"/>
                        <a:pt x="381" y="7916"/>
                      </a:cubicBezTo>
                      <a:cubicBezTo>
                        <a:pt x="692" y="8054"/>
                        <a:pt x="1107" y="8158"/>
                        <a:pt x="1349" y="8330"/>
                      </a:cubicBezTo>
                      <a:cubicBezTo>
                        <a:pt x="1763" y="8642"/>
                        <a:pt x="1314" y="9160"/>
                        <a:pt x="1798" y="9471"/>
                      </a:cubicBezTo>
                      <a:cubicBezTo>
                        <a:pt x="2386" y="9817"/>
                        <a:pt x="3595" y="9609"/>
                        <a:pt x="4390" y="9782"/>
                      </a:cubicBezTo>
                      <a:cubicBezTo>
                        <a:pt x="5185" y="9990"/>
                        <a:pt x="5358" y="10508"/>
                        <a:pt x="5531" y="10923"/>
                      </a:cubicBezTo>
                      <a:cubicBezTo>
                        <a:pt x="5566" y="11026"/>
                        <a:pt x="5635" y="11165"/>
                        <a:pt x="5842" y="11234"/>
                      </a:cubicBezTo>
                      <a:cubicBezTo>
                        <a:pt x="5946" y="11268"/>
                        <a:pt x="6049" y="11303"/>
                        <a:pt x="6188" y="11303"/>
                      </a:cubicBezTo>
                      <a:cubicBezTo>
                        <a:pt x="6464" y="11303"/>
                        <a:pt x="6741" y="11234"/>
                        <a:pt x="6983" y="11199"/>
                      </a:cubicBezTo>
                      <a:cubicBezTo>
                        <a:pt x="7881" y="10992"/>
                        <a:pt x="8918" y="10923"/>
                        <a:pt x="9921" y="10888"/>
                      </a:cubicBezTo>
                      <a:cubicBezTo>
                        <a:pt x="10266" y="10854"/>
                        <a:pt x="10647" y="10854"/>
                        <a:pt x="11027" y="10854"/>
                      </a:cubicBezTo>
                      <a:cubicBezTo>
                        <a:pt x="11234" y="10854"/>
                        <a:pt x="11476" y="10854"/>
                        <a:pt x="11684" y="10888"/>
                      </a:cubicBezTo>
                      <a:cubicBezTo>
                        <a:pt x="12271" y="10923"/>
                        <a:pt x="12859" y="11061"/>
                        <a:pt x="13204" y="11268"/>
                      </a:cubicBezTo>
                      <a:cubicBezTo>
                        <a:pt x="13723" y="11580"/>
                        <a:pt x="13861" y="12098"/>
                        <a:pt x="14622" y="12202"/>
                      </a:cubicBezTo>
                      <a:cubicBezTo>
                        <a:pt x="14725" y="12236"/>
                        <a:pt x="14829" y="12236"/>
                        <a:pt x="14933" y="12236"/>
                      </a:cubicBezTo>
                      <a:cubicBezTo>
                        <a:pt x="15209" y="12236"/>
                        <a:pt x="15486" y="12202"/>
                        <a:pt x="15762" y="12167"/>
                      </a:cubicBezTo>
                      <a:cubicBezTo>
                        <a:pt x="15970" y="12133"/>
                        <a:pt x="16177" y="12133"/>
                        <a:pt x="16384" y="12133"/>
                      </a:cubicBezTo>
                      <a:cubicBezTo>
                        <a:pt x="17249" y="12133"/>
                        <a:pt x="18147" y="12305"/>
                        <a:pt x="18804" y="12616"/>
                      </a:cubicBezTo>
                      <a:cubicBezTo>
                        <a:pt x="19530" y="12928"/>
                        <a:pt x="19945" y="13515"/>
                        <a:pt x="20843" y="13723"/>
                      </a:cubicBezTo>
                      <a:cubicBezTo>
                        <a:pt x="21051" y="13792"/>
                        <a:pt x="21293" y="13792"/>
                        <a:pt x="21431" y="13895"/>
                      </a:cubicBezTo>
                      <a:cubicBezTo>
                        <a:pt x="21569" y="13965"/>
                        <a:pt x="21604" y="14068"/>
                        <a:pt x="21707" y="14137"/>
                      </a:cubicBezTo>
                      <a:cubicBezTo>
                        <a:pt x="21949" y="14345"/>
                        <a:pt x="22537" y="14379"/>
                        <a:pt x="22986" y="14483"/>
                      </a:cubicBezTo>
                      <a:cubicBezTo>
                        <a:pt x="23816" y="14656"/>
                        <a:pt x="24300" y="15209"/>
                        <a:pt x="25233" y="15209"/>
                      </a:cubicBezTo>
                      <a:lnTo>
                        <a:pt x="25682" y="15209"/>
                      </a:lnTo>
                      <a:cubicBezTo>
                        <a:pt x="25786" y="15209"/>
                        <a:pt x="25890" y="15209"/>
                        <a:pt x="25994" y="15243"/>
                      </a:cubicBezTo>
                      <a:cubicBezTo>
                        <a:pt x="26063" y="15278"/>
                        <a:pt x="26132" y="15347"/>
                        <a:pt x="26236" y="15382"/>
                      </a:cubicBezTo>
                      <a:cubicBezTo>
                        <a:pt x="26339" y="15416"/>
                        <a:pt x="26477" y="15451"/>
                        <a:pt x="26858" y="15451"/>
                      </a:cubicBezTo>
                      <a:cubicBezTo>
                        <a:pt x="27687" y="15451"/>
                        <a:pt x="28517" y="15658"/>
                        <a:pt x="28932" y="16038"/>
                      </a:cubicBezTo>
                      <a:cubicBezTo>
                        <a:pt x="29243" y="16280"/>
                        <a:pt x="29381" y="16626"/>
                        <a:pt x="29899" y="16764"/>
                      </a:cubicBezTo>
                      <a:cubicBezTo>
                        <a:pt x="30280" y="16868"/>
                        <a:pt x="30764" y="16868"/>
                        <a:pt x="31109" y="17006"/>
                      </a:cubicBezTo>
                      <a:cubicBezTo>
                        <a:pt x="31317" y="17110"/>
                        <a:pt x="31455" y="17214"/>
                        <a:pt x="31662" y="17283"/>
                      </a:cubicBezTo>
                      <a:cubicBezTo>
                        <a:pt x="31870" y="17352"/>
                        <a:pt x="32112" y="17352"/>
                        <a:pt x="32354" y="17352"/>
                      </a:cubicBezTo>
                      <a:lnTo>
                        <a:pt x="32941" y="17352"/>
                      </a:lnTo>
                      <a:cubicBezTo>
                        <a:pt x="33218" y="17352"/>
                        <a:pt x="33460" y="17386"/>
                        <a:pt x="33667" y="17456"/>
                      </a:cubicBezTo>
                      <a:cubicBezTo>
                        <a:pt x="33909" y="17594"/>
                        <a:pt x="33978" y="17767"/>
                        <a:pt x="34151" y="17939"/>
                      </a:cubicBezTo>
                      <a:cubicBezTo>
                        <a:pt x="34393" y="18078"/>
                        <a:pt x="34808" y="18147"/>
                        <a:pt x="35222" y="18147"/>
                      </a:cubicBezTo>
                      <a:cubicBezTo>
                        <a:pt x="35568" y="18147"/>
                        <a:pt x="35948" y="18112"/>
                        <a:pt x="36294" y="18078"/>
                      </a:cubicBezTo>
                      <a:cubicBezTo>
                        <a:pt x="36605" y="18043"/>
                        <a:pt x="36951" y="18009"/>
                        <a:pt x="37262" y="18009"/>
                      </a:cubicBezTo>
                      <a:cubicBezTo>
                        <a:pt x="37573" y="17974"/>
                        <a:pt x="37884" y="17974"/>
                        <a:pt x="38195" y="17974"/>
                      </a:cubicBezTo>
                      <a:cubicBezTo>
                        <a:pt x="39854" y="17974"/>
                        <a:pt x="41513" y="18181"/>
                        <a:pt x="42965" y="18562"/>
                      </a:cubicBezTo>
                      <a:cubicBezTo>
                        <a:pt x="44693" y="19011"/>
                        <a:pt x="46318" y="19737"/>
                        <a:pt x="47355" y="20566"/>
                      </a:cubicBezTo>
                      <a:cubicBezTo>
                        <a:pt x="47839" y="20981"/>
                        <a:pt x="48288" y="21396"/>
                        <a:pt x="48634" y="21811"/>
                      </a:cubicBezTo>
                      <a:cubicBezTo>
                        <a:pt x="48876" y="22122"/>
                        <a:pt x="49118" y="22468"/>
                        <a:pt x="49671" y="22675"/>
                      </a:cubicBezTo>
                      <a:cubicBezTo>
                        <a:pt x="50293" y="22882"/>
                        <a:pt x="51192" y="22848"/>
                        <a:pt x="51987" y="22882"/>
                      </a:cubicBezTo>
                      <a:cubicBezTo>
                        <a:pt x="52782" y="22882"/>
                        <a:pt x="53715" y="23055"/>
                        <a:pt x="53922" y="23435"/>
                      </a:cubicBezTo>
                      <a:cubicBezTo>
                        <a:pt x="53957" y="23539"/>
                        <a:pt x="53991" y="23643"/>
                        <a:pt x="54130" y="23712"/>
                      </a:cubicBezTo>
                      <a:cubicBezTo>
                        <a:pt x="54199" y="23746"/>
                        <a:pt x="54337" y="23781"/>
                        <a:pt x="54475" y="23781"/>
                      </a:cubicBezTo>
                      <a:cubicBezTo>
                        <a:pt x="54683" y="23781"/>
                        <a:pt x="54925" y="23712"/>
                        <a:pt x="55097" y="23677"/>
                      </a:cubicBezTo>
                      <a:cubicBezTo>
                        <a:pt x="55201" y="23643"/>
                        <a:pt x="55305" y="23608"/>
                        <a:pt x="55547" y="23608"/>
                      </a:cubicBezTo>
                      <a:cubicBezTo>
                        <a:pt x="55650" y="23643"/>
                        <a:pt x="55720" y="23712"/>
                        <a:pt x="55789" y="23781"/>
                      </a:cubicBezTo>
                      <a:cubicBezTo>
                        <a:pt x="55996" y="23919"/>
                        <a:pt x="56376" y="24023"/>
                        <a:pt x="56757" y="24023"/>
                      </a:cubicBezTo>
                      <a:cubicBezTo>
                        <a:pt x="56895" y="24023"/>
                        <a:pt x="57033" y="23988"/>
                        <a:pt x="57171" y="23988"/>
                      </a:cubicBezTo>
                      <a:cubicBezTo>
                        <a:pt x="57655" y="23919"/>
                        <a:pt x="58070" y="23746"/>
                        <a:pt x="58519" y="23608"/>
                      </a:cubicBezTo>
                      <a:cubicBezTo>
                        <a:pt x="58658" y="23539"/>
                        <a:pt x="58830" y="23504"/>
                        <a:pt x="59003" y="23504"/>
                      </a:cubicBezTo>
                      <a:cubicBezTo>
                        <a:pt x="59522" y="23504"/>
                        <a:pt x="59695" y="23816"/>
                        <a:pt x="60006" y="24023"/>
                      </a:cubicBezTo>
                      <a:cubicBezTo>
                        <a:pt x="60213" y="24127"/>
                        <a:pt x="60559" y="24196"/>
                        <a:pt x="60870" y="24196"/>
                      </a:cubicBezTo>
                      <a:cubicBezTo>
                        <a:pt x="61008" y="24196"/>
                        <a:pt x="61112" y="24196"/>
                        <a:pt x="61250" y="24161"/>
                      </a:cubicBezTo>
                      <a:cubicBezTo>
                        <a:pt x="61492" y="24127"/>
                        <a:pt x="61734" y="24023"/>
                        <a:pt x="62045" y="24023"/>
                      </a:cubicBezTo>
                      <a:cubicBezTo>
                        <a:pt x="62356" y="24023"/>
                        <a:pt x="62598" y="24161"/>
                        <a:pt x="62736" y="24299"/>
                      </a:cubicBezTo>
                      <a:cubicBezTo>
                        <a:pt x="62875" y="24438"/>
                        <a:pt x="62944" y="24576"/>
                        <a:pt x="63117" y="24680"/>
                      </a:cubicBezTo>
                      <a:cubicBezTo>
                        <a:pt x="63255" y="24783"/>
                        <a:pt x="63497" y="24852"/>
                        <a:pt x="63704" y="24852"/>
                      </a:cubicBezTo>
                      <a:cubicBezTo>
                        <a:pt x="63773" y="24852"/>
                        <a:pt x="63842" y="24818"/>
                        <a:pt x="63912" y="24818"/>
                      </a:cubicBezTo>
                      <a:cubicBezTo>
                        <a:pt x="64188" y="24714"/>
                        <a:pt x="64292" y="24507"/>
                        <a:pt x="64603" y="24507"/>
                      </a:cubicBezTo>
                      <a:cubicBezTo>
                        <a:pt x="64713" y="24507"/>
                        <a:pt x="64846" y="24551"/>
                        <a:pt x="65019" y="24551"/>
                      </a:cubicBezTo>
                      <a:cubicBezTo>
                        <a:pt x="65062" y="24551"/>
                        <a:pt x="65107" y="24548"/>
                        <a:pt x="65156" y="24541"/>
                      </a:cubicBezTo>
                      <a:cubicBezTo>
                        <a:pt x="65225" y="24507"/>
                        <a:pt x="65225" y="24438"/>
                        <a:pt x="65225" y="24403"/>
                      </a:cubicBezTo>
                      <a:cubicBezTo>
                        <a:pt x="65190" y="24023"/>
                        <a:pt x="65018" y="23643"/>
                        <a:pt x="64707" y="23263"/>
                      </a:cubicBezTo>
                      <a:cubicBezTo>
                        <a:pt x="64465" y="23021"/>
                        <a:pt x="64188" y="22779"/>
                        <a:pt x="64223" y="22502"/>
                      </a:cubicBezTo>
                      <a:cubicBezTo>
                        <a:pt x="64257" y="22295"/>
                        <a:pt x="64292" y="22087"/>
                        <a:pt x="64465" y="21880"/>
                      </a:cubicBezTo>
                      <a:cubicBezTo>
                        <a:pt x="64637" y="21638"/>
                        <a:pt x="64879" y="21431"/>
                        <a:pt x="65121" y="21258"/>
                      </a:cubicBezTo>
                      <a:cubicBezTo>
                        <a:pt x="65432" y="20981"/>
                        <a:pt x="65778" y="20739"/>
                        <a:pt x="66020" y="20463"/>
                      </a:cubicBezTo>
                      <a:cubicBezTo>
                        <a:pt x="66089" y="20394"/>
                        <a:pt x="66158" y="20290"/>
                        <a:pt x="66227" y="20255"/>
                      </a:cubicBezTo>
                      <a:cubicBezTo>
                        <a:pt x="66331" y="20186"/>
                        <a:pt x="66469" y="20152"/>
                        <a:pt x="66711" y="20117"/>
                      </a:cubicBezTo>
                      <a:cubicBezTo>
                        <a:pt x="66815" y="20117"/>
                        <a:pt x="66919" y="20152"/>
                        <a:pt x="67022" y="20152"/>
                      </a:cubicBezTo>
                      <a:cubicBezTo>
                        <a:pt x="67195" y="20152"/>
                        <a:pt x="67333" y="20186"/>
                        <a:pt x="67506" y="20186"/>
                      </a:cubicBezTo>
                      <a:cubicBezTo>
                        <a:pt x="67714" y="20186"/>
                        <a:pt x="67886" y="20152"/>
                        <a:pt x="68336" y="20048"/>
                      </a:cubicBezTo>
                      <a:cubicBezTo>
                        <a:pt x="68405" y="19910"/>
                        <a:pt x="68336" y="19806"/>
                        <a:pt x="68370" y="19668"/>
                      </a:cubicBezTo>
                      <a:cubicBezTo>
                        <a:pt x="68405" y="19564"/>
                        <a:pt x="68509" y="19426"/>
                        <a:pt x="68854" y="19391"/>
                      </a:cubicBezTo>
                      <a:cubicBezTo>
                        <a:pt x="69062" y="19391"/>
                        <a:pt x="69269" y="19460"/>
                        <a:pt x="69442" y="19529"/>
                      </a:cubicBezTo>
                      <a:cubicBezTo>
                        <a:pt x="69615" y="19564"/>
                        <a:pt x="69788" y="19564"/>
                        <a:pt x="69960" y="19564"/>
                      </a:cubicBezTo>
                      <a:lnTo>
                        <a:pt x="70202" y="19564"/>
                      </a:lnTo>
                      <a:cubicBezTo>
                        <a:pt x="70168" y="19460"/>
                        <a:pt x="69926" y="19391"/>
                        <a:pt x="69753" y="19288"/>
                      </a:cubicBezTo>
                      <a:cubicBezTo>
                        <a:pt x="69615" y="19184"/>
                        <a:pt x="69580" y="19080"/>
                        <a:pt x="69476" y="18976"/>
                      </a:cubicBezTo>
                      <a:cubicBezTo>
                        <a:pt x="69433" y="18933"/>
                        <a:pt x="69348" y="18889"/>
                        <a:pt x="69142" y="18889"/>
                      </a:cubicBezTo>
                      <a:cubicBezTo>
                        <a:pt x="69023" y="18889"/>
                        <a:pt x="68863" y="18904"/>
                        <a:pt x="68647" y="18942"/>
                      </a:cubicBezTo>
                      <a:cubicBezTo>
                        <a:pt x="68509" y="18942"/>
                        <a:pt x="68336" y="18907"/>
                        <a:pt x="68232" y="18873"/>
                      </a:cubicBezTo>
                      <a:cubicBezTo>
                        <a:pt x="68094" y="18804"/>
                        <a:pt x="68059" y="18700"/>
                        <a:pt x="68163" y="18665"/>
                      </a:cubicBezTo>
                      <a:cubicBezTo>
                        <a:pt x="68336" y="18562"/>
                        <a:pt x="68647" y="18631"/>
                        <a:pt x="68993" y="18493"/>
                      </a:cubicBezTo>
                      <a:cubicBezTo>
                        <a:pt x="69096" y="18389"/>
                        <a:pt x="69165" y="18285"/>
                        <a:pt x="69200" y="18181"/>
                      </a:cubicBezTo>
                      <a:cubicBezTo>
                        <a:pt x="69235" y="18112"/>
                        <a:pt x="69235" y="18009"/>
                        <a:pt x="68958" y="17939"/>
                      </a:cubicBezTo>
                      <a:cubicBezTo>
                        <a:pt x="68820" y="17939"/>
                        <a:pt x="68647" y="18009"/>
                        <a:pt x="68336" y="18043"/>
                      </a:cubicBezTo>
                      <a:cubicBezTo>
                        <a:pt x="68198" y="18043"/>
                        <a:pt x="68025" y="18009"/>
                        <a:pt x="67921" y="17974"/>
                      </a:cubicBezTo>
                      <a:cubicBezTo>
                        <a:pt x="67575" y="17870"/>
                        <a:pt x="67368" y="17663"/>
                        <a:pt x="67506" y="17490"/>
                      </a:cubicBezTo>
                      <a:cubicBezTo>
                        <a:pt x="67610" y="17490"/>
                        <a:pt x="67748" y="17456"/>
                        <a:pt x="67783" y="17386"/>
                      </a:cubicBezTo>
                      <a:cubicBezTo>
                        <a:pt x="67783" y="17317"/>
                        <a:pt x="67748" y="17248"/>
                        <a:pt x="67714" y="17179"/>
                      </a:cubicBezTo>
                      <a:cubicBezTo>
                        <a:pt x="67679" y="17144"/>
                        <a:pt x="67645" y="17075"/>
                        <a:pt x="67610" y="17075"/>
                      </a:cubicBezTo>
                      <a:cubicBezTo>
                        <a:pt x="67541" y="17041"/>
                        <a:pt x="67437" y="17006"/>
                        <a:pt x="66884" y="17006"/>
                      </a:cubicBezTo>
                      <a:cubicBezTo>
                        <a:pt x="66642" y="16972"/>
                        <a:pt x="66504" y="16833"/>
                        <a:pt x="66435" y="16730"/>
                      </a:cubicBezTo>
                      <a:cubicBezTo>
                        <a:pt x="66296" y="16522"/>
                        <a:pt x="66296" y="16280"/>
                        <a:pt x="66331" y="16073"/>
                      </a:cubicBezTo>
                      <a:cubicBezTo>
                        <a:pt x="66366" y="16004"/>
                        <a:pt x="66400" y="15935"/>
                        <a:pt x="66538" y="15935"/>
                      </a:cubicBezTo>
                      <a:cubicBezTo>
                        <a:pt x="66642" y="15935"/>
                        <a:pt x="66711" y="15969"/>
                        <a:pt x="66746" y="16038"/>
                      </a:cubicBezTo>
                      <a:cubicBezTo>
                        <a:pt x="66780" y="16073"/>
                        <a:pt x="66780" y="16142"/>
                        <a:pt x="66850" y="16177"/>
                      </a:cubicBezTo>
                      <a:cubicBezTo>
                        <a:pt x="66884" y="16211"/>
                        <a:pt x="66953" y="16211"/>
                        <a:pt x="67195" y="16211"/>
                      </a:cubicBezTo>
                      <a:cubicBezTo>
                        <a:pt x="67333" y="16177"/>
                        <a:pt x="67403" y="16108"/>
                        <a:pt x="67403" y="16038"/>
                      </a:cubicBezTo>
                      <a:cubicBezTo>
                        <a:pt x="67506" y="16073"/>
                        <a:pt x="67645" y="16108"/>
                        <a:pt x="67783" y="16108"/>
                      </a:cubicBezTo>
                      <a:cubicBezTo>
                        <a:pt x="68267" y="16108"/>
                        <a:pt x="67990" y="15762"/>
                        <a:pt x="67783" y="15658"/>
                      </a:cubicBezTo>
                      <a:cubicBezTo>
                        <a:pt x="67575" y="15555"/>
                        <a:pt x="67091" y="15140"/>
                        <a:pt x="66815" y="15036"/>
                      </a:cubicBezTo>
                      <a:cubicBezTo>
                        <a:pt x="66573" y="15036"/>
                        <a:pt x="66227" y="15174"/>
                        <a:pt x="66089" y="15174"/>
                      </a:cubicBezTo>
                      <a:cubicBezTo>
                        <a:pt x="65778" y="15174"/>
                        <a:pt x="65398" y="15071"/>
                        <a:pt x="65087" y="15001"/>
                      </a:cubicBezTo>
                      <a:cubicBezTo>
                        <a:pt x="64741" y="14932"/>
                        <a:pt x="64188" y="14863"/>
                        <a:pt x="64050" y="14656"/>
                      </a:cubicBezTo>
                      <a:cubicBezTo>
                        <a:pt x="64015" y="14587"/>
                        <a:pt x="64015" y="14518"/>
                        <a:pt x="64015" y="14448"/>
                      </a:cubicBezTo>
                      <a:lnTo>
                        <a:pt x="64015" y="13584"/>
                      </a:lnTo>
                      <a:cubicBezTo>
                        <a:pt x="64015" y="13411"/>
                        <a:pt x="63912" y="13204"/>
                        <a:pt x="63946" y="12997"/>
                      </a:cubicBezTo>
                      <a:cubicBezTo>
                        <a:pt x="63946" y="12582"/>
                        <a:pt x="63981" y="12167"/>
                        <a:pt x="64223" y="11752"/>
                      </a:cubicBezTo>
                      <a:cubicBezTo>
                        <a:pt x="64465" y="11372"/>
                        <a:pt x="65640" y="11372"/>
                        <a:pt x="66262" y="10957"/>
                      </a:cubicBezTo>
                      <a:cubicBezTo>
                        <a:pt x="66884" y="10543"/>
                        <a:pt x="65916" y="10335"/>
                        <a:pt x="65916" y="10266"/>
                      </a:cubicBezTo>
                      <a:cubicBezTo>
                        <a:pt x="65916" y="10197"/>
                        <a:pt x="66020" y="10162"/>
                        <a:pt x="66435" y="9886"/>
                      </a:cubicBezTo>
                      <a:cubicBezTo>
                        <a:pt x="66850" y="9644"/>
                        <a:pt x="67230" y="9229"/>
                        <a:pt x="67022" y="8918"/>
                      </a:cubicBezTo>
                      <a:cubicBezTo>
                        <a:pt x="66815" y="8607"/>
                        <a:pt x="66919" y="8711"/>
                        <a:pt x="67022" y="8261"/>
                      </a:cubicBezTo>
                      <a:cubicBezTo>
                        <a:pt x="67091" y="7847"/>
                        <a:pt x="67679" y="7812"/>
                        <a:pt x="67956" y="7639"/>
                      </a:cubicBezTo>
                      <a:cubicBezTo>
                        <a:pt x="68267" y="7466"/>
                        <a:pt x="68198" y="7259"/>
                        <a:pt x="68198" y="7155"/>
                      </a:cubicBezTo>
                      <a:cubicBezTo>
                        <a:pt x="68198" y="7052"/>
                        <a:pt x="68578" y="6948"/>
                        <a:pt x="69200" y="6810"/>
                      </a:cubicBezTo>
                      <a:cubicBezTo>
                        <a:pt x="69822" y="6637"/>
                        <a:pt x="69304" y="6602"/>
                        <a:pt x="69200" y="6429"/>
                      </a:cubicBezTo>
                      <a:cubicBezTo>
                        <a:pt x="69131" y="6222"/>
                        <a:pt x="69926" y="5945"/>
                        <a:pt x="70825" y="5358"/>
                      </a:cubicBezTo>
                      <a:cubicBezTo>
                        <a:pt x="71758" y="4736"/>
                        <a:pt x="74730" y="3007"/>
                        <a:pt x="75422" y="2489"/>
                      </a:cubicBezTo>
                      <a:cubicBezTo>
                        <a:pt x="76078" y="1970"/>
                        <a:pt x="76148" y="1659"/>
                        <a:pt x="75767" y="1590"/>
                      </a:cubicBezTo>
                      <a:cubicBezTo>
                        <a:pt x="75422" y="1487"/>
                        <a:pt x="75940" y="899"/>
                        <a:pt x="76666" y="761"/>
                      </a:cubicBezTo>
                      <a:cubicBezTo>
                        <a:pt x="76943" y="726"/>
                        <a:pt x="77185" y="657"/>
                        <a:pt x="77461" y="484"/>
                      </a:cubicBezTo>
                      <a:cubicBezTo>
                        <a:pt x="77496" y="450"/>
                        <a:pt x="77496" y="380"/>
                        <a:pt x="77115" y="346"/>
                      </a:cubicBezTo>
                      <a:cubicBezTo>
                        <a:pt x="77012" y="346"/>
                        <a:pt x="76908" y="311"/>
                        <a:pt x="76839" y="311"/>
                      </a:cubicBezTo>
                      <a:cubicBezTo>
                        <a:pt x="76217" y="242"/>
                        <a:pt x="75664" y="35"/>
                        <a:pt x="7490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3069;p20">
                  <a:extLst>
                    <a:ext uri="{FF2B5EF4-FFF2-40B4-BE49-F238E27FC236}">
                      <a16:creationId xmlns:a16="http://schemas.microsoft.com/office/drawing/2014/main" id="{4947AC14-899B-4668-906F-65689E9DA5ED}"/>
                    </a:ext>
                  </a:extLst>
                </p:cNvPr>
                <p:cNvSpPr/>
                <p:nvPr/>
              </p:nvSpPr>
              <p:spPr>
                <a:xfrm>
                  <a:off x="4544925" y="3126225"/>
                  <a:ext cx="81250" cy="3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0" h="1280" extrusionOk="0">
                      <a:moveTo>
                        <a:pt x="1418" y="0"/>
                      </a:moveTo>
                      <a:cubicBezTo>
                        <a:pt x="1245" y="0"/>
                        <a:pt x="1038" y="0"/>
                        <a:pt x="830" y="35"/>
                      </a:cubicBezTo>
                      <a:cubicBezTo>
                        <a:pt x="727" y="35"/>
                        <a:pt x="588" y="69"/>
                        <a:pt x="519" y="104"/>
                      </a:cubicBezTo>
                      <a:cubicBezTo>
                        <a:pt x="381" y="208"/>
                        <a:pt x="519" y="311"/>
                        <a:pt x="381" y="415"/>
                      </a:cubicBezTo>
                      <a:cubicBezTo>
                        <a:pt x="346" y="450"/>
                        <a:pt x="277" y="450"/>
                        <a:pt x="208" y="484"/>
                      </a:cubicBezTo>
                      <a:cubicBezTo>
                        <a:pt x="35" y="553"/>
                        <a:pt x="1" y="692"/>
                        <a:pt x="1" y="830"/>
                      </a:cubicBezTo>
                      <a:cubicBezTo>
                        <a:pt x="1" y="830"/>
                        <a:pt x="35" y="864"/>
                        <a:pt x="35" y="899"/>
                      </a:cubicBezTo>
                      <a:cubicBezTo>
                        <a:pt x="139" y="968"/>
                        <a:pt x="450" y="968"/>
                        <a:pt x="588" y="1037"/>
                      </a:cubicBezTo>
                      <a:cubicBezTo>
                        <a:pt x="657" y="1106"/>
                        <a:pt x="657" y="1141"/>
                        <a:pt x="692" y="1175"/>
                      </a:cubicBezTo>
                      <a:cubicBezTo>
                        <a:pt x="761" y="1245"/>
                        <a:pt x="899" y="1279"/>
                        <a:pt x="1038" y="1279"/>
                      </a:cubicBezTo>
                      <a:cubicBezTo>
                        <a:pt x="1107" y="1279"/>
                        <a:pt x="1210" y="1245"/>
                        <a:pt x="1280" y="1245"/>
                      </a:cubicBezTo>
                      <a:cubicBezTo>
                        <a:pt x="1487" y="1210"/>
                        <a:pt x="1694" y="1106"/>
                        <a:pt x="1902" y="1106"/>
                      </a:cubicBezTo>
                      <a:lnTo>
                        <a:pt x="1936" y="1106"/>
                      </a:lnTo>
                      <a:cubicBezTo>
                        <a:pt x="2109" y="1106"/>
                        <a:pt x="2247" y="1141"/>
                        <a:pt x="2386" y="1141"/>
                      </a:cubicBezTo>
                      <a:lnTo>
                        <a:pt x="2420" y="1141"/>
                      </a:lnTo>
                      <a:cubicBezTo>
                        <a:pt x="2593" y="1141"/>
                        <a:pt x="2766" y="1106"/>
                        <a:pt x="2800" y="1037"/>
                      </a:cubicBezTo>
                      <a:cubicBezTo>
                        <a:pt x="2835" y="968"/>
                        <a:pt x="2766" y="899"/>
                        <a:pt x="2835" y="864"/>
                      </a:cubicBezTo>
                      <a:cubicBezTo>
                        <a:pt x="2870" y="795"/>
                        <a:pt x="2973" y="795"/>
                        <a:pt x="3077" y="761"/>
                      </a:cubicBezTo>
                      <a:cubicBezTo>
                        <a:pt x="3181" y="726"/>
                        <a:pt x="3250" y="657"/>
                        <a:pt x="3215" y="588"/>
                      </a:cubicBezTo>
                      <a:cubicBezTo>
                        <a:pt x="3146" y="311"/>
                        <a:pt x="2247" y="69"/>
                        <a:pt x="1798" y="35"/>
                      </a:cubicBezTo>
                      <a:cubicBezTo>
                        <a:pt x="1660" y="0"/>
                        <a:pt x="1556" y="0"/>
                        <a:pt x="1418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3070;p20">
                  <a:extLst>
                    <a:ext uri="{FF2B5EF4-FFF2-40B4-BE49-F238E27FC236}">
                      <a16:creationId xmlns:a16="http://schemas.microsoft.com/office/drawing/2014/main" id="{A657AAF8-D3B8-44ED-8624-3E87CE98145F}"/>
                    </a:ext>
                  </a:extLst>
                </p:cNvPr>
                <p:cNvSpPr/>
                <p:nvPr/>
              </p:nvSpPr>
              <p:spPr>
                <a:xfrm>
                  <a:off x="4741950" y="3204000"/>
                  <a:ext cx="61375" cy="1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5" h="657" extrusionOk="0">
                      <a:moveTo>
                        <a:pt x="796" y="0"/>
                      </a:moveTo>
                      <a:cubicBezTo>
                        <a:pt x="554" y="0"/>
                        <a:pt x="312" y="69"/>
                        <a:pt x="173" y="173"/>
                      </a:cubicBezTo>
                      <a:cubicBezTo>
                        <a:pt x="35" y="311"/>
                        <a:pt x="1" y="449"/>
                        <a:pt x="70" y="588"/>
                      </a:cubicBezTo>
                      <a:cubicBezTo>
                        <a:pt x="70" y="588"/>
                        <a:pt x="70" y="622"/>
                        <a:pt x="104" y="622"/>
                      </a:cubicBezTo>
                      <a:cubicBezTo>
                        <a:pt x="139" y="657"/>
                        <a:pt x="208" y="657"/>
                        <a:pt x="242" y="657"/>
                      </a:cubicBezTo>
                      <a:lnTo>
                        <a:pt x="381" y="657"/>
                      </a:lnTo>
                      <a:cubicBezTo>
                        <a:pt x="484" y="657"/>
                        <a:pt x="588" y="657"/>
                        <a:pt x="692" y="622"/>
                      </a:cubicBezTo>
                      <a:cubicBezTo>
                        <a:pt x="761" y="622"/>
                        <a:pt x="796" y="588"/>
                        <a:pt x="865" y="553"/>
                      </a:cubicBezTo>
                      <a:lnTo>
                        <a:pt x="1003" y="553"/>
                      </a:lnTo>
                      <a:cubicBezTo>
                        <a:pt x="1107" y="553"/>
                        <a:pt x="1210" y="588"/>
                        <a:pt x="1314" y="588"/>
                      </a:cubicBezTo>
                      <a:lnTo>
                        <a:pt x="1521" y="588"/>
                      </a:lnTo>
                      <a:cubicBezTo>
                        <a:pt x="1729" y="588"/>
                        <a:pt x="1902" y="588"/>
                        <a:pt x="2074" y="519"/>
                      </a:cubicBezTo>
                      <a:cubicBezTo>
                        <a:pt x="2213" y="484"/>
                        <a:pt x="2316" y="415"/>
                        <a:pt x="2386" y="346"/>
                      </a:cubicBezTo>
                      <a:cubicBezTo>
                        <a:pt x="2455" y="311"/>
                        <a:pt x="2455" y="277"/>
                        <a:pt x="2420" y="242"/>
                      </a:cubicBezTo>
                      <a:cubicBezTo>
                        <a:pt x="2247" y="104"/>
                        <a:pt x="1349" y="69"/>
                        <a:pt x="1107" y="35"/>
                      </a:cubicBezTo>
                      <a:cubicBezTo>
                        <a:pt x="1037" y="35"/>
                        <a:pt x="968" y="0"/>
                        <a:pt x="899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3071;p20">
                  <a:extLst>
                    <a:ext uri="{FF2B5EF4-FFF2-40B4-BE49-F238E27FC236}">
                      <a16:creationId xmlns:a16="http://schemas.microsoft.com/office/drawing/2014/main" id="{A1F23EA2-CE1E-4183-BD65-6983C89AF474}"/>
                    </a:ext>
                  </a:extLst>
                </p:cNvPr>
                <p:cNvSpPr/>
                <p:nvPr/>
              </p:nvSpPr>
              <p:spPr>
                <a:xfrm>
                  <a:off x="1859225" y="2933525"/>
                  <a:ext cx="20750" cy="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450" extrusionOk="0">
                      <a:moveTo>
                        <a:pt x="277" y="0"/>
                      </a:moveTo>
                      <a:cubicBezTo>
                        <a:pt x="138" y="0"/>
                        <a:pt x="35" y="0"/>
                        <a:pt x="35" y="104"/>
                      </a:cubicBezTo>
                      <a:cubicBezTo>
                        <a:pt x="35" y="138"/>
                        <a:pt x="69" y="208"/>
                        <a:pt x="69" y="242"/>
                      </a:cubicBezTo>
                      <a:cubicBezTo>
                        <a:pt x="69" y="311"/>
                        <a:pt x="0" y="415"/>
                        <a:pt x="104" y="450"/>
                      </a:cubicBezTo>
                      <a:lnTo>
                        <a:pt x="277" y="450"/>
                      </a:lnTo>
                      <a:cubicBezTo>
                        <a:pt x="311" y="415"/>
                        <a:pt x="346" y="380"/>
                        <a:pt x="380" y="346"/>
                      </a:cubicBezTo>
                      <a:cubicBezTo>
                        <a:pt x="450" y="311"/>
                        <a:pt x="519" y="277"/>
                        <a:pt x="588" y="277"/>
                      </a:cubicBezTo>
                      <a:lnTo>
                        <a:pt x="622" y="277"/>
                      </a:lnTo>
                      <a:cubicBezTo>
                        <a:pt x="657" y="277"/>
                        <a:pt x="692" y="277"/>
                        <a:pt x="726" y="311"/>
                      </a:cubicBezTo>
                      <a:lnTo>
                        <a:pt x="761" y="311"/>
                      </a:lnTo>
                      <a:cubicBezTo>
                        <a:pt x="761" y="311"/>
                        <a:pt x="795" y="277"/>
                        <a:pt x="830" y="277"/>
                      </a:cubicBezTo>
                      <a:cubicBezTo>
                        <a:pt x="830" y="277"/>
                        <a:pt x="830" y="242"/>
                        <a:pt x="830" y="242"/>
                      </a:cubicBezTo>
                      <a:cubicBezTo>
                        <a:pt x="795" y="138"/>
                        <a:pt x="692" y="69"/>
                        <a:pt x="519" y="35"/>
                      </a:cubicBezTo>
                      <a:cubicBezTo>
                        <a:pt x="450" y="0"/>
                        <a:pt x="346" y="0"/>
                        <a:pt x="27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3072;p20">
                  <a:extLst>
                    <a:ext uri="{FF2B5EF4-FFF2-40B4-BE49-F238E27FC236}">
                      <a16:creationId xmlns:a16="http://schemas.microsoft.com/office/drawing/2014/main" id="{55586B11-7EB8-4171-8091-1390787BDC95}"/>
                    </a:ext>
                  </a:extLst>
                </p:cNvPr>
                <p:cNvSpPr/>
                <p:nvPr/>
              </p:nvSpPr>
              <p:spPr>
                <a:xfrm>
                  <a:off x="1880825" y="2923150"/>
                  <a:ext cx="70875" cy="4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5" h="1660" extrusionOk="0">
                      <a:moveTo>
                        <a:pt x="1037" y="0"/>
                      </a:moveTo>
                      <a:cubicBezTo>
                        <a:pt x="864" y="0"/>
                        <a:pt x="692" y="104"/>
                        <a:pt x="657" y="173"/>
                      </a:cubicBezTo>
                      <a:cubicBezTo>
                        <a:pt x="657" y="208"/>
                        <a:pt x="657" y="242"/>
                        <a:pt x="657" y="312"/>
                      </a:cubicBezTo>
                      <a:cubicBezTo>
                        <a:pt x="657" y="415"/>
                        <a:pt x="657" y="519"/>
                        <a:pt x="657" y="623"/>
                      </a:cubicBezTo>
                      <a:cubicBezTo>
                        <a:pt x="657" y="692"/>
                        <a:pt x="484" y="726"/>
                        <a:pt x="311" y="761"/>
                      </a:cubicBezTo>
                      <a:cubicBezTo>
                        <a:pt x="208" y="761"/>
                        <a:pt x="104" y="795"/>
                        <a:pt x="69" y="830"/>
                      </a:cubicBezTo>
                      <a:cubicBezTo>
                        <a:pt x="35" y="830"/>
                        <a:pt x="35" y="865"/>
                        <a:pt x="35" y="865"/>
                      </a:cubicBezTo>
                      <a:cubicBezTo>
                        <a:pt x="0" y="968"/>
                        <a:pt x="35" y="1037"/>
                        <a:pt x="104" y="1107"/>
                      </a:cubicBezTo>
                      <a:cubicBezTo>
                        <a:pt x="104" y="1141"/>
                        <a:pt x="139" y="1141"/>
                        <a:pt x="173" y="1176"/>
                      </a:cubicBezTo>
                      <a:lnTo>
                        <a:pt x="346" y="1176"/>
                      </a:lnTo>
                      <a:cubicBezTo>
                        <a:pt x="450" y="1210"/>
                        <a:pt x="553" y="1210"/>
                        <a:pt x="657" y="1210"/>
                      </a:cubicBezTo>
                      <a:lnTo>
                        <a:pt x="830" y="1210"/>
                      </a:lnTo>
                      <a:cubicBezTo>
                        <a:pt x="934" y="1176"/>
                        <a:pt x="1037" y="1176"/>
                        <a:pt x="1141" y="1141"/>
                      </a:cubicBezTo>
                      <a:lnTo>
                        <a:pt x="1245" y="1141"/>
                      </a:lnTo>
                      <a:cubicBezTo>
                        <a:pt x="1314" y="1141"/>
                        <a:pt x="1383" y="1141"/>
                        <a:pt x="1452" y="1176"/>
                      </a:cubicBezTo>
                      <a:cubicBezTo>
                        <a:pt x="1521" y="1210"/>
                        <a:pt x="1521" y="1279"/>
                        <a:pt x="1556" y="1348"/>
                      </a:cubicBezTo>
                      <a:cubicBezTo>
                        <a:pt x="1556" y="1418"/>
                        <a:pt x="1590" y="1487"/>
                        <a:pt x="1729" y="1556"/>
                      </a:cubicBezTo>
                      <a:cubicBezTo>
                        <a:pt x="1901" y="1625"/>
                        <a:pt x="2143" y="1660"/>
                        <a:pt x="2385" y="1660"/>
                      </a:cubicBezTo>
                      <a:cubicBezTo>
                        <a:pt x="2454" y="1660"/>
                        <a:pt x="2489" y="1660"/>
                        <a:pt x="2524" y="1625"/>
                      </a:cubicBezTo>
                      <a:cubicBezTo>
                        <a:pt x="2524" y="1625"/>
                        <a:pt x="2558" y="1590"/>
                        <a:pt x="2558" y="1590"/>
                      </a:cubicBezTo>
                      <a:cubicBezTo>
                        <a:pt x="2593" y="1556"/>
                        <a:pt x="2593" y="1487"/>
                        <a:pt x="2558" y="1452"/>
                      </a:cubicBezTo>
                      <a:cubicBezTo>
                        <a:pt x="2524" y="1383"/>
                        <a:pt x="2454" y="1279"/>
                        <a:pt x="2489" y="1210"/>
                      </a:cubicBezTo>
                      <a:cubicBezTo>
                        <a:pt x="2524" y="1176"/>
                        <a:pt x="2593" y="1141"/>
                        <a:pt x="2662" y="1072"/>
                      </a:cubicBezTo>
                      <a:cubicBezTo>
                        <a:pt x="2766" y="1003"/>
                        <a:pt x="2800" y="934"/>
                        <a:pt x="2800" y="865"/>
                      </a:cubicBezTo>
                      <a:cubicBezTo>
                        <a:pt x="2835" y="830"/>
                        <a:pt x="2800" y="761"/>
                        <a:pt x="2766" y="726"/>
                      </a:cubicBezTo>
                      <a:cubicBezTo>
                        <a:pt x="2696" y="657"/>
                        <a:pt x="2558" y="657"/>
                        <a:pt x="2454" y="623"/>
                      </a:cubicBezTo>
                      <a:cubicBezTo>
                        <a:pt x="2351" y="623"/>
                        <a:pt x="2247" y="588"/>
                        <a:pt x="2178" y="588"/>
                      </a:cubicBezTo>
                      <a:lnTo>
                        <a:pt x="2074" y="588"/>
                      </a:lnTo>
                      <a:cubicBezTo>
                        <a:pt x="2005" y="623"/>
                        <a:pt x="1936" y="623"/>
                        <a:pt x="1832" y="623"/>
                      </a:cubicBezTo>
                      <a:cubicBezTo>
                        <a:pt x="1729" y="623"/>
                        <a:pt x="1659" y="553"/>
                        <a:pt x="1625" y="519"/>
                      </a:cubicBezTo>
                      <a:cubicBezTo>
                        <a:pt x="1590" y="450"/>
                        <a:pt x="1556" y="381"/>
                        <a:pt x="1487" y="312"/>
                      </a:cubicBezTo>
                      <a:cubicBezTo>
                        <a:pt x="1452" y="208"/>
                        <a:pt x="1348" y="104"/>
                        <a:pt x="1176" y="35"/>
                      </a:cubicBezTo>
                      <a:cubicBezTo>
                        <a:pt x="1141" y="35"/>
                        <a:pt x="1072" y="0"/>
                        <a:pt x="1037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3073;p20">
                  <a:extLst>
                    <a:ext uri="{FF2B5EF4-FFF2-40B4-BE49-F238E27FC236}">
                      <a16:creationId xmlns:a16="http://schemas.microsoft.com/office/drawing/2014/main" id="{7B6B2464-CC38-4C34-8D50-FA710CC4C03C}"/>
                    </a:ext>
                  </a:extLst>
                </p:cNvPr>
                <p:cNvSpPr/>
                <p:nvPr/>
              </p:nvSpPr>
              <p:spPr>
                <a:xfrm>
                  <a:off x="2064875" y="3063125"/>
                  <a:ext cx="397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" h="624" extrusionOk="0">
                      <a:moveTo>
                        <a:pt x="1418" y="1"/>
                      </a:moveTo>
                      <a:cubicBezTo>
                        <a:pt x="1280" y="1"/>
                        <a:pt x="1141" y="36"/>
                        <a:pt x="1038" y="70"/>
                      </a:cubicBezTo>
                      <a:cubicBezTo>
                        <a:pt x="934" y="105"/>
                        <a:pt x="830" y="139"/>
                        <a:pt x="692" y="174"/>
                      </a:cubicBezTo>
                      <a:cubicBezTo>
                        <a:pt x="588" y="208"/>
                        <a:pt x="519" y="243"/>
                        <a:pt x="415" y="243"/>
                      </a:cubicBezTo>
                      <a:cubicBezTo>
                        <a:pt x="312" y="277"/>
                        <a:pt x="208" y="277"/>
                        <a:pt x="139" y="312"/>
                      </a:cubicBezTo>
                      <a:cubicBezTo>
                        <a:pt x="35" y="347"/>
                        <a:pt x="1" y="416"/>
                        <a:pt x="35" y="485"/>
                      </a:cubicBezTo>
                      <a:cubicBezTo>
                        <a:pt x="35" y="519"/>
                        <a:pt x="139" y="589"/>
                        <a:pt x="243" y="589"/>
                      </a:cubicBezTo>
                      <a:cubicBezTo>
                        <a:pt x="277" y="623"/>
                        <a:pt x="312" y="623"/>
                        <a:pt x="381" y="623"/>
                      </a:cubicBezTo>
                      <a:cubicBezTo>
                        <a:pt x="415" y="623"/>
                        <a:pt x="485" y="589"/>
                        <a:pt x="554" y="589"/>
                      </a:cubicBezTo>
                      <a:cubicBezTo>
                        <a:pt x="692" y="589"/>
                        <a:pt x="796" y="589"/>
                        <a:pt x="899" y="554"/>
                      </a:cubicBezTo>
                      <a:cubicBezTo>
                        <a:pt x="1038" y="554"/>
                        <a:pt x="1141" y="554"/>
                        <a:pt x="1245" y="485"/>
                      </a:cubicBezTo>
                      <a:cubicBezTo>
                        <a:pt x="1280" y="485"/>
                        <a:pt x="1314" y="450"/>
                        <a:pt x="1314" y="416"/>
                      </a:cubicBezTo>
                      <a:cubicBezTo>
                        <a:pt x="1452" y="312"/>
                        <a:pt x="1522" y="208"/>
                        <a:pt x="1556" y="70"/>
                      </a:cubicBezTo>
                      <a:cubicBezTo>
                        <a:pt x="1556" y="70"/>
                        <a:pt x="1591" y="36"/>
                        <a:pt x="1556" y="36"/>
                      </a:cubicBezTo>
                      <a:cubicBezTo>
                        <a:pt x="1522" y="1"/>
                        <a:pt x="1487" y="1"/>
                        <a:pt x="1452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3074;p20">
                  <a:extLst>
                    <a:ext uri="{FF2B5EF4-FFF2-40B4-BE49-F238E27FC236}">
                      <a16:creationId xmlns:a16="http://schemas.microsoft.com/office/drawing/2014/main" id="{81AA005E-E292-4813-80E3-80CB5CB2B2F1}"/>
                    </a:ext>
                  </a:extLst>
                </p:cNvPr>
                <p:cNvSpPr/>
                <p:nvPr/>
              </p:nvSpPr>
              <p:spPr>
                <a:xfrm>
                  <a:off x="1182600" y="3732825"/>
                  <a:ext cx="69150" cy="4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6" h="1764" extrusionOk="0">
                      <a:moveTo>
                        <a:pt x="2075" y="1"/>
                      </a:moveTo>
                      <a:cubicBezTo>
                        <a:pt x="2005" y="1"/>
                        <a:pt x="1936" y="35"/>
                        <a:pt x="1867" y="35"/>
                      </a:cubicBezTo>
                      <a:cubicBezTo>
                        <a:pt x="1798" y="35"/>
                        <a:pt x="1729" y="35"/>
                        <a:pt x="1694" y="70"/>
                      </a:cubicBezTo>
                      <a:cubicBezTo>
                        <a:pt x="1591" y="105"/>
                        <a:pt x="1556" y="174"/>
                        <a:pt x="1522" y="243"/>
                      </a:cubicBezTo>
                      <a:cubicBezTo>
                        <a:pt x="1452" y="346"/>
                        <a:pt x="1314" y="416"/>
                        <a:pt x="1176" y="450"/>
                      </a:cubicBezTo>
                      <a:cubicBezTo>
                        <a:pt x="1003" y="485"/>
                        <a:pt x="830" y="519"/>
                        <a:pt x="657" y="519"/>
                      </a:cubicBezTo>
                      <a:cubicBezTo>
                        <a:pt x="519" y="554"/>
                        <a:pt x="346" y="554"/>
                        <a:pt x="208" y="623"/>
                      </a:cubicBezTo>
                      <a:cubicBezTo>
                        <a:pt x="70" y="658"/>
                        <a:pt x="1" y="761"/>
                        <a:pt x="35" y="830"/>
                      </a:cubicBezTo>
                      <a:cubicBezTo>
                        <a:pt x="104" y="934"/>
                        <a:pt x="277" y="969"/>
                        <a:pt x="450" y="1003"/>
                      </a:cubicBezTo>
                      <a:cubicBezTo>
                        <a:pt x="623" y="1003"/>
                        <a:pt x="796" y="1038"/>
                        <a:pt x="899" y="1107"/>
                      </a:cubicBezTo>
                      <a:cubicBezTo>
                        <a:pt x="1107" y="1245"/>
                        <a:pt x="934" y="1453"/>
                        <a:pt x="1072" y="1591"/>
                      </a:cubicBezTo>
                      <a:cubicBezTo>
                        <a:pt x="1210" y="1729"/>
                        <a:pt x="1556" y="1764"/>
                        <a:pt x="1867" y="1764"/>
                      </a:cubicBezTo>
                      <a:lnTo>
                        <a:pt x="1902" y="1764"/>
                      </a:lnTo>
                      <a:cubicBezTo>
                        <a:pt x="2040" y="1764"/>
                        <a:pt x="2144" y="1764"/>
                        <a:pt x="2247" y="1729"/>
                      </a:cubicBezTo>
                      <a:cubicBezTo>
                        <a:pt x="2317" y="1695"/>
                        <a:pt x="2351" y="1660"/>
                        <a:pt x="2420" y="1625"/>
                      </a:cubicBezTo>
                      <a:cubicBezTo>
                        <a:pt x="2628" y="1453"/>
                        <a:pt x="2697" y="1211"/>
                        <a:pt x="2697" y="1003"/>
                      </a:cubicBezTo>
                      <a:cubicBezTo>
                        <a:pt x="2697" y="830"/>
                        <a:pt x="2697" y="692"/>
                        <a:pt x="2697" y="554"/>
                      </a:cubicBezTo>
                      <a:cubicBezTo>
                        <a:pt x="2697" y="416"/>
                        <a:pt x="2766" y="312"/>
                        <a:pt x="2628" y="174"/>
                      </a:cubicBezTo>
                      <a:cubicBezTo>
                        <a:pt x="2524" y="70"/>
                        <a:pt x="2282" y="1"/>
                        <a:pt x="207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3075;p20">
                  <a:extLst>
                    <a:ext uri="{FF2B5EF4-FFF2-40B4-BE49-F238E27FC236}">
                      <a16:creationId xmlns:a16="http://schemas.microsoft.com/office/drawing/2014/main" id="{8582E22A-7C38-4413-AD66-AD9874AA2F08}"/>
                    </a:ext>
                  </a:extLst>
                </p:cNvPr>
                <p:cNvSpPr/>
                <p:nvPr/>
              </p:nvSpPr>
              <p:spPr>
                <a:xfrm>
                  <a:off x="1146300" y="2932651"/>
                  <a:ext cx="1020575" cy="93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23" h="37262" extrusionOk="0">
                      <a:moveTo>
                        <a:pt x="25925" y="1"/>
                      </a:moveTo>
                      <a:cubicBezTo>
                        <a:pt x="25614" y="35"/>
                        <a:pt x="25406" y="208"/>
                        <a:pt x="25026" y="243"/>
                      </a:cubicBezTo>
                      <a:cubicBezTo>
                        <a:pt x="24853" y="243"/>
                        <a:pt x="24680" y="173"/>
                        <a:pt x="24508" y="139"/>
                      </a:cubicBezTo>
                      <a:cubicBezTo>
                        <a:pt x="24424" y="118"/>
                        <a:pt x="24327" y="84"/>
                        <a:pt x="24163" y="84"/>
                      </a:cubicBezTo>
                      <a:cubicBezTo>
                        <a:pt x="24057" y="84"/>
                        <a:pt x="23924" y="98"/>
                        <a:pt x="23747" y="139"/>
                      </a:cubicBezTo>
                      <a:cubicBezTo>
                        <a:pt x="23713" y="243"/>
                        <a:pt x="23816" y="381"/>
                        <a:pt x="23989" y="415"/>
                      </a:cubicBezTo>
                      <a:cubicBezTo>
                        <a:pt x="24127" y="485"/>
                        <a:pt x="24335" y="519"/>
                        <a:pt x="24369" y="623"/>
                      </a:cubicBezTo>
                      <a:cubicBezTo>
                        <a:pt x="24369" y="692"/>
                        <a:pt x="24231" y="727"/>
                        <a:pt x="24197" y="796"/>
                      </a:cubicBezTo>
                      <a:cubicBezTo>
                        <a:pt x="24127" y="899"/>
                        <a:pt x="24266" y="1003"/>
                        <a:pt x="24439" y="1038"/>
                      </a:cubicBezTo>
                      <a:cubicBezTo>
                        <a:pt x="24611" y="1107"/>
                        <a:pt x="24784" y="1176"/>
                        <a:pt x="24888" y="1245"/>
                      </a:cubicBezTo>
                      <a:cubicBezTo>
                        <a:pt x="24957" y="1349"/>
                        <a:pt x="24922" y="1452"/>
                        <a:pt x="24784" y="1522"/>
                      </a:cubicBezTo>
                      <a:cubicBezTo>
                        <a:pt x="24680" y="1591"/>
                        <a:pt x="24473" y="1591"/>
                        <a:pt x="24197" y="1591"/>
                      </a:cubicBezTo>
                      <a:lnTo>
                        <a:pt x="23574" y="1591"/>
                      </a:lnTo>
                      <a:cubicBezTo>
                        <a:pt x="23505" y="1591"/>
                        <a:pt x="23436" y="1591"/>
                        <a:pt x="23367" y="1625"/>
                      </a:cubicBezTo>
                      <a:cubicBezTo>
                        <a:pt x="23298" y="1660"/>
                        <a:pt x="23263" y="1729"/>
                        <a:pt x="23194" y="1763"/>
                      </a:cubicBezTo>
                      <a:cubicBezTo>
                        <a:pt x="23056" y="1902"/>
                        <a:pt x="22779" y="1971"/>
                        <a:pt x="22503" y="2040"/>
                      </a:cubicBezTo>
                      <a:cubicBezTo>
                        <a:pt x="22399" y="2075"/>
                        <a:pt x="22261" y="2075"/>
                        <a:pt x="22123" y="2075"/>
                      </a:cubicBezTo>
                      <a:cubicBezTo>
                        <a:pt x="21915" y="2075"/>
                        <a:pt x="21777" y="2040"/>
                        <a:pt x="21466" y="2005"/>
                      </a:cubicBezTo>
                      <a:cubicBezTo>
                        <a:pt x="21259" y="2005"/>
                        <a:pt x="21086" y="2040"/>
                        <a:pt x="20913" y="2109"/>
                      </a:cubicBezTo>
                      <a:cubicBezTo>
                        <a:pt x="20740" y="2213"/>
                        <a:pt x="20602" y="2317"/>
                        <a:pt x="20464" y="2386"/>
                      </a:cubicBezTo>
                      <a:cubicBezTo>
                        <a:pt x="20256" y="2524"/>
                        <a:pt x="20049" y="2662"/>
                        <a:pt x="19841" y="2766"/>
                      </a:cubicBezTo>
                      <a:cubicBezTo>
                        <a:pt x="19669" y="2870"/>
                        <a:pt x="19427" y="2939"/>
                        <a:pt x="19323" y="3042"/>
                      </a:cubicBezTo>
                      <a:cubicBezTo>
                        <a:pt x="19046" y="3284"/>
                        <a:pt x="18770" y="3526"/>
                        <a:pt x="18286" y="3630"/>
                      </a:cubicBezTo>
                      <a:cubicBezTo>
                        <a:pt x="18113" y="3665"/>
                        <a:pt x="17906" y="3665"/>
                        <a:pt x="17767" y="3699"/>
                      </a:cubicBezTo>
                      <a:cubicBezTo>
                        <a:pt x="17595" y="3734"/>
                        <a:pt x="17422" y="3768"/>
                        <a:pt x="17353" y="3872"/>
                      </a:cubicBezTo>
                      <a:cubicBezTo>
                        <a:pt x="17284" y="3941"/>
                        <a:pt x="17318" y="4045"/>
                        <a:pt x="17284" y="4114"/>
                      </a:cubicBezTo>
                      <a:cubicBezTo>
                        <a:pt x="17249" y="4183"/>
                        <a:pt x="17180" y="4252"/>
                        <a:pt x="17111" y="4321"/>
                      </a:cubicBezTo>
                      <a:cubicBezTo>
                        <a:pt x="16834" y="4494"/>
                        <a:pt x="16592" y="4667"/>
                        <a:pt x="16350" y="4874"/>
                      </a:cubicBezTo>
                      <a:cubicBezTo>
                        <a:pt x="16143" y="4978"/>
                        <a:pt x="15935" y="5116"/>
                        <a:pt x="15659" y="5220"/>
                      </a:cubicBezTo>
                      <a:cubicBezTo>
                        <a:pt x="15382" y="5324"/>
                        <a:pt x="15002" y="5324"/>
                        <a:pt x="14657" y="5324"/>
                      </a:cubicBezTo>
                      <a:lnTo>
                        <a:pt x="13896" y="5324"/>
                      </a:lnTo>
                      <a:cubicBezTo>
                        <a:pt x="13516" y="5324"/>
                        <a:pt x="13136" y="5324"/>
                        <a:pt x="12825" y="5462"/>
                      </a:cubicBezTo>
                      <a:cubicBezTo>
                        <a:pt x="12514" y="5600"/>
                        <a:pt x="12202" y="5704"/>
                        <a:pt x="11891" y="5877"/>
                      </a:cubicBezTo>
                      <a:cubicBezTo>
                        <a:pt x="11338" y="6153"/>
                        <a:pt x="10820" y="6533"/>
                        <a:pt x="10025" y="6672"/>
                      </a:cubicBezTo>
                      <a:cubicBezTo>
                        <a:pt x="9783" y="6741"/>
                        <a:pt x="9506" y="6775"/>
                        <a:pt x="9230" y="6775"/>
                      </a:cubicBezTo>
                      <a:cubicBezTo>
                        <a:pt x="8781" y="6845"/>
                        <a:pt x="8297" y="6879"/>
                        <a:pt x="7640" y="6914"/>
                      </a:cubicBezTo>
                      <a:cubicBezTo>
                        <a:pt x="7571" y="6914"/>
                        <a:pt x="7502" y="6914"/>
                        <a:pt x="7432" y="6879"/>
                      </a:cubicBezTo>
                      <a:cubicBezTo>
                        <a:pt x="7294" y="6845"/>
                        <a:pt x="7260" y="6775"/>
                        <a:pt x="7156" y="6706"/>
                      </a:cubicBezTo>
                      <a:cubicBezTo>
                        <a:pt x="6983" y="6603"/>
                        <a:pt x="6707" y="6533"/>
                        <a:pt x="6430" y="6533"/>
                      </a:cubicBezTo>
                      <a:cubicBezTo>
                        <a:pt x="6326" y="6533"/>
                        <a:pt x="6223" y="6533"/>
                        <a:pt x="6154" y="6568"/>
                      </a:cubicBezTo>
                      <a:cubicBezTo>
                        <a:pt x="5946" y="6603"/>
                        <a:pt x="5739" y="6672"/>
                        <a:pt x="5462" y="6672"/>
                      </a:cubicBezTo>
                      <a:cubicBezTo>
                        <a:pt x="5255" y="6637"/>
                        <a:pt x="5117" y="6533"/>
                        <a:pt x="4944" y="6533"/>
                      </a:cubicBezTo>
                      <a:cubicBezTo>
                        <a:pt x="4806" y="6533"/>
                        <a:pt x="4702" y="6568"/>
                        <a:pt x="4494" y="6603"/>
                      </a:cubicBezTo>
                      <a:cubicBezTo>
                        <a:pt x="4287" y="6603"/>
                        <a:pt x="4080" y="6533"/>
                        <a:pt x="3976" y="6430"/>
                      </a:cubicBezTo>
                      <a:cubicBezTo>
                        <a:pt x="3838" y="6361"/>
                        <a:pt x="3734" y="6222"/>
                        <a:pt x="3596" y="6153"/>
                      </a:cubicBezTo>
                      <a:cubicBezTo>
                        <a:pt x="3216" y="5911"/>
                        <a:pt x="2490" y="5773"/>
                        <a:pt x="2386" y="5496"/>
                      </a:cubicBezTo>
                      <a:cubicBezTo>
                        <a:pt x="2317" y="5324"/>
                        <a:pt x="2455" y="5185"/>
                        <a:pt x="2455" y="5047"/>
                      </a:cubicBezTo>
                      <a:cubicBezTo>
                        <a:pt x="2455" y="4909"/>
                        <a:pt x="2282" y="4736"/>
                        <a:pt x="1971" y="4736"/>
                      </a:cubicBezTo>
                      <a:cubicBezTo>
                        <a:pt x="1971" y="4667"/>
                        <a:pt x="1971" y="4598"/>
                        <a:pt x="2179" y="4425"/>
                      </a:cubicBezTo>
                      <a:cubicBezTo>
                        <a:pt x="2248" y="4425"/>
                        <a:pt x="2317" y="4460"/>
                        <a:pt x="2455" y="4460"/>
                      </a:cubicBezTo>
                      <a:cubicBezTo>
                        <a:pt x="2662" y="4460"/>
                        <a:pt x="2870" y="4356"/>
                        <a:pt x="2904" y="4252"/>
                      </a:cubicBezTo>
                      <a:cubicBezTo>
                        <a:pt x="2939" y="4114"/>
                        <a:pt x="2835" y="4010"/>
                        <a:pt x="2697" y="3872"/>
                      </a:cubicBezTo>
                      <a:cubicBezTo>
                        <a:pt x="2628" y="3803"/>
                        <a:pt x="2524" y="3699"/>
                        <a:pt x="2662" y="3595"/>
                      </a:cubicBezTo>
                      <a:cubicBezTo>
                        <a:pt x="2697" y="3561"/>
                        <a:pt x="2766" y="3526"/>
                        <a:pt x="2835" y="3526"/>
                      </a:cubicBezTo>
                      <a:cubicBezTo>
                        <a:pt x="3008" y="3423"/>
                        <a:pt x="3043" y="3319"/>
                        <a:pt x="3112" y="3215"/>
                      </a:cubicBezTo>
                      <a:cubicBezTo>
                        <a:pt x="3181" y="3112"/>
                        <a:pt x="3354" y="3042"/>
                        <a:pt x="3630" y="3042"/>
                      </a:cubicBezTo>
                      <a:cubicBezTo>
                        <a:pt x="3699" y="3042"/>
                        <a:pt x="3769" y="3077"/>
                        <a:pt x="3803" y="3112"/>
                      </a:cubicBezTo>
                      <a:cubicBezTo>
                        <a:pt x="4045" y="3215"/>
                        <a:pt x="4356" y="3284"/>
                        <a:pt x="4840" y="3284"/>
                      </a:cubicBezTo>
                      <a:cubicBezTo>
                        <a:pt x="4909" y="3146"/>
                        <a:pt x="4944" y="3042"/>
                        <a:pt x="5013" y="2939"/>
                      </a:cubicBezTo>
                      <a:cubicBezTo>
                        <a:pt x="5047" y="2870"/>
                        <a:pt x="5082" y="2800"/>
                        <a:pt x="5082" y="2731"/>
                      </a:cubicBezTo>
                      <a:cubicBezTo>
                        <a:pt x="5047" y="2593"/>
                        <a:pt x="4840" y="2455"/>
                        <a:pt x="4633" y="2317"/>
                      </a:cubicBezTo>
                      <a:cubicBezTo>
                        <a:pt x="4460" y="2247"/>
                        <a:pt x="4252" y="2144"/>
                        <a:pt x="4011" y="2144"/>
                      </a:cubicBezTo>
                      <a:cubicBezTo>
                        <a:pt x="3734" y="2144"/>
                        <a:pt x="3527" y="2247"/>
                        <a:pt x="3388" y="2351"/>
                      </a:cubicBezTo>
                      <a:cubicBezTo>
                        <a:pt x="3285" y="2489"/>
                        <a:pt x="3250" y="2628"/>
                        <a:pt x="3146" y="2731"/>
                      </a:cubicBezTo>
                      <a:cubicBezTo>
                        <a:pt x="2974" y="2973"/>
                        <a:pt x="2593" y="3146"/>
                        <a:pt x="2144" y="3250"/>
                      </a:cubicBezTo>
                      <a:cubicBezTo>
                        <a:pt x="2109" y="3284"/>
                        <a:pt x="2040" y="3284"/>
                        <a:pt x="1971" y="3319"/>
                      </a:cubicBezTo>
                      <a:cubicBezTo>
                        <a:pt x="1902" y="3388"/>
                        <a:pt x="1971" y="3457"/>
                        <a:pt x="2006" y="3561"/>
                      </a:cubicBezTo>
                      <a:cubicBezTo>
                        <a:pt x="2075" y="3630"/>
                        <a:pt x="2040" y="3734"/>
                        <a:pt x="1937" y="3803"/>
                      </a:cubicBezTo>
                      <a:cubicBezTo>
                        <a:pt x="1867" y="3907"/>
                        <a:pt x="1729" y="3941"/>
                        <a:pt x="1660" y="4010"/>
                      </a:cubicBezTo>
                      <a:cubicBezTo>
                        <a:pt x="1522" y="4183"/>
                        <a:pt x="1695" y="4356"/>
                        <a:pt x="1591" y="4529"/>
                      </a:cubicBezTo>
                      <a:cubicBezTo>
                        <a:pt x="1522" y="4632"/>
                        <a:pt x="1349" y="4701"/>
                        <a:pt x="1211" y="4805"/>
                      </a:cubicBezTo>
                      <a:cubicBezTo>
                        <a:pt x="865" y="4978"/>
                        <a:pt x="969" y="5255"/>
                        <a:pt x="1211" y="5462"/>
                      </a:cubicBezTo>
                      <a:cubicBezTo>
                        <a:pt x="1349" y="5566"/>
                        <a:pt x="1591" y="5669"/>
                        <a:pt x="1798" y="5738"/>
                      </a:cubicBezTo>
                      <a:cubicBezTo>
                        <a:pt x="1867" y="5773"/>
                        <a:pt x="1937" y="5808"/>
                        <a:pt x="1971" y="5877"/>
                      </a:cubicBezTo>
                      <a:cubicBezTo>
                        <a:pt x="2006" y="5946"/>
                        <a:pt x="2006" y="5980"/>
                        <a:pt x="1971" y="6050"/>
                      </a:cubicBezTo>
                      <a:cubicBezTo>
                        <a:pt x="1867" y="6257"/>
                        <a:pt x="1798" y="6464"/>
                        <a:pt x="1626" y="6672"/>
                      </a:cubicBezTo>
                      <a:cubicBezTo>
                        <a:pt x="1453" y="6879"/>
                        <a:pt x="1176" y="7052"/>
                        <a:pt x="796" y="7156"/>
                      </a:cubicBezTo>
                      <a:cubicBezTo>
                        <a:pt x="692" y="7156"/>
                        <a:pt x="623" y="7190"/>
                        <a:pt x="554" y="7294"/>
                      </a:cubicBezTo>
                      <a:cubicBezTo>
                        <a:pt x="554" y="7398"/>
                        <a:pt x="623" y="7536"/>
                        <a:pt x="623" y="7640"/>
                      </a:cubicBezTo>
                      <a:cubicBezTo>
                        <a:pt x="658" y="7778"/>
                        <a:pt x="623" y="7916"/>
                        <a:pt x="450" y="7985"/>
                      </a:cubicBezTo>
                      <a:cubicBezTo>
                        <a:pt x="312" y="8054"/>
                        <a:pt x="174" y="8054"/>
                        <a:pt x="70" y="8123"/>
                      </a:cubicBezTo>
                      <a:cubicBezTo>
                        <a:pt x="1" y="8193"/>
                        <a:pt x="1" y="8262"/>
                        <a:pt x="1" y="8331"/>
                      </a:cubicBezTo>
                      <a:cubicBezTo>
                        <a:pt x="36" y="8469"/>
                        <a:pt x="105" y="8607"/>
                        <a:pt x="277" y="8711"/>
                      </a:cubicBezTo>
                      <a:cubicBezTo>
                        <a:pt x="485" y="8815"/>
                        <a:pt x="796" y="8884"/>
                        <a:pt x="1072" y="8953"/>
                      </a:cubicBezTo>
                      <a:cubicBezTo>
                        <a:pt x="1591" y="9091"/>
                        <a:pt x="1764" y="9402"/>
                        <a:pt x="1280" y="9610"/>
                      </a:cubicBezTo>
                      <a:cubicBezTo>
                        <a:pt x="1072" y="9679"/>
                        <a:pt x="865" y="9783"/>
                        <a:pt x="623" y="9852"/>
                      </a:cubicBezTo>
                      <a:cubicBezTo>
                        <a:pt x="450" y="9886"/>
                        <a:pt x="277" y="9886"/>
                        <a:pt x="139" y="9990"/>
                      </a:cubicBezTo>
                      <a:cubicBezTo>
                        <a:pt x="70" y="10059"/>
                        <a:pt x="70" y="10128"/>
                        <a:pt x="70" y="10197"/>
                      </a:cubicBezTo>
                      <a:cubicBezTo>
                        <a:pt x="70" y="10439"/>
                        <a:pt x="174" y="10647"/>
                        <a:pt x="381" y="10854"/>
                      </a:cubicBezTo>
                      <a:cubicBezTo>
                        <a:pt x="623" y="10785"/>
                        <a:pt x="831" y="10647"/>
                        <a:pt x="934" y="10474"/>
                      </a:cubicBezTo>
                      <a:cubicBezTo>
                        <a:pt x="969" y="10405"/>
                        <a:pt x="1003" y="10301"/>
                        <a:pt x="1107" y="10232"/>
                      </a:cubicBezTo>
                      <a:cubicBezTo>
                        <a:pt x="1142" y="10197"/>
                        <a:pt x="1245" y="10197"/>
                        <a:pt x="1349" y="10197"/>
                      </a:cubicBezTo>
                      <a:cubicBezTo>
                        <a:pt x="1418" y="10197"/>
                        <a:pt x="1487" y="10197"/>
                        <a:pt x="1522" y="10232"/>
                      </a:cubicBezTo>
                      <a:cubicBezTo>
                        <a:pt x="1695" y="10405"/>
                        <a:pt x="1211" y="10578"/>
                        <a:pt x="1245" y="10750"/>
                      </a:cubicBezTo>
                      <a:cubicBezTo>
                        <a:pt x="1245" y="10819"/>
                        <a:pt x="1384" y="10889"/>
                        <a:pt x="1522" y="10958"/>
                      </a:cubicBezTo>
                      <a:cubicBezTo>
                        <a:pt x="1660" y="10992"/>
                        <a:pt x="1833" y="10992"/>
                        <a:pt x="1971" y="11027"/>
                      </a:cubicBezTo>
                      <a:lnTo>
                        <a:pt x="2213" y="11027"/>
                      </a:lnTo>
                      <a:cubicBezTo>
                        <a:pt x="2317" y="11027"/>
                        <a:pt x="2421" y="11027"/>
                        <a:pt x="2490" y="10958"/>
                      </a:cubicBezTo>
                      <a:cubicBezTo>
                        <a:pt x="2559" y="10923"/>
                        <a:pt x="2524" y="10854"/>
                        <a:pt x="2593" y="10785"/>
                      </a:cubicBezTo>
                      <a:cubicBezTo>
                        <a:pt x="2662" y="10750"/>
                        <a:pt x="2801" y="10681"/>
                        <a:pt x="2904" y="10647"/>
                      </a:cubicBezTo>
                      <a:cubicBezTo>
                        <a:pt x="3008" y="10647"/>
                        <a:pt x="3112" y="10612"/>
                        <a:pt x="3285" y="10612"/>
                      </a:cubicBezTo>
                      <a:cubicBezTo>
                        <a:pt x="3492" y="10612"/>
                        <a:pt x="3699" y="10647"/>
                        <a:pt x="3838" y="10750"/>
                      </a:cubicBezTo>
                      <a:cubicBezTo>
                        <a:pt x="3941" y="10854"/>
                        <a:pt x="4011" y="10958"/>
                        <a:pt x="4045" y="11061"/>
                      </a:cubicBezTo>
                      <a:cubicBezTo>
                        <a:pt x="4183" y="11338"/>
                        <a:pt x="4287" y="11580"/>
                        <a:pt x="4425" y="11822"/>
                      </a:cubicBezTo>
                      <a:cubicBezTo>
                        <a:pt x="4460" y="11891"/>
                        <a:pt x="4460" y="11960"/>
                        <a:pt x="4564" y="11995"/>
                      </a:cubicBezTo>
                      <a:cubicBezTo>
                        <a:pt x="4771" y="12133"/>
                        <a:pt x="5220" y="12098"/>
                        <a:pt x="5497" y="12237"/>
                      </a:cubicBezTo>
                      <a:cubicBezTo>
                        <a:pt x="5773" y="12375"/>
                        <a:pt x="5601" y="12651"/>
                        <a:pt x="5704" y="12824"/>
                      </a:cubicBezTo>
                      <a:cubicBezTo>
                        <a:pt x="5808" y="12997"/>
                        <a:pt x="6154" y="13135"/>
                        <a:pt x="6188" y="13308"/>
                      </a:cubicBezTo>
                      <a:cubicBezTo>
                        <a:pt x="6257" y="13550"/>
                        <a:pt x="5877" y="13723"/>
                        <a:pt x="5773" y="13930"/>
                      </a:cubicBezTo>
                      <a:cubicBezTo>
                        <a:pt x="5704" y="14103"/>
                        <a:pt x="5773" y="14241"/>
                        <a:pt x="5739" y="14380"/>
                      </a:cubicBezTo>
                      <a:cubicBezTo>
                        <a:pt x="5704" y="14414"/>
                        <a:pt x="5704" y="14449"/>
                        <a:pt x="5739" y="14518"/>
                      </a:cubicBezTo>
                      <a:cubicBezTo>
                        <a:pt x="5808" y="14553"/>
                        <a:pt x="5912" y="14553"/>
                        <a:pt x="6015" y="14553"/>
                      </a:cubicBezTo>
                      <a:cubicBezTo>
                        <a:pt x="7191" y="14587"/>
                        <a:pt x="8227" y="15106"/>
                        <a:pt x="8020" y="15693"/>
                      </a:cubicBezTo>
                      <a:cubicBezTo>
                        <a:pt x="7916" y="15970"/>
                        <a:pt x="7674" y="16212"/>
                        <a:pt x="7467" y="16488"/>
                      </a:cubicBezTo>
                      <a:cubicBezTo>
                        <a:pt x="7294" y="16765"/>
                        <a:pt x="7191" y="17076"/>
                        <a:pt x="7432" y="17352"/>
                      </a:cubicBezTo>
                      <a:cubicBezTo>
                        <a:pt x="7571" y="17525"/>
                        <a:pt x="7882" y="17663"/>
                        <a:pt x="8055" y="17836"/>
                      </a:cubicBezTo>
                      <a:cubicBezTo>
                        <a:pt x="8193" y="18009"/>
                        <a:pt x="8227" y="18182"/>
                        <a:pt x="8227" y="18355"/>
                      </a:cubicBezTo>
                      <a:cubicBezTo>
                        <a:pt x="8227" y="18458"/>
                        <a:pt x="8227" y="18562"/>
                        <a:pt x="8124" y="18666"/>
                      </a:cubicBezTo>
                      <a:cubicBezTo>
                        <a:pt x="8020" y="18735"/>
                        <a:pt x="7847" y="18804"/>
                        <a:pt x="7674" y="18839"/>
                      </a:cubicBezTo>
                      <a:cubicBezTo>
                        <a:pt x="7363" y="18908"/>
                        <a:pt x="7087" y="18942"/>
                        <a:pt x="6776" y="18942"/>
                      </a:cubicBezTo>
                      <a:cubicBezTo>
                        <a:pt x="6603" y="18942"/>
                        <a:pt x="6430" y="18942"/>
                        <a:pt x="6223" y="18908"/>
                      </a:cubicBezTo>
                      <a:cubicBezTo>
                        <a:pt x="6177" y="18908"/>
                        <a:pt x="6131" y="18892"/>
                        <a:pt x="6054" y="18892"/>
                      </a:cubicBezTo>
                      <a:cubicBezTo>
                        <a:pt x="6015" y="18892"/>
                        <a:pt x="5969" y="18896"/>
                        <a:pt x="5912" y="18908"/>
                      </a:cubicBezTo>
                      <a:cubicBezTo>
                        <a:pt x="5773" y="18908"/>
                        <a:pt x="5670" y="18977"/>
                        <a:pt x="5635" y="19046"/>
                      </a:cubicBezTo>
                      <a:cubicBezTo>
                        <a:pt x="5601" y="19150"/>
                        <a:pt x="5635" y="19219"/>
                        <a:pt x="5704" y="19357"/>
                      </a:cubicBezTo>
                      <a:cubicBezTo>
                        <a:pt x="5808" y="19461"/>
                        <a:pt x="6154" y="19461"/>
                        <a:pt x="6257" y="19564"/>
                      </a:cubicBezTo>
                      <a:cubicBezTo>
                        <a:pt x="6292" y="19599"/>
                        <a:pt x="6257" y="19668"/>
                        <a:pt x="6188" y="19703"/>
                      </a:cubicBezTo>
                      <a:cubicBezTo>
                        <a:pt x="6154" y="19772"/>
                        <a:pt x="6050" y="19806"/>
                        <a:pt x="6015" y="19841"/>
                      </a:cubicBezTo>
                      <a:cubicBezTo>
                        <a:pt x="5808" y="20048"/>
                        <a:pt x="6154" y="20290"/>
                        <a:pt x="6050" y="20498"/>
                      </a:cubicBezTo>
                      <a:cubicBezTo>
                        <a:pt x="6050" y="20532"/>
                        <a:pt x="5981" y="20601"/>
                        <a:pt x="5946" y="20636"/>
                      </a:cubicBezTo>
                      <a:cubicBezTo>
                        <a:pt x="5842" y="20774"/>
                        <a:pt x="5842" y="20912"/>
                        <a:pt x="5912" y="21085"/>
                      </a:cubicBezTo>
                      <a:cubicBezTo>
                        <a:pt x="5912" y="21120"/>
                        <a:pt x="5946" y="21154"/>
                        <a:pt x="5981" y="21189"/>
                      </a:cubicBezTo>
                      <a:cubicBezTo>
                        <a:pt x="6154" y="21293"/>
                        <a:pt x="6499" y="21258"/>
                        <a:pt x="6672" y="21362"/>
                      </a:cubicBezTo>
                      <a:cubicBezTo>
                        <a:pt x="6810" y="21431"/>
                        <a:pt x="6776" y="21535"/>
                        <a:pt x="6914" y="21638"/>
                      </a:cubicBezTo>
                      <a:cubicBezTo>
                        <a:pt x="6983" y="21673"/>
                        <a:pt x="7121" y="21707"/>
                        <a:pt x="7329" y="21707"/>
                      </a:cubicBezTo>
                      <a:cubicBezTo>
                        <a:pt x="7502" y="21707"/>
                        <a:pt x="7640" y="21673"/>
                        <a:pt x="7778" y="21638"/>
                      </a:cubicBezTo>
                      <a:cubicBezTo>
                        <a:pt x="7882" y="21569"/>
                        <a:pt x="7916" y="21466"/>
                        <a:pt x="7986" y="21396"/>
                      </a:cubicBezTo>
                      <a:cubicBezTo>
                        <a:pt x="8124" y="21293"/>
                        <a:pt x="8400" y="21189"/>
                        <a:pt x="8711" y="21189"/>
                      </a:cubicBezTo>
                      <a:cubicBezTo>
                        <a:pt x="8781" y="21189"/>
                        <a:pt x="8850" y="21189"/>
                        <a:pt x="8919" y="21224"/>
                      </a:cubicBezTo>
                      <a:cubicBezTo>
                        <a:pt x="9264" y="21258"/>
                        <a:pt x="9506" y="21431"/>
                        <a:pt x="9576" y="21638"/>
                      </a:cubicBezTo>
                      <a:cubicBezTo>
                        <a:pt x="9679" y="21811"/>
                        <a:pt x="9610" y="22019"/>
                        <a:pt x="9610" y="22191"/>
                      </a:cubicBezTo>
                      <a:cubicBezTo>
                        <a:pt x="9576" y="22399"/>
                        <a:pt x="9679" y="22606"/>
                        <a:pt x="9679" y="22814"/>
                      </a:cubicBezTo>
                      <a:cubicBezTo>
                        <a:pt x="9679" y="22848"/>
                        <a:pt x="9679" y="22917"/>
                        <a:pt x="9645" y="22952"/>
                      </a:cubicBezTo>
                      <a:cubicBezTo>
                        <a:pt x="9506" y="23090"/>
                        <a:pt x="9092" y="23125"/>
                        <a:pt x="8919" y="23263"/>
                      </a:cubicBezTo>
                      <a:cubicBezTo>
                        <a:pt x="8711" y="23401"/>
                        <a:pt x="8953" y="23643"/>
                        <a:pt x="8746" y="23816"/>
                      </a:cubicBezTo>
                      <a:cubicBezTo>
                        <a:pt x="8711" y="23851"/>
                        <a:pt x="8642" y="23885"/>
                        <a:pt x="8504" y="23920"/>
                      </a:cubicBezTo>
                      <a:cubicBezTo>
                        <a:pt x="8400" y="23920"/>
                        <a:pt x="8297" y="23851"/>
                        <a:pt x="8193" y="23816"/>
                      </a:cubicBezTo>
                      <a:cubicBezTo>
                        <a:pt x="8055" y="23712"/>
                        <a:pt x="7916" y="23609"/>
                        <a:pt x="7847" y="23505"/>
                      </a:cubicBezTo>
                      <a:cubicBezTo>
                        <a:pt x="7778" y="23401"/>
                        <a:pt x="7709" y="23297"/>
                        <a:pt x="7467" y="23263"/>
                      </a:cubicBezTo>
                      <a:cubicBezTo>
                        <a:pt x="7363" y="23263"/>
                        <a:pt x="7260" y="23297"/>
                        <a:pt x="7191" y="23332"/>
                      </a:cubicBezTo>
                      <a:cubicBezTo>
                        <a:pt x="7121" y="23367"/>
                        <a:pt x="7087" y="23436"/>
                        <a:pt x="7087" y="23505"/>
                      </a:cubicBezTo>
                      <a:cubicBezTo>
                        <a:pt x="7052" y="23678"/>
                        <a:pt x="7225" y="23851"/>
                        <a:pt x="7260" y="24023"/>
                      </a:cubicBezTo>
                      <a:cubicBezTo>
                        <a:pt x="7329" y="24196"/>
                        <a:pt x="7260" y="24404"/>
                        <a:pt x="7225" y="24576"/>
                      </a:cubicBezTo>
                      <a:cubicBezTo>
                        <a:pt x="7191" y="24957"/>
                        <a:pt x="7156" y="25406"/>
                        <a:pt x="7536" y="25752"/>
                      </a:cubicBezTo>
                      <a:cubicBezTo>
                        <a:pt x="7571" y="25786"/>
                        <a:pt x="7640" y="25855"/>
                        <a:pt x="7674" y="25890"/>
                      </a:cubicBezTo>
                      <a:cubicBezTo>
                        <a:pt x="7744" y="25994"/>
                        <a:pt x="7709" y="26132"/>
                        <a:pt x="7640" y="26235"/>
                      </a:cubicBezTo>
                      <a:cubicBezTo>
                        <a:pt x="7571" y="26339"/>
                        <a:pt x="7432" y="26443"/>
                        <a:pt x="7363" y="26547"/>
                      </a:cubicBezTo>
                      <a:cubicBezTo>
                        <a:pt x="7260" y="26650"/>
                        <a:pt x="7225" y="26754"/>
                        <a:pt x="7121" y="26858"/>
                      </a:cubicBezTo>
                      <a:cubicBezTo>
                        <a:pt x="6949" y="27065"/>
                        <a:pt x="6603" y="27238"/>
                        <a:pt x="6326" y="27411"/>
                      </a:cubicBezTo>
                      <a:cubicBezTo>
                        <a:pt x="6050" y="27584"/>
                        <a:pt x="5773" y="27791"/>
                        <a:pt x="5773" y="27998"/>
                      </a:cubicBezTo>
                      <a:cubicBezTo>
                        <a:pt x="5739" y="28067"/>
                        <a:pt x="5773" y="28102"/>
                        <a:pt x="5808" y="28171"/>
                      </a:cubicBezTo>
                      <a:cubicBezTo>
                        <a:pt x="5877" y="28240"/>
                        <a:pt x="5981" y="28275"/>
                        <a:pt x="6084" y="28344"/>
                      </a:cubicBezTo>
                      <a:cubicBezTo>
                        <a:pt x="6292" y="28482"/>
                        <a:pt x="6292" y="28724"/>
                        <a:pt x="6119" y="28862"/>
                      </a:cubicBezTo>
                      <a:cubicBezTo>
                        <a:pt x="5981" y="28966"/>
                        <a:pt x="5773" y="29035"/>
                        <a:pt x="5566" y="29104"/>
                      </a:cubicBezTo>
                      <a:cubicBezTo>
                        <a:pt x="5393" y="29174"/>
                        <a:pt x="5255" y="29312"/>
                        <a:pt x="5359" y="29415"/>
                      </a:cubicBezTo>
                      <a:cubicBezTo>
                        <a:pt x="5428" y="29485"/>
                        <a:pt x="5566" y="29519"/>
                        <a:pt x="5635" y="29588"/>
                      </a:cubicBezTo>
                      <a:cubicBezTo>
                        <a:pt x="5773" y="29692"/>
                        <a:pt x="5670" y="29830"/>
                        <a:pt x="5842" y="30038"/>
                      </a:cubicBezTo>
                      <a:cubicBezTo>
                        <a:pt x="5946" y="30038"/>
                        <a:pt x="6084" y="30072"/>
                        <a:pt x="6188" y="30072"/>
                      </a:cubicBezTo>
                      <a:cubicBezTo>
                        <a:pt x="6326" y="30107"/>
                        <a:pt x="6465" y="30107"/>
                        <a:pt x="6603" y="30141"/>
                      </a:cubicBezTo>
                      <a:cubicBezTo>
                        <a:pt x="6845" y="30210"/>
                        <a:pt x="6949" y="30349"/>
                        <a:pt x="6949" y="30487"/>
                      </a:cubicBezTo>
                      <a:cubicBezTo>
                        <a:pt x="6983" y="30625"/>
                        <a:pt x="6914" y="30798"/>
                        <a:pt x="6707" y="30936"/>
                      </a:cubicBezTo>
                      <a:cubicBezTo>
                        <a:pt x="6534" y="31075"/>
                        <a:pt x="6223" y="31144"/>
                        <a:pt x="5981" y="31247"/>
                      </a:cubicBezTo>
                      <a:cubicBezTo>
                        <a:pt x="5877" y="31317"/>
                        <a:pt x="5773" y="31351"/>
                        <a:pt x="5704" y="31420"/>
                      </a:cubicBezTo>
                      <a:cubicBezTo>
                        <a:pt x="5531" y="31420"/>
                        <a:pt x="5393" y="31489"/>
                        <a:pt x="5359" y="31558"/>
                      </a:cubicBezTo>
                      <a:cubicBezTo>
                        <a:pt x="5324" y="31662"/>
                        <a:pt x="5359" y="31731"/>
                        <a:pt x="5428" y="31800"/>
                      </a:cubicBezTo>
                      <a:cubicBezTo>
                        <a:pt x="5497" y="31973"/>
                        <a:pt x="5566" y="32112"/>
                        <a:pt x="5808" y="32215"/>
                      </a:cubicBezTo>
                      <a:cubicBezTo>
                        <a:pt x="5912" y="32250"/>
                        <a:pt x="6084" y="32284"/>
                        <a:pt x="6223" y="32319"/>
                      </a:cubicBezTo>
                      <a:cubicBezTo>
                        <a:pt x="6568" y="32388"/>
                        <a:pt x="6914" y="32526"/>
                        <a:pt x="7018" y="32699"/>
                      </a:cubicBezTo>
                      <a:cubicBezTo>
                        <a:pt x="7087" y="32803"/>
                        <a:pt x="7052" y="32941"/>
                        <a:pt x="7087" y="33045"/>
                      </a:cubicBezTo>
                      <a:cubicBezTo>
                        <a:pt x="7087" y="33148"/>
                        <a:pt x="7191" y="33287"/>
                        <a:pt x="7398" y="33321"/>
                      </a:cubicBezTo>
                      <a:cubicBezTo>
                        <a:pt x="7571" y="33356"/>
                        <a:pt x="7744" y="33356"/>
                        <a:pt x="7882" y="33390"/>
                      </a:cubicBezTo>
                      <a:cubicBezTo>
                        <a:pt x="8158" y="33460"/>
                        <a:pt x="8193" y="33632"/>
                        <a:pt x="8158" y="33771"/>
                      </a:cubicBezTo>
                      <a:cubicBezTo>
                        <a:pt x="8124" y="33840"/>
                        <a:pt x="8089" y="33909"/>
                        <a:pt x="8020" y="33943"/>
                      </a:cubicBezTo>
                      <a:cubicBezTo>
                        <a:pt x="7951" y="33978"/>
                        <a:pt x="7847" y="34013"/>
                        <a:pt x="7709" y="34013"/>
                      </a:cubicBezTo>
                      <a:cubicBezTo>
                        <a:pt x="7640" y="34013"/>
                        <a:pt x="7536" y="33978"/>
                        <a:pt x="7432" y="33978"/>
                      </a:cubicBezTo>
                      <a:cubicBezTo>
                        <a:pt x="7260" y="33909"/>
                        <a:pt x="7156" y="33805"/>
                        <a:pt x="7087" y="33736"/>
                      </a:cubicBezTo>
                      <a:cubicBezTo>
                        <a:pt x="6983" y="33598"/>
                        <a:pt x="6914" y="33494"/>
                        <a:pt x="6603" y="33460"/>
                      </a:cubicBezTo>
                      <a:cubicBezTo>
                        <a:pt x="6499" y="33460"/>
                        <a:pt x="6430" y="33460"/>
                        <a:pt x="6361" y="33494"/>
                      </a:cubicBezTo>
                      <a:lnTo>
                        <a:pt x="6084" y="33494"/>
                      </a:lnTo>
                      <a:cubicBezTo>
                        <a:pt x="5877" y="33494"/>
                        <a:pt x="5842" y="33390"/>
                        <a:pt x="5531" y="33321"/>
                      </a:cubicBezTo>
                      <a:cubicBezTo>
                        <a:pt x="5220" y="33321"/>
                        <a:pt x="5047" y="33632"/>
                        <a:pt x="4909" y="33736"/>
                      </a:cubicBezTo>
                      <a:cubicBezTo>
                        <a:pt x="4667" y="33943"/>
                        <a:pt x="4667" y="34220"/>
                        <a:pt x="4875" y="34427"/>
                      </a:cubicBezTo>
                      <a:cubicBezTo>
                        <a:pt x="4978" y="34497"/>
                        <a:pt x="5082" y="34566"/>
                        <a:pt x="5151" y="34635"/>
                      </a:cubicBezTo>
                      <a:cubicBezTo>
                        <a:pt x="5497" y="34980"/>
                        <a:pt x="5531" y="35361"/>
                        <a:pt x="6015" y="35672"/>
                      </a:cubicBezTo>
                      <a:cubicBezTo>
                        <a:pt x="6154" y="35775"/>
                        <a:pt x="6361" y="35845"/>
                        <a:pt x="6637" y="35845"/>
                      </a:cubicBezTo>
                      <a:cubicBezTo>
                        <a:pt x="6914" y="35845"/>
                        <a:pt x="7121" y="35741"/>
                        <a:pt x="7260" y="35603"/>
                      </a:cubicBezTo>
                      <a:cubicBezTo>
                        <a:pt x="7709" y="35292"/>
                        <a:pt x="7744" y="34877"/>
                        <a:pt x="7744" y="34462"/>
                      </a:cubicBezTo>
                      <a:cubicBezTo>
                        <a:pt x="7744" y="34427"/>
                        <a:pt x="7778" y="34358"/>
                        <a:pt x="7986" y="34289"/>
                      </a:cubicBezTo>
                      <a:lnTo>
                        <a:pt x="8366" y="34289"/>
                      </a:lnTo>
                      <a:cubicBezTo>
                        <a:pt x="8642" y="34289"/>
                        <a:pt x="8953" y="34324"/>
                        <a:pt x="9230" y="34324"/>
                      </a:cubicBezTo>
                      <a:cubicBezTo>
                        <a:pt x="9437" y="34358"/>
                        <a:pt x="9679" y="34393"/>
                        <a:pt x="9817" y="34462"/>
                      </a:cubicBezTo>
                      <a:cubicBezTo>
                        <a:pt x="9990" y="34566"/>
                        <a:pt x="9990" y="34669"/>
                        <a:pt x="9990" y="34773"/>
                      </a:cubicBezTo>
                      <a:cubicBezTo>
                        <a:pt x="9956" y="35050"/>
                        <a:pt x="9783" y="35430"/>
                        <a:pt x="10198" y="35637"/>
                      </a:cubicBezTo>
                      <a:cubicBezTo>
                        <a:pt x="10509" y="35810"/>
                        <a:pt x="11131" y="35810"/>
                        <a:pt x="11235" y="36052"/>
                      </a:cubicBezTo>
                      <a:cubicBezTo>
                        <a:pt x="11304" y="36156"/>
                        <a:pt x="11131" y="36294"/>
                        <a:pt x="11027" y="36398"/>
                      </a:cubicBezTo>
                      <a:cubicBezTo>
                        <a:pt x="10924" y="36536"/>
                        <a:pt x="10889" y="36709"/>
                        <a:pt x="11096" y="36778"/>
                      </a:cubicBezTo>
                      <a:cubicBezTo>
                        <a:pt x="11235" y="36812"/>
                        <a:pt x="11407" y="36847"/>
                        <a:pt x="11684" y="36882"/>
                      </a:cubicBezTo>
                      <a:cubicBezTo>
                        <a:pt x="11788" y="36951"/>
                        <a:pt x="11684" y="37020"/>
                        <a:pt x="11719" y="37089"/>
                      </a:cubicBezTo>
                      <a:cubicBezTo>
                        <a:pt x="11719" y="37158"/>
                        <a:pt x="11857" y="37227"/>
                        <a:pt x="12237" y="37262"/>
                      </a:cubicBezTo>
                      <a:cubicBezTo>
                        <a:pt x="12306" y="37227"/>
                        <a:pt x="12341" y="37193"/>
                        <a:pt x="12375" y="37158"/>
                      </a:cubicBezTo>
                      <a:cubicBezTo>
                        <a:pt x="12444" y="37123"/>
                        <a:pt x="12479" y="37123"/>
                        <a:pt x="12514" y="37089"/>
                      </a:cubicBezTo>
                      <a:cubicBezTo>
                        <a:pt x="12548" y="37020"/>
                        <a:pt x="12548" y="36985"/>
                        <a:pt x="12548" y="36916"/>
                      </a:cubicBezTo>
                      <a:cubicBezTo>
                        <a:pt x="12548" y="36812"/>
                        <a:pt x="12548" y="36640"/>
                        <a:pt x="12755" y="36570"/>
                      </a:cubicBezTo>
                      <a:cubicBezTo>
                        <a:pt x="12859" y="36570"/>
                        <a:pt x="12963" y="36570"/>
                        <a:pt x="13067" y="36536"/>
                      </a:cubicBezTo>
                      <a:cubicBezTo>
                        <a:pt x="13136" y="36501"/>
                        <a:pt x="13205" y="36432"/>
                        <a:pt x="13274" y="36398"/>
                      </a:cubicBezTo>
                      <a:cubicBezTo>
                        <a:pt x="13343" y="36259"/>
                        <a:pt x="13447" y="36087"/>
                        <a:pt x="13758" y="36087"/>
                      </a:cubicBezTo>
                      <a:cubicBezTo>
                        <a:pt x="13827" y="36087"/>
                        <a:pt x="13931" y="36121"/>
                        <a:pt x="14000" y="36121"/>
                      </a:cubicBezTo>
                      <a:cubicBezTo>
                        <a:pt x="14622" y="36259"/>
                        <a:pt x="15140" y="36501"/>
                        <a:pt x="15555" y="36778"/>
                      </a:cubicBezTo>
                      <a:cubicBezTo>
                        <a:pt x="15659" y="36847"/>
                        <a:pt x="15763" y="36916"/>
                        <a:pt x="15901" y="36951"/>
                      </a:cubicBezTo>
                      <a:cubicBezTo>
                        <a:pt x="16005" y="36985"/>
                        <a:pt x="16143" y="36985"/>
                        <a:pt x="16281" y="36985"/>
                      </a:cubicBezTo>
                      <a:cubicBezTo>
                        <a:pt x="16800" y="36985"/>
                        <a:pt x="17318" y="36916"/>
                        <a:pt x="17733" y="36743"/>
                      </a:cubicBezTo>
                      <a:cubicBezTo>
                        <a:pt x="18251" y="36536"/>
                        <a:pt x="18597" y="36259"/>
                        <a:pt x="19012" y="35983"/>
                      </a:cubicBezTo>
                      <a:cubicBezTo>
                        <a:pt x="19427" y="35741"/>
                        <a:pt x="19980" y="35499"/>
                        <a:pt x="20671" y="35499"/>
                      </a:cubicBezTo>
                      <a:cubicBezTo>
                        <a:pt x="20740" y="35482"/>
                        <a:pt x="20809" y="35482"/>
                        <a:pt x="20878" y="35482"/>
                      </a:cubicBezTo>
                      <a:cubicBezTo>
                        <a:pt x="20947" y="35482"/>
                        <a:pt x="21017" y="35482"/>
                        <a:pt x="21086" y="35464"/>
                      </a:cubicBezTo>
                      <a:cubicBezTo>
                        <a:pt x="21397" y="35361"/>
                        <a:pt x="21224" y="35119"/>
                        <a:pt x="21293" y="34911"/>
                      </a:cubicBezTo>
                      <a:cubicBezTo>
                        <a:pt x="21397" y="34669"/>
                        <a:pt x="22054" y="34462"/>
                        <a:pt x="21846" y="34255"/>
                      </a:cubicBezTo>
                      <a:cubicBezTo>
                        <a:pt x="21777" y="34185"/>
                        <a:pt x="21673" y="34151"/>
                        <a:pt x="21570" y="34116"/>
                      </a:cubicBezTo>
                      <a:cubicBezTo>
                        <a:pt x="21086" y="33874"/>
                        <a:pt x="20878" y="33563"/>
                        <a:pt x="20947" y="33218"/>
                      </a:cubicBezTo>
                      <a:cubicBezTo>
                        <a:pt x="21017" y="32907"/>
                        <a:pt x="21328" y="32630"/>
                        <a:pt x="21777" y="32388"/>
                      </a:cubicBezTo>
                      <a:cubicBezTo>
                        <a:pt x="22054" y="32215"/>
                        <a:pt x="22434" y="32077"/>
                        <a:pt x="22814" y="32077"/>
                      </a:cubicBezTo>
                      <a:cubicBezTo>
                        <a:pt x="22918" y="32077"/>
                        <a:pt x="23021" y="32112"/>
                        <a:pt x="23125" y="32112"/>
                      </a:cubicBezTo>
                      <a:cubicBezTo>
                        <a:pt x="23471" y="32215"/>
                        <a:pt x="23713" y="32457"/>
                        <a:pt x="24162" y="32457"/>
                      </a:cubicBezTo>
                      <a:cubicBezTo>
                        <a:pt x="24611" y="32423"/>
                        <a:pt x="24750" y="32146"/>
                        <a:pt x="25061" y="31973"/>
                      </a:cubicBezTo>
                      <a:cubicBezTo>
                        <a:pt x="25303" y="31800"/>
                        <a:pt x="25683" y="31766"/>
                        <a:pt x="26098" y="31766"/>
                      </a:cubicBezTo>
                      <a:cubicBezTo>
                        <a:pt x="26270" y="31766"/>
                        <a:pt x="26409" y="31766"/>
                        <a:pt x="26582" y="31800"/>
                      </a:cubicBezTo>
                      <a:cubicBezTo>
                        <a:pt x="27930" y="31904"/>
                        <a:pt x="29139" y="32353"/>
                        <a:pt x="29796" y="32941"/>
                      </a:cubicBezTo>
                      <a:cubicBezTo>
                        <a:pt x="30004" y="33148"/>
                        <a:pt x="30280" y="33425"/>
                        <a:pt x="30764" y="33425"/>
                      </a:cubicBezTo>
                      <a:cubicBezTo>
                        <a:pt x="31179" y="33425"/>
                        <a:pt x="31594" y="33218"/>
                        <a:pt x="31939" y="33218"/>
                      </a:cubicBezTo>
                      <a:cubicBezTo>
                        <a:pt x="32008" y="33218"/>
                        <a:pt x="32112" y="33218"/>
                        <a:pt x="32181" y="33252"/>
                      </a:cubicBezTo>
                      <a:cubicBezTo>
                        <a:pt x="32423" y="33356"/>
                        <a:pt x="32458" y="33598"/>
                        <a:pt x="32803" y="33598"/>
                      </a:cubicBezTo>
                      <a:cubicBezTo>
                        <a:pt x="32907" y="33529"/>
                        <a:pt x="32942" y="33425"/>
                        <a:pt x="32942" y="33321"/>
                      </a:cubicBezTo>
                      <a:lnTo>
                        <a:pt x="33183" y="33321"/>
                      </a:lnTo>
                      <a:cubicBezTo>
                        <a:pt x="33633" y="33321"/>
                        <a:pt x="34082" y="33114"/>
                        <a:pt x="34186" y="32872"/>
                      </a:cubicBezTo>
                      <a:cubicBezTo>
                        <a:pt x="34324" y="32595"/>
                        <a:pt x="34151" y="32284"/>
                        <a:pt x="34048" y="32008"/>
                      </a:cubicBezTo>
                      <a:cubicBezTo>
                        <a:pt x="33944" y="31766"/>
                        <a:pt x="33944" y="31489"/>
                        <a:pt x="34117" y="31247"/>
                      </a:cubicBezTo>
                      <a:cubicBezTo>
                        <a:pt x="34324" y="30971"/>
                        <a:pt x="34739" y="30763"/>
                        <a:pt x="35257" y="30729"/>
                      </a:cubicBezTo>
                      <a:cubicBezTo>
                        <a:pt x="35465" y="30729"/>
                        <a:pt x="35707" y="30729"/>
                        <a:pt x="35741" y="30625"/>
                      </a:cubicBezTo>
                      <a:cubicBezTo>
                        <a:pt x="35741" y="30556"/>
                        <a:pt x="35638" y="30522"/>
                        <a:pt x="35534" y="30487"/>
                      </a:cubicBezTo>
                      <a:cubicBezTo>
                        <a:pt x="34048" y="29865"/>
                        <a:pt x="35568" y="29070"/>
                        <a:pt x="36087" y="28448"/>
                      </a:cubicBezTo>
                      <a:cubicBezTo>
                        <a:pt x="36225" y="28275"/>
                        <a:pt x="36329" y="28102"/>
                        <a:pt x="36260" y="27929"/>
                      </a:cubicBezTo>
                      <a:cubicBezTo>
                        <a:pt x="36225" y="27791"/>
                        <a:pt x="35983" y="27653"/>
                        <a:pt x="35880" y="27480"/>
                      </a:cubicBezTo>
                      <a:cubicBezTo>
                        <a:pt x="35810" y="27342"/>
                        <a:pt x="35845" y="27169"/>
                        <a:pt x="35983" y="27030"/>
                      </a:cubicBezTo>
                      <a:cubicBezTo>
                        <a:pt x="36087" y="26961"/>
                        <a:pt x="36260" y="26892"/>
                        <a:pt x="36363" y="26789"/>
                      </a:cubicBezTo>
                      <a:cubicBezTo>
                        <a:pt x="36675" y="26512"/>
                        <a:pt x="36536" y="26166"/>
                        <a:pt x="36363" y="25821"/>
                      </a:cubicBezTo>
                      <a:cubicBezTo>
                        <a:pt x="36191" y="25510"/>
                        <a:pt x="36018" y="25164"/>
                        <a:pt x="36363" y="24853"/>
                      </a:cubicBezTo>
                      <a:cubicBezTo>
                        <a:pt x="36502" y="24784"/>
                        <a:pt x="36675" y="24680"/>
                        <a:pt x="36778" y="24611"/>
                      </a:cubicBezTo>
                      <a:cubicBezTo>
                        <a:pt x="36951" y="24438"/>
                        <a:pt x="36917" y="24231"/>
                        <a:pt x="36847" y="24023"/>
                      </a:cubicBezTo>
                      <a:cubicBezTo>
                        <a:pt x="36813" y="23781"/>
                        <a:pt x="36744" y="23574"/>
                        <a:pt x="36605" y="23332"/>
                      </a:cubicBezTo>
                      <a:cubicBezTo>
                        <a:pt x="36536" y="23228"/>
                        <a:pt x="36467" y="23125"/>
                        <a:pt x="36467" y="23021"/>
                      </a:cubicBezTo>
                      <a:cubicBezTo>
                        <a:pt x="36398" y="22675"/>
                        <a:pt x="37020" y="22433"/>
                        <a:pt x="37297" y="22122"/>
                      </a:cubicBezTo>
                      <a:cubicBezTo>
                        <a:pt x="37366" y="22088"/>
                        <a:pt x="37400" y="22019"/>
                        <a:pt x="37366" y="21949"/>
                      </a:cubicBezTo>
                      <a:cubicBezTo>
                        <a:pt x="37331" y="21915"/>
                        <a:pt x="37262" y="21846"/>
                        <a:pt x="37193" y="21811"/>
                      </a:cubicBezTo>
                      <a:cubicBezTo>
                        <a:pt x="36917" y="21638"/>
                        <a:pt x="36847" y="21396"/>
                        <a:pt x="37124" y="21224"/>
                      </a:cubicBezTo>
                      <a:cubicBezTo>
                        <a:pt x="37331" y="21085"/>
                        <a:pt x="37781" y="21016"/>
                        <a:pt x="37781" y="20843"/>
                      </a:cubicBezTo>
                      <a:cubicBezTo>
                        <a:pt x="37781" y="20671"/>
                        <a:pt x="37366" y="20636"/>
                        <a:pt x="36951" y="20636"/>
                      </a:cubicBezTo>
                      <a:cubicBezTo>
                        <a:pt x="37055" y="20463"/>
                        <a:pt x="36882" y="20325"/>
                        <a:pt x="36847" y="20152"/>
                      </a:cubicBezTo>
                      <a:cubicBezTo>
                        <a:pt x="36847" y="20014"/>
                        <a:pt x="36986" y="19841"/>
                        <a:pt x="37158" y="19703"/>
                      </a:cubicBezTo>
                      <a:cubicBezTo>
                        <a:pt x="37504" y="19392"/>
                        <a:pt x="37815" y="19115"/>
                        <a:pt x="38161" y="18804"/>
                      </a:cubicBezTo>
                      <a:cubicBezTo>
                        <a:pt x="38230" y="18735"/>
                        <a:pt x="38334" y="18631"/>
                        <a:pt x="38334" y="18562"/>
                      </a:cubicBezTo>
                      <a:cubicBezTo>
                        <a:pt x="38334" y="18286"/>
                        <a:pt x="37712" y="18147"/>
                        <a:pt x="37297" y="18009"/>
                      </a:cubicBezTo>
                      <a:cubicBezTo>
                        <a:pt x="36744" y="17802"/>
                        <a:pt x="36363" y="17525"/>
                        <a:pt x="36191" y="17179"/>
                      </a:cubicBezTo>
                      <a:cubicBezTo>
                        <a:pt x="36052" y="17007"/>
                        <a:pt x="36052" y="16765"/>
                        <a:pt x="35914" y="16557"/>
                      </a:cubicBezTo>
                      <a:cubicBezTo>
                        <a:pt x="35810" y="16419"/>
                        <a:pt x="35603" y="16315"/>
                        <a:pt x="35568" y="16143"/>
                      </a:cubicBezTo>
                      <a:cubicBezTo>
                        <a:pt x="35465" y="15728"/>
                        <a:pt x="35983" y="15382"/>
                        <a:pt x="36260" y="15036"/>
                      </a:cubicBezTo>
                      <a:cubicBezTo>
                        <a:pt x="36605" y="14656"/>
                        <a:pt x="37158" y="14311"/>
                        <a:pt x="37850" y="14069"/>
                      </a:cubicBezTo>
                      <a:cubicBezTo>
                        <a:pt x="38265" y="13930"/>
                        <a:pt x="38714" y="13827"/>
                        <a:pt x="39025" y="13619"/>
                      </a:cubicBezTo>
                      <a:cubicBezTo>
                        <a:pt x="39198" y="13516"/>
                        <a:pt x="39336" y="13412"/>
                        <a:pt x="39440" y="13274"/>
                      </a:cubicBezTo>
                      <a:cubicBezTo>
                        <a:pt x="39785" y="12963"/>
                        <a:pt x="40062" y="12582"/>
                        <a:pt x="40269" y="12237"/>
                      </a:cubicBezTo>
                      <a:cubicBezTo>
                        <a:pt x="40373" y="12029"/>
                        <a:pt x="40822" y="11442"/>
                        <a:pt x="40338" y="11303"/>
                      </a:cubicBezTo>
                      <a:cubicBezTo>
                        <a:pt x="40287" y="11286"/>
                        <a:pt x="40235" y="11286"/>
                        <a:pt x="40179" y="11286"/>
                      </a:cubicBezTo>
                      <a:cubicBezTo>
                        <a:pt x="40122" y="11286"/>
                        <a:pt x="40062" y="11286"/>
                        <a:pt x="39993" y="11269"/>
                      </a:cubicBezTo>
                      <a:cubicBezTo>
                        <a:pt x="39785" y="11269"/>
                        <a:pt x="39578" y="11200"/>
                        <a:pt x="39509" y="11061"/>
                      </a:cubicBezTo>
                      <a:cubicBezTo>
                        <a:pt x="39371" y="10923"/>
                        <a:pt x="39474" y="10750"/>
                        <a:pt x="39267" y="10612"/>
                      </a:cubicBezTo>
                      <a:cubicBezTo>
                        <a:pt x="39163" y="10578"/>
                        <a:pt x="38990" y="10543"/>
                        <a:pt x="38852" y="10508"/>
                      </a:cubicBezTo>
                      <a:cubicBezTo>
                        <a:pt x="38714" y="10508"/>
                        <a:pt x="38576" y="10439"/>
                        <a:pt x="38541" y="10370"/>
                      </a:cubicBezTo>
                      <a:cubicBezTo>
                        <a:pt x="38472" y="10266"/>
                        <a:pt x="38714" y="10128"/>
                        <a:pt x="38645" y="9990"/>
                      </a:cubicBezTo>
                      <a:cubicBezTo>
                        <a:pt x="38576" y="9921"/>
                        <a:pt x="38368" y="9886"/>
                        <a:pt x="38334" y="9817"/>
                      </a:cubicBezTo>
                      <a:cubicBezTo>
                        <a:pt x="38230" y="9713"/>
                        <a:pt x="38403" y="9610"/>
                        <a:pt x="38541" y="9506"/>
                      </a:cubicBezTo>
                      <a:cubicBezTo>
                        <a:pt x="38679" y="9368"/>
                        <a:pt x="38748" y="9230"/>
                        <a:pt x="38645" y="9091"/>
                      </a:cubicBezTo>
                      <a:cubicBezTo>
                        <a:pt x="38645" y="9057"/>
                        <a:pt x="38610" y="9022"/>
                        <a:pt x="38576" y="8988"/>
                      </a:cubicBezTo>
                      <a:cubicBezTo>
                        <a:pt x="38541" y="8953"/>
                        <a:pt x="38472" y="8953"/>
                        <a:pt x="38403" y="8918"/>
                      </a:cubicBezTo>
                      <a:cubicBezTo>
                        <a:pt x="38057" y="8815"/>
                        <a:pt x="37746" y="8642"/>
                        <a:pt x="37746" y="8435"/>
                      </a:cubicBezTo>
                      <a:cubicBezTo>
                        <a:pt x="37746" y="8331"/>
                        <a:pt x="37781" y="8227"/>
                        <a:pt x="37815" y="8123"/>
                      </a:cubicBezTo>
                      <a:cubicBezTo>
                        <a:pt x="37815" y="7916"/>
                        <a:pt x="37470" y="7743"/>
                        <a:pt x="37124" y="7674"/>
                      </a:cubicBezTo>
                      <a:cubicBezTo>
                        <a:pt x="37020" y="7640"/>
                        <a:pt x="36917" y="7605"/>
                        <a:pt x="36847" y="7570"/>
                      </a:cubicBezTo>
                      <a:cubicBezTo>
                        <a:pt x="36778" y="7536"/>
                        <a:pt x="36847" y="7432"/>
                        <a:pt x="36917" y="7398"/>
                      </a:cubicBezTo>
                      <a:cubicBezTo>
                        <a:pt x="36986" y="7328"/>
                        <a:pt x="37089" y="7294"/>
                        <a:pt x="37124" y="7225"/>
                      </a:cubicBezTo>
                      <a:cubicBezTo>
                        <a:pt x="37193" y="7086"/>
                        <a:pt x="36951" y="6914"/>
                        <a:pt x="37124" y="6810"/>
                      </a:cubicBezTo>
                      <a:cubicBezTo>
                        <a:pt x="37228" y="6775"/>
                        <a:pt x="37331" y="6775"/>
                        <a:pt x="37608" y="6775"/>
                      </a:cubicBezTo>
                      <a:cubicBezTo>
                        <a:pt x="37781" y="6775"/>
                        <a:pt x="37988" y="6706"/>
                        <a:pt x="37988" y="6637"/>
                      </a:cubicBezTo>
                      <a:cubicBezTo>
                        <a:pt x="37953" y="6603"/>
                        <a:pt x="37919" y="6568"/>
                        <a:pt x="37850" y="6533"/>
                      </a:cubicBezTo>
                      <a:cubicBezTo>
                        <a:pt x="37746" y="6499"/>
                        <a:pt x="37642" y="6430"/>
                        <a:pt x="37539" y="6395"/>
                      </a:cubicBezTo>
                      <a:cubicBezTo>
                        <a:pt x="37366" y="6326"/>
                        <a:pt x="37158" y="6222"/>
                        <a:pt x="36605" y="6222"/>
                      </a:cubicBezTo>
                      <a:cubicBezTo>
                        <a:pt x="36467" y="6222"/>
                        <a:pt x="36363" y="6188"/>
                        <a:pt x="36329" y="6050"/>
                      </a:cubicBezTo>
                      <a:cubicBezTo>
                        <a:pt x="36329" y="5980"/>
                        <a:pt x="36294" y="5911"/>
                        <a:pt x="36191" y="5842"/>
                      </a:cubicBezTo>
                      <a:cubicBezTo>
                        <a:pt x="36145" y="5842"/>
                        <a:pt x="36098" y="5858"/>
                        <a:pt x="36001" y="5858"/>
                      </a:cubicBezTo>
                      <a:cubicBezTo>
                        <a:pt x="35953" y="5858"/>
                        <a:pt x="35891" y="5854"/>
                        <a:pt x="35810" y="5842"/>
                      </a:cubicBezTo>
                      <a:cubicBezTo>
                        <a:pt x="35707" y="5842"/>
                        <a:pt x="35568" y="5808"/>
                        <a:pt x="35568" y="5738"/>
                      </a:cubicBezTo>
                      <a:cubicBezTo>
                        <a:pt x="35534" y="5635"/>
                        <a:pt x="35672" y="5566"/>
                        <a:pt x="35776" y="5531"/>
                      </a:cubicBezTo>
                      <a:cubicBezTo>
                        <a:pt x="35914" y="5462"/>
                        <a:pt x="36018" y="5358"/>
                        <a:pt x="35914" y="5324"/>
                      </a:cubicBezTo>
                      <a:cubicBezTo>
                        <a:pt x="35845" y="5255"/>
                        <a:pt x="35776" y="5255"/>
                        <a:pt x="35638" y="5255"/>
                      </a:cubicBezTo>
                      <a:cubicBezTo>
                        <a:pt x="35292" y="5255"/>
                        <a:pt x="34981" y="5393"/>
                        <a:pt x="34912" y="5566"/>
                      </a:cubicBezTo>
                      <a:cubicBezTo>
                        <a:pt x="34912" y="5600"/>
                        <a:pt x="34912" y="5635"/>
                        <a:pt x="34635" y="5669"/>
                      </a:cubicBezTo>
                      <a:cubicBezTo>
                        <a:pt x="34532" y="5566"/>
                        <a:pt x="34255" y="5566"/>
                        <a:pt x="34048" y="5531"/>
                      </a:cubicBezTo>
                      <a:cubicBezTo>
                        <a:pt x="33840" y="5531"/>
                        <a:pt x="33598" y="5462"/>
                        <a:pt x="33529" y="5358"/>
                      </a:cubicBezTo>
                      <a:cubicBezTo>
                        <a:pt x="33460" y="5220"/>
                        <a:pt x="33633" y="5082"/>
                        <a:pt x="34082" y="5082"/>
                      </a:cubicBezTo>
                      <a:cubicBezTo>
                        <a:pt x="34151" y="5082"/>
                        <a:pt x="34220" y="5082"/>
                        <a:pt x="34255" y="5047"/>
                      </a:cubicBezTo>
                      <a:cubicBezTo>
                        <a:pt x="34290" y="5013"/>
                        <a:pt x="34220" y="4978"/>
                        <a:pt x="34255" y="4909"/>
                      </a:cubicBezTo>
                      <a:cubicBezTo>
                        <a:pt x="34290" y="4874"/>
                        <a:pt x="34462" y="4874"/>
                        <a:pt x="34566" y="4840"/>
                      </a:cubicBezTo>
                      <a:cubicBezTo>
                        <a:pt x="34739" y="4840"/>
                        <a:pt x="34877" y="4736"/>
                        <a:pt x="34843" y="4632"/>
                      </a:cubicBezTo>
                      <a:cubicBezTo>
                        <a:pt x="34808" y="4529"/>
                        <a:pt x="34566" y="4425"/>
                        <a:pt x="34670" y="4287"/>
                      </a:cubicBezTo>
                      <a:cubicBezTo>
                        <a:pt x="34695" y="4236"/>
                        <a:pt x="34794" y="4204"/>
                        <a:pt x="34927" y="4204"/>
                      </a:cubicBezTo>
                      <a:cubicBezTo>
                        <a:pt x="34976" y="4204"/>
                        <a:pt x="35029" y="4208"/>
                        <a:pt x="35085" y="4218"/>
                      </a:cubicBezTo>
                      <a:cubicBezTo>
                        <a:pt x="35257" y="4218"/>
                        <a:pt x="35396" y="4252"/>
                        <a:pt x="35568" y="4287"/>
                      </a:cubicBezTo>
                      <a:cubicBezTo>
                        <a:pt x="35707" y="4321"/>
                        <a:pt x="35880" y="4356"/>
                        <a:pt x="36087" y="4356"/>
                      </a:cubicBezTo>
                      <a:cubicBezTo>
                        <a:pt x="36225" y="4356"/>
                        <a:pt x="36398" y="4321"/>
                        <a:pt x="36433" y="4287"/>
                      </a:cubicBezTo>
                      <a:cubicBezTo>
                        <a:pt x="36536" y="4183"/>
                        <a:pt x="36329" y="4079"/>
                        <a:pt x="36156" y="4045"/>
                      </a:cubicBezTo>
                      <a:cubicBezTo>
                        <a:pt x="35776" y="3907"/>
                        <a:pt x="35430" y="3803"/>
                        <a:pt x="35050" y="3699"/>
                      </a:cubicBezTo>
                      <a:cubicBezTo>
                        <a:pt x="34946" y="3699"/>
                        <a:pt x="34843" y="3665"/>
                        <a:pt x="34704" y="3665"/>
                      </a:cubicBezTo>
                      <a:cubicBezTo>
                        <a:pt x="34601" y="3665"/>
                        <a:pt x="34497" y="3699"/>
                        <a:pt x="34462" y="3734"/>
                      </a:cubicBezTo>
                      <a:cubicBezTo>
                        <a:pt x="34433" y="3763"/>
                        <a:pt x="34429" y="3844"/>
                        <a:pt x="34274" y="3844"/>
                      </a:cubicBezTo>
                      <a:cubicBezTo>
                        <a:pt x="34249" y="3844"/>
                        <a:pt x="34220" y="3842"/>
                        <a:pt x="34186" y="3837"/>
                      </a:cubicBezTo>
                      <a:cubicBezTo>
                        <a:pt x="34048" y="3768"/>
                        <a:pt x="33978" y="3665"/>
                        <a:pt x="34013" y="3561"/>
                      </a:cubicBezTo>
                      <a:cubicBezTo>
                        <a:pt x="34013" y="3457"/>
                        <a:pt x="33978" y="3457"/>
                        <a:pt x="33737" y="3457"/>
                      </a:cubicBezTo>
                      <a:cubicBezTo>
                        <a:pt x="33598" y="3457"/>
                        <a:pt x="33460" y="3457"/>
                        <a:pt x="33356" y="3630"/>
                      </a:cubicBezTo>
                      <a:cubicBezTo>
                        <a:pt x="33332" y="3654"/>
                        <a:pt x="33256" y="3679"/>
                        <a:pt x="33079" y="3679"/>
                      </a:cubicBezTo>
                      <a:cubicBezTo>
                        <a:pt x="33005" y="3679"/>
                        <a:pt x="32915" y="3675"/>
                        <a:pt x="32803" y="3665"/>
                      </a:cubicBezTo>
                      <a:cubicBezTo>
                        <a:pt x="32734" y="3665"/>
                        <a:pt x="32700" y="3630"/>
                        <a:pt x="32700" y="3595"/>
                      </a:cubicBezTo>
                      <a:cubicBezTo>
                        <a:pt x="32700" y="3492"/>
                        <a:pt x="32872" y="3423"/>
                        <a:pt x="33011" y="3353"/>
                      </a:cubicBezTo>
                      <a:cubicBezTo>
                        <a:pt x="33183" y="3319"/>
                        <a:pt x="33356" y="3250"/>
                        <a:pt x="33425" y="3181"/>
                      </a:cubicBezTo>
                      <a:cubicBezTo>
                        <a:pt x="33529" y="3042"/>
                        <a:pt x="33391" y="2904"/>
                        <a:pt x="33564" y="2800"/>
                      </a:cubicBezTo>
                      <a:cubicBezTo>
                        <a:pt x="33737" y="2731"/>
                        <a:pt x="34048" y="2766"/>
                        <a:pt x="34255" y="2697"/>
                      </a:cubicBezTo>
                      <a:cubicBezTo>
                        <a:pt x="34462" y="2662"/>
                        <a:pt x="34532" y="2524"/>
                        <a:pt x="34532" y="2386"/>
                      </a:cubicBezTo>
                      <a:cubicBezTo>
                        <a:pt x="34497" y="2351"/>
                        <a:pt x="34497" y="2317"/>
                        <a:pt x="34462" y="2282"/>
                      </a:cubicBezTo>
                      <a:cubicBezTo>
                        <a:pt x="34359" y="2178"/>
                        <a:pt x="34013" y="2144"/>
                        <a:pt x="33806" y="2075"/>
                      </a:cubicBezTo>
                      <a:cubicBezTo>
                        <a:pt x="33667" y="2005"/>
                        <a:pt x="33598" y="1902"/>
                        <a:pt x="33529" y="1833"/>
                      </a:cubicBezTo>
                      <a:cubicBezTo>
                        <a:pt x="33460" y="1729"/>
                        <a:pt x="33425" y="1625"/>
                        <a:pt x="33287" y="1556"/>
                      </a:cubicBezTo>
                      <a:cubicBezTo>
                        <a:pt x="33183" y="1522"/>
                        <a:pt x="33045" y="1487"/>
                        <a:pt x="32769" y="1487"/>
                      </a:cubicBezTo>
                      <a:cubicBezTo>
                        <a:pt x="32630" y="1522"/>
                        <a:pt x="32596" y="1591"/>
                        <a:pt x="32527" y="1660"/>
                      </a:cubicBezTo>
                      <a:cubicBezTo>
                        <a:pt x="32492" y="1694"/>
                        <a:pt x="32458" y="1763"/>
                        <a:pt x="32423" y="1798"/>
                      </a:cubicBezTo>
                      <a:lnTo>
                        <a:pt x="32216" y="1798"/>
                      </a:lnTo>
                      <a:cubicBezTo>
                        <a:pt x="32077" y="1798"/>
                        <a:pt x="31974" y="1798"/>
                        <a:pt x="31732" y="1902"/>
                      </a:cubicBezTo>
                      <a:cubicBezTo>
                        <a:pt x="31766" y="2075"/>
                        <a:pt x="31732" y="2282"/>
                        <a:pt x="31559" y="2455"/>
                      </a:cubicBezTo>
                      <a:cubicBezTo>
                        <a:pt x="31531" y="2511"/>
                        <a:pt x="31433" y="2568"/>
                        <a:pt x="31286" y="2568"/>
                      </a:cubicBezTo>
                      <a:cubicBezTo>
                        <a:pt x="31253" y="2568"/>
                        <a:pt x="31217" y="2565"/>
                        <a:pt x="31179" y="2558"/>
                      </a:cubicBezTo>
                      <a:cubicBezTo>
                        <a:pt x="31075" y="2558"/>
                        <a:pt x="31040" y="2455"/>
                        <a:pt x="31075" y="2386"/>
                      </a:cubicBezTo>
                      <a:cubicBezTo>
                        <a:pt x="31110" y="2247"/>
                        <a:pt x="31213" y="2109"/>
                        <a:pt x="31213" y="1971"/>
                      </a:cubicBezTo>
                      <a:cubicBezTo>
                        <a:pt x="31248" y="1833"/>
                        <a:pt x="31144" y="1660"/>
                        <a:pt x="30729" y="1556"/>
                      </a:cubicBezTo>
                      <a:cubicBezTo>
                        <a:pt x="30591" y="1487"/>
                        <a:pt x="30729" y="1383"/>
                        <a:pt x="30626" y="1314"/>
                      </a:cubicBezTo>
                      <a:lnTo>
                        <a:pt x="30626" y="1314"/>
                      </a:lnTo>
                      <a:cubicBezTo>
                        <a:pt x="30418" y="1349"/>
                        <a:pt x="30211" y="1349"/>
                        <a:pt x="29865" y="1349"/>
                      </a:cubicBezTo>
                      <a:cubicBezTo>
                        <a:pt x="29623" y="1349"/>
                        <a:pt x="29381" y="1280"/>
                        <a:pt x="29312" y="1141"/>
                      </a:cubicBezTo>
                      <a:cubicBezTo>
                        <a:pt x="29243" y="1072"/>
                        <a:pt x="29278" y="1038"/>
                        <a:pt x="29243" y="968"/>
                      </a:cubicBezTo>
                      <a:cubicBezTo>
                        <a:pt x="29243" y="899"/>
                        <a:pt x="29174" y="830"/>
                        <a:pt x="29070" y="796"/>
                      </a:cubicBezTo>
                      <a:cubicBezTo>
                        <a:pt x="29001" y="761"/>
                        <a:pt x="28932" y="761"/>
                        <a:pt x="28725" y="761"/>
                      </a:cubicBezTo>
                      <a:cubicBezTo>
                        <a:pt x="28586" y="761"/>
                        <a:pt x="28414" y="796"/>
                        <a:pt x="28344" y="865"/>
                      </a:cubicBezTo>
                      <a:cubicBezTo>
                        <a:pt x="28310" y="899"/>
                        <a:pt x="28310" y="934"/>
                        <a:pt x="28275" y="968"/>
                      </a:cubicBezTo>
                      <a:cubicBezTo>
                        <a:pt x="28172" y="1107"/>
                        <a:pt x="27860" y="1141"/>
                        <a:pt x="27515" y="1141"/>
                      </a:cubicBezTo>
                      <a:cubicBezTo>
                        <a:pt x="27377" y="1141"/>
                        <a:pt x="27238" y="1141"/>
                        <a:pt x="27100" y="1072"/>
                      </a:cubicBezTo>
                      <a:cubicBezTo>
                        <a:pt x="26996" y="1038"/>
                        <a:pt x="26962" y="934"/>
                        <a:pt x="27031" y="865"/>
                      </a:cubicBezTo>
                      <a:cubicBezTo>
                        <a:pt x="27204" y="761"/>
                        <a:pt x="27446" y="657"/>
                        <a:pt x="27273" y="519"/>
                      </a:cubicBezTo>
                      <a:cubicBezTo>
                        <a:pt x="27100" y="381"/>
                        <a:pt x="26858" y="277"/>
                        <a:pt x="26651" y="139"/>
                      </a:cubicBezTo>
                      <a:cubicBezTo>
                        <a:pt x="26478" y="70"/>
                        <a:pt x="26270" y="1"/>
                        <a:pt x="25925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3076;p20">
                  <a:extLst>
                    <a:ext uri="{FF2B5EF4-FFF2-40B4-BE49-F238E27FC236}">
                      <a16:creationId xmlns:a16="http://schemas.microsoft.com/office/drawing/2014/main" id="{5CA0E14A-BFC8-4BA4-8F35-D4A7956C006A}"/>
                    </a:ext>
                  </a:extLst>
                </p:cNvPr>
                <p:cNvSpPr/>
                <p:nvPr/>
              </p:nvSpPr>
              <p:spPr>
                <a:xfrm>
                  <a:off x="4005725" y="3057100"/>
                  <a:ext cx="44075" cy="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1176" extrusionOk="0">
                      <a:moveTo>
                        <a:pt x="1383" y="0"/>
                      </a:moveTo>
                      <a:cubicBezTo>
                        <a:pt x="1313" y="0"/>
                        <a:pt x="1244" y="35"/>
                        <a:pt x="1210" y="35"/>
                      </a:cubicBezTo>
                      <a:cubicBezTo>
                        <a:pt x="1037" y="104"/>
                        <a:pt x="830" y="138"/>
                        <a:pt x="657" y="173"/>
                      </a:cubicBezTo>
                      <a:lnTo>
                        <a:pt x="380" y="173"/>
                      </a:lnTo>
                      <a:cubicBezTo>
                        <a:pt x="242" y="173"/>
                        <a:pt x="104" y="173"/>
                        <a:pt x="35" y="242"/>
                      </a:cubicBezTo>
                      <a:cubicBezTo>
                        <a:pt x="0" y="242"/>
                        <a:pt x="0" y="277"/>
                        <a:pt x="0" y="311"/>
                      </a:cubicBezTo>
                      <a:cubicBezTo>
                        <a:pt x="0" y="380"/>
                        <a:pt x="35" y="449"/>
                        <a:pt x="138" y="518"/>
                      </a:cubicBezTo>
                      <a:cubicBezTo>
                        <a:pt x="173" y="588"/>
                        <a:pt x="277" y="622"/>
                        <a:pt x="277" y="691"/>
                      </a:cubicBezTo>
                      <a:cubicBezTo>
                        <a:pt x="277" y="726"/>
                        <a:pt x="242" y="795"/>
                        <a:pt x="207" y="830"/>
                      </a:cubicBezTo>
                      <a:cubicBezTo>
                        <a:pt x="173" y="864"/>
                        <a:pt x="104" y="933"/>
                        <a:pt x="104" y="968"/>
                      </a:cubicBezTo>
                      <a:cubicBezTo>
                        <a:pt x="104" y="1037"/>
                        <a:pt x="138" y="1106"/>
                        <a:pt x="207" y="1141"/>
                      </a:cubicBezTo>
                      <a:cubicBezTo>
                        <a:pt x="277" y="1175"/>
                        <a:pt x="380" y="1175"/>
                        <a:pt x="449" y="1175"/>
                      </a:cubicBezTo>
                      <a:lnTo>
                        <a:pt x="622" y="1175"/>
                      </a:lnTo>
                      <a:cubicBezTo>
                        <a:pt x="726" y="1141"/>
                        <a:pt x="830" y="1106"/>
                        <a:pt x="933" y="1037"/>
                      </a:cubicBezTo>
                      <a:cubicBezTo>
                        <a:pt x="1072" y="968"/>
                        <a:pt x="1175" y="830"/>
                        <a:pt x="1141" y="726"/>
                      </a:cubicBezTo>
                      <a:cubicBezTo>
                        <a:pt x="1106" y="657"/>
                        <a:pt x="968" y="588"/>
                        <a:pt x="1002" y="484"/>
                      </a:cubicBezTo>
                      <a:cubicBezTo>
                        <a:pt x="1037" y="415"/>
                        <a:pt x="1175" y="380"/>
                        <a:pt x="1313" y="346"/>
                      </a:cubicBezTo>
                      <a:cubicBezTo>
                        <a:pt x="1417" y="311"/>
                        <a:pt x="1659" y="242"/>
                        <a:pt x="1728" y="207"/>
                      </a:cubicBezTo>
                      <a:cubicBezTo>
                        <a:pt x="1763" y="173"/>
                        <a:pt x="1694" y="104"/>
                        <a:pt x="1590" y="69"/>
                      </a:cubicBezTo>
                      <a:cubicBezTo>
                        <a:pt x="1521" y="35"/>
                        <a:pt x="1452" y="0"/>
                        <a:pt x="1383" y="0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3077;p20">
                  <a:extLst>
                    <a:ext uri="{FF2B5EF4-FFF2-40B4-BE49-F238E27FC236}">
                      <a16:creationId xmlns:a16="http://schemas.microsoft.com/office/drawing/2014/main" id="{F0F654E3-3492-45D3-98AA-533C9BC1E26B}"/>
                    </a:ext>
                  </a:extLst>
                </p:cNvPr>
                <p:cNvSpPr/>
                <p:nvPr/>
              </p:nvSpPr>
              <p:spPr>
                <a:xfrm>
                  <a:off x="2309425" y="2284550"/>
                  <a:ext cx="223850" cy="7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4" h="2836" extrusionOk="0">
                      <a:moveTo>
                        <a:pt x="7847" y="1"/>
                      </a:moveTo>
                      <a:cubicBezTo>
                        <a:pt x="7674" y="1"/>
                        <a:pt x="7536" y="70"/>
                        <a:pt x="7363" y="139"/>
                      </a:cubicBezTo>
                      <a:cubicBezTo>
                        <a:pt x="7121" y="277"/>
                        <a:pt x="6914" y="381"/>
                        <a:pt x="6810" y="519"/>
                      </a:cubicBezTo>
                      <a:cubicBezTo>
                        <a:pt x="6741" y="623"/>
                        <a:pt x="6741" y="761"/>
                        <a:pt x="6706" y="865"/>
                      </a:cubicBezTo>
                      <a:cubicBezTo>
                        <a:pt x="6672" y="969"/>
                        <a:pt x="6603" y="1072"/>
                        <a:pt x="6464" y="1176"/>
                      </a:cubicBezTo>
                      <a:cubicBezTo>
                        <a:pt x="6326" y="1211"/>
                        <a:pt x="6188" y="1245"/>
                        <a:pt x="6050" y="1245"/>
                      </a:cubicBezTo>
                      <a:lnTo>
                        <a:pt x="5842" y="1245"/>
                      </a:lnTo>
                      <a:cubicBezTo>
                        <a:pt x="5531" y="1142"/>
                        <a:pt x="5566" y="934"/>
                        <a:pt x="5358" y="796"/>
                      </a:cubicBezTo>
                      <a:cubicBezTo>
                        <a:pt x="5220" y="692"/>
                        <a:pt x="4943" y="658"/>
                        <a:pt x="4667" y="658"/>
                      </a:cubicBezTo>
                      <a:lnTo>
                        <a:pt x="4390" y="658"/>
                      </a:lnTo>
                      <a:cubicBezTo>
                        <a:pt x="4356" y="658"/>
                        <a:pt x="4252" y="658"/>
                        <a:pt x="4218" y="692"/>
                      </a:cubicBezTo>
                      <a:cubicBezTo>
                        <a:pt x="4079" y="727"/>
                        <a:pt x="4010" y="796"/>
                        <a:pt x="4010" y="865"/>
                      </a:cubicBezTo>
                      <a:cubicBezTo>
                        <a:pt x="4010" y="969"/>
                        <a:pt x="4010" y="1038"/>
                        <a:pt x="3941" y="1107"/>
                      </a:cubicBezTo>
                      <a:cubicBezTo>
                        <a:pt x="3837" y="1211"/>
                        <a:pt x="3595" y="1280"/>
                        <a:pt x="3353" y="1280"/>
                      </a:cubicBezTo>
                      <a:lnTo>
                        <a:pt x="3284" y="1280"/>
                      </a:lnTo>
                      <a:cubicBezTo>
                        <a:pt x="3042" y="1245"/>
                        <a:pt x="2800" y="1176"/>
                        <a:pt x="2593" y="1107"/>
                      </a:cubicBezTo>
                      <a:cubicBezTo>
                        <a:pt x="2420" y="1038"/>
                        <a:pt x="2247" y="969"/>
                        <a:pt x="2005" y="934"/>
                      </a:cubicBezTo>
                      <a:cubicBezTo>
                        <a:pt x="1867" y="900"/>
                        <a:pt x="1729" y="900"/>
                        <a:pt x="1625" y="900"/>
                      </a:cubicBezTo>
                      <a:lnTo>
                        <a:pt x="1591" y="900"/>
                      </a:lnTo>
                      <a:cubicBezTo>
                        <a:pt x="1314" y="900"/>
                        <a:pt x="1038" y="934"/>
                        <a:pt x="830" y="1003"/>
                      </a:cubicBezTo>
                      <a:cubicBezTo>
                        <a:pt x="243" y="1176"/>
                        <a:pt x="1" y="1556"/>
                        <a:pt x="277" y="1867"/>
                      </a:cubicBezTo>
                      <a:cubicBezTo>
                        <a:pt x="381" y="2006"/>
                        <a:pt x="623" y="2144"/>
                        <a:pt x="865" y="2248"/>
                      </a:cubicBezTo>
                      <a:cubicBezTo>
                        <a:pt x="968" y="2282"/>
                        <a:pt x="1072" y="2317"/>
                        <a:pt x="1176" y="2351"/>
                      </a:cubicBezTo>
                      <a:lnTo>
                        <a:pt x="1280" y="2351"/>
                      </a:lnTo>
                      <a:cubicBezTo>
                        <a:pt x="1349" y="2351"/>
                        <a:pt x="1418" y="2351"/>
                        <a:pt x="1522" y="2317"/>
                      </a:cubicBezTo>
                      <a:lnTo>
                        <a:pt x="1833" y="2317"/>
                      </a:lnTo>
                      <a:cubicBezTo>
                        <a:pt x="2040" y="2317"/>
                        <a:pt x="2178" y="2420"/>
                        <a:pt x="2351" y="2455"/>
                      </a:cubicBezTo>
                      <a:cubicBezTo>
                        <a:pt x="2455" y="2490"/>
                        <a:pt x="2593" y="2524"/>
                        <a:pt x="2766" y="2524"/>
                      </a:cubicBezTo>
                      <a:cubicBezTo>
                        <a:pt x="3008" y="2524"/>
                        <a:pt x="3284" y="2455"/>
                        <a:pt x="3457" y="2351"/>
                      </a:cubicBezTo>
                      <a:cubicBezTo>
                        <a:pt x="3457" y="2317"/>
                        <a:pt x="3492" y="2317"/>
                        <a:pt x="3526" y="2282"/>
                      </a:cubicBezTo>
                      <a:lnTo>
                        <a:pt x="3595" y="2282"/>
                      </a:lnTo>
                      <a:cubicBezTo>
                        <a:pt x="3630" y="2282"/>
                        <a:pt x="3699" y="2317"/>
                        <a:pt x="3768" y="2317"/>
                      </a:cubicBezTo>
                      <a:cubicBezTo>
                        <a:pt x="3803" y="2351"/>
                        <a:pt x="3872" y="2386"/>
                        <a:pt x="3941" y="2420"/>
                      </a:cubicBezTo>
                      <a:lnTo>
                        <a:pt x="4010" y="2420"/>
                      </a:lnTo>
                      <a:cubicBezTo>
                        <a:pt x="4148" y="2420"/>
                        <a:pt x="4252" y="2351"/>
                        <a:pt x="4321" y="2282"/>
                      </a:cubicBezTo>
                      <a:cubicBezTo>
                        <a:pt x="4425" y="2248"/>
                        <a:pt x="4529" y="2179"/>
                        <a:pt x="4667" y="2179"/>
                      </a:cubicBezTo>
                      <a:lnTo>
                        <a:pt x="4701" y="2179"/>
                      </a:lnTo>
                      <a:cubicBezTo>
                        <a:pt x="4840" y="2248"/>
                        <a:pt x="5047" y="2317"/>
                        <a:pt x="5289" y="2317"/>
                      </a:cubicBezTo>
                      <a:lnTo>
                        <a:pt x="5427" y="2317"/>
                      </a:lnTo>
                      <a:cubicBezTo>
                        <a:pt x="5427" y="2213"/>
                        <a:pt x="5427" y="2109"/>
                        <a:pt x="5393" y="2040"/>
                      </a:cubicBezTo>
                      <a:cubicBezTo>
                        <a:pt x="5393" y="2006"/>
                        <a:pt x="5393" y="1971"/>
                        <a:pt x="5427" y="1937"/>
                      </a:cubicBezTo>
                      <a:cubicBezTo>
                        <a:pt x="5496" y="1902"/>
                        <a:pt x="5566" y="1902"/>
                        <a:pt x="5635" y="1902"/>
                      </a:cubicBezTo>
                      <a:lnTo>
                        <a:pt x="5773" y="1902"/>
                      </a:lnTo>
                      <a:cubicBezTo>
                        <a:pt x="5877" y="1902"/>
                        <a:pt x="5946" y="1902"/>
                        <a:pt x="6050" y="1937"/>
                      </a:cubicBezTo>
                      <a:cubicBezTo>
                        <a:pt x="6326" y="1971"/>
                        <a:pt x="6464" y="2144"/>
                        <a:pt x="6533" y="2282"/>
                      </a:cubicBezTo>
                      <a:cubicBezTo>
                        <a:pt x="6637" y="2455"/>
                        <a:pt x="6672" y="2593"/>
                        <a:pt x="6914" y="2697"/>
                      </a:cubicBezTo>
                      <a:cubicBezTo>
                        <a:pt x="7086" y="2801"/>
                        <a:pt x="7363" y="2835"/>
                        <a:pt x="7640" y="2835"/>
                      </a:cubicBezTo>
                      <a:cubicBezTo>
                        <a:pt x="7778" y="2835"/>
                        <a:pt x="7916" y="2835"/>
                        <a:pt x="8020" y="2801"/>
                      </a:cubicBezTo>
                      <a:cubicBezTo>
                        <a:pt x="8158" y="2801"/>
                        <a:pt x="8296" y="2801"/>
                        <a:pt x="8400" y="2766"/>
                      </a:cubicBezTo>
                      <a:cubicBezTo>
                        <a:pt x="8538" y="2697"/>
                        <a:pt x="8504" y="2559"/>
                        <a:pt x="8435" y="2455"/>
                      </a:cubicBezTo>
                      <a:cubicBezTo>
                        <a:pt x="8400" y="2351"/>
                        <a:pt x="8331" y="2248"/>
                        <a:pt x="8123" y="2179"/>
                      </a:cubicBezTo>
                      <a:cubicBezTo>
                        <a:pt x="8054" y="2109"/>
                        <a:pt x="7916" y="2109"/>
                        <a:pt x="7812" y="2075"/>
                      </a:cubicBezTo>
                      <a:cubicBezTo>
                        <a:pt x="7536" y="2006"/>
                        <a:pt x="7294" y="1902"/>
                        <a:pt x="7259" y="1764"/>
                      </a:cubicBezTo>
                      <a:cubicBezTo>
                        <a:pt x="7467" y="1729"/>
                        <a:pt x="7674" y="1729"/>
                        <a:pt x="7881" y="1695"/>
                      </a:cubicBezTo>
                      <a:cubicBezTo>
                        <a:pt x="8089" y="1695"/>
                        <a:pt x="8296" y="1625"/>
                        <a:pt x="8331" y="1522"/>
                      </a:cubicBezTo>
                      <a:cubicBezTo>
                        <a:pt x="8400" y="1384"/>
                        <a:pt x="8020" y="1245"/>
                        <a:pt x="8123" y="1072"/>
                      </a:cubicBezTo>
                      <a:cubicBezTo>
                        <a:pt x="8158" y="969"/>
                        <a:pt x="8504" y="934"/>
                        <a:pt x="8676" y="830"/>
                      </a:cubicBezTo>
                      <a:cubicBezTo>
                        <a:pt x="8953" y="692"/>
                        <a:pt x="8918" y="381"/>
                        <a:pt x="8642" y="243"/>
                      </a:cubicBezTo>
                      <a:cubicBezTo>
                        <a:pt x="8504" y="174"/>
                        <a:pt x="8365" y="105"/>
                        <a:pt x="8193" y="70"/>
                      </a:cubicBezTo>
                      <a:cubicBezTo>
                        <a:pt x="8054" y="35"/>
                        <a:pt x="7951" y="1"/>
                        <a:pt x="784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3078;p20">
                  <a:extLst>
                    <a:ext uri="{FF2B5EF4-FFF2-40B4-BE49-F238E27FC236}">
                      <a16:creationId xmlns:a16="http://schemas.microsoft.com/office/drawing/2014/main" id="{7068DBAB-3707-4DE6-ABCC-507821373ECB}"/>
                    </a:ext>
                  </a:extLst>
                </p:cNvPr>
                <p:cNvSpPr/>
                <p:nvPr/>
              </p:nvSpPr>
              <p:spPr>
                <a:xfrm>
                  <a:off x="2412250" y="2491950"/>
                  <a:ext cx="54475" cy="2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9" h="1073" extrusionOk="0">
                      <a:moveTo>
                        <a:pt x="830" y="1"/>
                      </a:moveTo>
                      <a:cubicBezTo>
                        <a:pt x="727" y="1"/>
                        <a:pt x="623" y="35"/>
                        <a:pt x="519" y="70"/>
                      </a:cubicBezTo>
                      <a:cubicBezTo>
                        <a:pt x="1" y="277"/>
                        <a:pt x="485" y="726"/>
                        <a:pt x="727" y="934"/>
                      </a:cubicBezTo>
                      <a:cubicBezTo>
                        <a:pt x="761" y="968"/>
                        <a:pt x="796" y="1003"/>
                        <a:pt x="865" y="1003"/>
                      </a:cubicBezTo>
                      <a:cubicBezTo>
                        <a:pt x="934" y="1037"/>
                        <a:pt x="1038" y="1072"/>
                        <a:pt x="1107" y="1072"/>
                      </a:cubicBezTo>
                      <a:cubicBezTo>
                        <a:pt x="1176" y="1072"/>
                        <a:pt x="1245" y="1037"/>
                        <a:pt x="1280" y="1037"/>
                      </a:cubicBezTo>
                      <a:cubicBezTo>
                        <a:pt x="1418" y="1037"/>
                        <a:pt x="1556" y="968"/>
                        <a:pt x="1660" y="934"/>
                      </a:cubicBezTo>
                      <a:cubicBezTo>
                        <a:pt x="1798" y="865"/>
                        <a:pt x="1971" y="796"/>
                        <a:pt x="2075" y="726"/>
                      </a:cubicBezTo>
                      <a:cubicBezTo>
                        <a:pt x="2144" y="623"/>
                        <a:pt x="2178" y="519"/>
                        <a:pt x="2109" y="450"/>
                      </a:cubicBezTo>
                      <a:cubicBezTo>
                        <a:pt x="2040" y="381"/>
                        <a:pt x="1971" y="346"/>
                        <a:pt x="1867" y="312"/>
                      </a:cubicBezTo>
                      <a:cubicBezTo>
                        <a:pt x="1660" y="208"/>
                        <a:pt x="1211" y="1"/>
                        <a:pt x="830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3079;p20">
                  <a:extLst>
                    <a:ext uri="{FF2B5EF4-FFF2-40B4-BE49-F238E27FC236}">
                      <a16:creationId xmlns:a16="http://schemas.microsoft.com/office/drawing/2014/main" id="{1747629C-FA15-436B-A237-B614ACE08A33}"/>
                    </a:ext>
                  </a:extLst>
                </p:cNvPr>
                <p:cNvSpPr/>
                <p:nvPr/>
              </p:nvSpPr>
              <p:spPr>
                <a:xfrm>
                  <a:off x="2274000" y="2382200"/>
                  <a:ext cx="53600" cy="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1211" extrusionOk="0">
                      <a:moveTo>
                        <a:pt x="865" y="1"/>
                      </a:moveTo>
                      <a:cubicBezTo>
                        <a:pt x="795" y="35"/>
                        <a:pt x="726" y="35"/>
                        <a:pt x="692" y="70"/>
                      </a:cubicBezTo>
                      <a:cubicBezTo>
                        <a:pt x="692" y="70"/>
                        <a:pt x="657" y="104"/>
                        <a:pt x="657" y="139"/>
                      </a:cubicBezTo>
                      <a:cubicBezTo>
                        <a:pt x="657" y="208"/>
                        <a:pt x="692" y="312"/>
                        <a:pt x="657" y="416"/>
                      </a:cubicBezTo>
                      <a:cubicBezTo>
                        <a:pt x="623" y="519"/>
                        <a:pt x="554" y="623"/>
                        <a:pt x="381" y="657"/>
                      </a:cubicBezTo>
                      <a:cubicBezTo>
                        <a:pt x="312" y="657"/>
                        <a:pt x="242" y="657"/>
                        <a:pt x="173" y="692"/>
                      </a:cubicBezTo>
                      <a:cubicBezTo>
                        <a:pt x="139" y="692"/>
                        <a:pt x="104" y="727"/>
                        <a:pt x="104" y="727"/>
                      </a:cubicBezTo>
                      <a:cubicBezTo>
                        <a:pt x="0" y="830"/>
                        <a:pt x="70" y="934"/>
                        <a:pt x="208" y="1003"/>
                      </a:cubicBezTo>
                      <a:cubicBezTo>
                        <a:pt x="312" y="1107"/>
                        <a:pt x="519" y="1141"/>
                        <a:pt x="692" y="1176"/>
                      </a:cubicBezTo>
                      <a:cubicBezTo>
                        <a:pt x="899" y="1211"/>
                        <a:pt x="1141" y="1211"/>
                        <a:pt x="1383" y="1211"/>
                      </a:cubicBezTo>
                      <a:lnTo>
                        <a:pt x="1590" y="1211"/>
                      </a:lnTo>
                      <a:cubicBezTo>
                        <a:pt x="1660" y="1211"/>
                        <a:pt x="1729" y="1211"/>
                        <a:pt x="1798" y="1176"/>
                      </a:cubicBezTo>
                      <a:cubicBezTo>
                        <a:pt x="1867" y="1176"/>
                        <a:pt x="1936" y="1141"/>
                        <a:pt x="1971" y="1072"/>
                      </a:cubicBezTo>
                      <a:cubicBezTo>
                        <a:pt x="2144" y="934"/>
                        <a:pt x="2109" y="727"/>
                        <a:pt x="1867" y="588"/>
                      </a:cubicBezTo>
                      <a:cubicBezTo>
                        <a:pt x="1660" y="450"/>
                        <a:pt x="1314" y="381"/>
                        <a:pt x="1279" y="208"/>
                      </a:cubicBezTo>
                      <a:cubicBezTo>
                        <a:pt x="1279" y="139"/>
                        <a:pt x="1314" y="70"/>
                        <a:pt x="1245" y="35"/>
                      </a:cubicBezTo>
                      <a:cubicBezTo>
                        <a:pt x="1176" y="1"/>
                        <a:pt x="1107" y="1"/>
                        <a:pt x="1037" y="1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213652"/>
                  </a:solidFill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" name="Rettangolo 46">
                <a:extLst>
                  <a:ext uri="{FF2B5EF4-FFF2-40B4-BE49-F238E27FC236}">
                    <a16:creationId xmlns:a16="http://schemas.microsoft.com/office/drawing/2014/main" id="{E5350B8D-4736-4843-988A-C3FBCE926750}"/>
                  </a:ext>
                </a:extLst>
              </p:cNvPr>
              <p:cNvSpPr/>
              <p:nvPr/>
            </p:nvSpPr>
            <p:spPr>
              <a:xfrm>
                <a:off x="6373537" y="2075760"/>
                <a:ext cx="456535" cy="530649"/>
              </a:xfrm>
              <a:prstGeom prst="rect">
                <a:avLst/>
              </a:prstGeom>
              <a:solidFill>
                <a:srgbClr val="B3E8F9"/>
              </a:solidFill>
              <a:ln>
                <a:solidFill>
                  <a:srgbClr val="B3E8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ttangolo 47">
                <a:extLst>
                  <a:ext uri="{FF2B5EF4-FFF2-40B4-BE49-F238E27FC236}">
                    <a16:creationId xmlns:a16="http://schemas.microsoft.com/office/drawing/2014/main" id="{27AE71A1-B0D8-4479-AFB0-2A1F1E7826B8}"/>
                  </a:ext>
                </a:extLst>
              </p:cNvPr>
              <p:cNvSpPr/>
              <p:nvPr/>
            </p:nvSpPr>
            <p:spPr>
              <a:xfrm rot="16383685">
                <a:off x="5953742" y="2146325"/>
                <a:ext cx="391405" cy="479207"/>
              </a:xfrm>
              <a:prstGeom prst="rect">
                <a:avLst/>
              </a:prstGeom>
              <a:solidFill>
                <a:srgbClr val="B3E8F9"/>
              </a:solidFill>
              <a:ln>
                <a:solidFill>
                  <a:srgbClr val="B3E8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Rettangolo 48">
                <a:extLst>
                  <a:ext uri="{FF2B5EF4-FFF2-40B4-BE49-F238E27FC236}">
                    <a16:creationId xmlns:a16="http://schemas.microsoft.com/office/drawing/2014/main" id="{D01931E3-755B-40D8-AA19-EEE086370371}"/>
                  </a:ext>
                </a:extLst>
              </p:cNvPr>
              <p:cNvSpPr/>
              <p:nvPr/>
            </p:nvSpPr>
            <p:spPr>
              <a:xfrm rot="17789149">
                <a:off x="5670204" y="2224795"/>
                <a:ext cx="235896" cy="359888"/>
              </a:xfrm>
              <a:prstGeom prst="rect">
                <a:avLst/>
              </a:prstGeom>
              <a:solidFill>
                <a:srgbClr val="B3E8F9"/>
              </a:solidFill>
              <a:ln>
                <a:solidFill>
                  <a:srgbClr val="B3E8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Connettore 49">
                <a:extLst>
                  <a:ext uri="{FF2B5EF4-FFF2-40B4-BE49-F238E27FC236}">
                    <a16:creationId xmlns:a16="http://schemas.microsoft.com/office/drawing/2014/main" id="{C3510D72-A31B-42DD-A693-F673BB61D0BE}"/>
                  </a:ext>
                </a:extLst>
              </p:cNvPr>
              <p:cNvSpPr/>
              <p:nvPr/>
            </p:nvSpPr>
            <p:spPr>
              <a:xfrm>
                <a:off x="5643751" y="2192345"/>
                <a:ext cx="134328" cy="73480"/>
              </a:xfrm>
              <a:prstGeom prst="flowChartConnector">
                <a:avLst/>
              </a:prstGeom>
              <a:solidFill>
                <a:srgbClr val="B3E8F9"/>
              </a:solidFill>
              <a:ln>
                <a:solidFill>
                  <a:srgbClr val="B3E8F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" name="Google Shape;3133;p20">
              <a:extLst>
                <a:ext uri="{FF2B5EF4-FFF2-40B4-BE49-F238E27FC236}">
                  <a16:creationId xmlns:a16="http://schemas.microsoft.com/office/drawing/2014/main" id="{5FFD926A-311C-4A25-AB3C-0BCAFF5B6DFA}"/>
                </a:ext>
              </a:extLst>
            </p:cNvPr>
            <p:cNvGrpSpPr/>
            <p:nvPr/>
          </p:nvGrpSpPr>
          <p:grpSpPr>
            <a:xfrm>
              <a:off x="7395161" y="2476466"/>
              <a:ext cx="537298" cy="554862"/>
              <a:chOff x="5448922" y="2147349"/>
              <a:chExt cx="427710" cy="549713"/>
            </a:xfrm>
          </p:grpSpPr>
          <p:sp>
            <p:nvSpPr>
              <p:cNvPr id="43" name="Google Shape;3134;p20">
                <a:extLst>
                  <a:ext uri="{FF2B5EF4-FFF2-40B4-BE49-F238E27FC236}">
                    <a16:creationId xmlns:a16="http://schemas.microsoft.com/office/drawing/2014/main" id="{191ACDFC-47F9-4D5B-AC08-E05DB86C8503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44" name="Google Shape;3135;p20">
                <a:extLst>
                  <a:ext uri="{FF2B5EF4-FFF2-40B4-BE49-F238E27FC236}">
                    <a16:creationId xmlns:a16="http://schemas.microsoft.com/office/drawing/2014/main" id="{AC40FE3A-B617-489A-B4B6-D5FC0D87FB57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36;p20">
                <a:extLst>
                  <a:ext uri="{FF2B5EF4-FFF2-40B4-BE49-F238E27FC236}">
                    <a16:creationId xmlns:a16="http://schemas.microsoft.com/office/drawing/2014/main" id="{D855C740-A5F4-48A6-BF47-7F4836A346CB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CAPRAIA</a:t>
                </a:r>
                <a:endParaRPr sz="600" b="1" dirty="0"/>
              </a:p>
            </p:txBody>
          </p:sp>
        </p:grpSp>
        <p:grpSp>
          <p:nvGrpSpPr>
            <p:cNvPr id="15" name="Google Shape;3133;p20">
              <a:extLst>
                <a:ext uri="{FF2B5EF4-FFF2-40B4-BE49-F238E27FC236}">
                  <a16:creationId xmlns:a16="http://schemas.microsoft.com/office/drawing/2014/main" id="{B2AA5926-9DFD-410F-B424-A0E7AFA7AB92}"/>
                </a:ext>
              </a:extLst>
            </p:cNvPr>
            <p:cNvGrpSpPr/>
            <p:nvPr/>
          </p:nvGrpSpPr>
          <p:grpSpPr>
            <a:xfrm>
              <a:off x="7924688" y="2976308"/>
              <a:ext cx="537298" cy="554862"/>
              <a:chOff x="5448922" y="2147349"/>
              <a:chExt cx="427710" cy="549713"/>
            </a:xfrm>
          </p:grpSpPr>
          <p:sp>
            <p:nvSpPr>
              <p:cNvPr id="40" name="Google Shape;3134;p20">
                <a:extLst>
                  <a:ext uri="{FF2B5EF4-FFF2-40B4-BE49-F238E27FC236}">
                    <a16:creationId xmlns:a16="http://schemas.microsoft.com/office/drawing/2014/main" id="{CF12D4AC-54D7-46F8-B301-2EE54F78F92B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41" name="Google Shape;3135;p20">
                <a:extLst>
                  <a:ext uri="{FF2B5EF4-FFF2-40B4-BE49-F238E27FC236}">
                    <a16:creationId xmlns:a16="http://schemas.microsoft.com/office/drawing/2014/main" id="{E853BF2A-880C-487A-AD0E-5871F56FB1D7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36;p20">
                <a:extLst>
                  <a:ext uri="{FF2B5EF4-FFF2-40B4-BE49-F238E27FC236}">
                    <a16:creationId xmlns:a16="http://schemas.microsoft.com/office/drawing/2014/main" id="{058BBE6D-1796-4A8A-95C9-8196DFBADCEB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GIGLIO</a:t>
                </a:r>
                <a:endParaRPr sz="600" b="1" dirty="0"/>
              </a:p>
            </p:txBody>
          </p:sp>
        </p:grpSp>
        <p:grpSp>
          <p:nvGrpSpPr>
            <p:cNvPr id="16" name="Google Shape;3133;p20">
              <a:extLst>
                <a:ext uri="{FF2B5EF4-FFF2-40B4-BE49-F238E27FC236}">
                  <a16:creationId xmlns:a16="http://schemas.microsoft.com/office/drawing/2014/main" id="{BBF28FE2-B809-495B-8EE0-A533EAF8FB9B}"/>
                </a:ext>
              </a:extLst>
            </p:cNvPr>
            <p:cNvGrpSpPr/>
            <p:nvPr/>
          </p:nvGrpSpPr>
          <p:grpSpPr>
            <a:xfrm>
              <a:off x="9131736" y="3196504"/>
              <a:ext cx="537298" cy="554862"/>
              <a:chOff x="5448922" y="2147349"/>
              <a:chExt cx="427710" cy="549713"/>
            </a:xfrm>
          </p:grpSpPr>
          <p:sp>
            <p:nvSpPr>
              <p:cNvPr id="37" name="Google Shape;3134;p20">
                <a:extLst>
                  <a:ext uri="{FF2B5EF4-FFF2-40B4-BE49-F238E27FC236}">
                    <a16:creationId xmlns:a16="http://schemas.microsoft.com/office/drawing/2014/main" id="{62F49D14-50C9-4E8C-97A5-0FA5D611DED8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38" name="Google Shape;3135;p20">
                <a:extLst>
                  <a:ext uri="{FF2B5EF4-FFF2-40B4-BE49-F238E27FC236}">
                    <a16:creationId xmlns:a16="http://schemas.microsoft.com/office/drawing/2014/main" id="{31477B7A-C149-494E-A048-FF3BC31262F9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136;p20">
                <a:extLst>
                  <a:ext uri="{FF2B5EF4-FFF2-40B4-BE49-F238E27FC236}">
                    <a16:creationId xmlns:a16="http://schemas.microsoft.com/office/drawing/2014/main" id="{B0FD947B-7677-482E-ABBC-71C5A744FC24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PONZA</a:t>
                </a:r>
                <a:endParaRPr sz="600" b="1" dirty="0"/>
              </a:p>
            </p:txBody>
          </p:sp>
        </p:grpSp>
        <p:grpSp>
          <p:nvGrpSpPr>
            <p:cNvPr id="17" name="Google Shape;3133;p20">
              <a:extLst>
                <a:ext uri="{FF2B5EF4-FFF2-40B4-BE49-F238E27FC236}">
                  <a16:creationId xmlns:a16="http://schemas.microsoft.com/office/drawing/2014/main" id="{3B3CFE3E-BDCD-41EF-8BDF-29CD4360BB7E}"/>
                </a:ext>
              </a:extLst>
            </p:cNvPr>
            <p:cNvGrpSpPr/>
            <p:nvPr/>
          </p:nvGrpSpPr>
          <p:grpSpPr>
            <a:xfrm>
              <a:off x="9658818" y="3997022"/>
              <a:ext cx="537298" cy="554862"/>
              <a:chOff x="5448922" y="2147349"/>
              <a:chExt cx="427710" cy="549713"/>
            </a:xfrm>
          </p:grpSpPr>
          <p:sp>
            <p:nvSpPr>
              <p:cNvPr id="34" name="Google Shape;3134;p20">
                <a:extLst>
                  <a:ext uri="{FF2B5EF4-FFF2-40B4-BE49-F238E27FC236}">
                    <a16:creationId xmlns:a16="http://schemas.microsoft.com/office/drawing/2014/main" id="{4FD2A53E-659C-4A00-BD8B-991A760914DF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35" name="Google Shape;3135;p20">
                <a:extLst>
                  <a:ext uri="{FF2B5EF4-FFF2-40B4-BE49-F238E27FC236}">
                    <a16:creationId xmlns:a16="http://schemas.microsoft.com/office/drawing/2014/main" id="{6D39E0F3-2BED-47BF-888B-D7DD4E73849D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36;p20">
                <a:extLst>
                  <a:ext uri="{FF2B5EF4-FFF2-40B4-BE49-F238E27FC236}">
                    <a16:creationId xmlns:a16="http://schemas.microsoft.com/office/drawing/2014/main" id="{D57A5AED-A406-477A-879F-4DEC91367CDC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EOLIE</a:t>
                </a:r>
                <a:endParaRPr sz="600" b="1" dirty="0"/>
              </a:p>
            </p:txBody>
          </p:sp>
        </p:grpSp>
        <p:grpSp>
          <p:nvGrpSpPr>
            <p:cNvPr id="18" name="Google Shape;3133;p20">
              <a:extLst>
                <a:ext uri="{FF2B5EF4-FFF2-40B4-BE49-F238E27FC236}">
                  <a16:creationId xmlns:a16="http://schemas.microsoft.com/office/drawing/2014/main" id="{182C7E36-B580-4647-913F-EDB64A5F19A4}"/>
                </a:ext>
              </a:extLst>
            </p:cNvPr>
            <p:cNvGrpSpPr/>
            <p:nvPr/>
          </p:nvGrpSpPr>
          <p:grpSpPr>
            <a:xfrm>
              <a:off x="8838110" y="3999582"/>
              <a:ext cx="537298" cy="554862"/>
              <a:chOff x="5448922" y="2147349"/>
              <a:chExt cx="427710" cy="549713"/>
            </a:xfrm>
          </p:grpSpPr>
          <p:sp>
            <p:nvSpPr>
              <p:cNvPr id="31" name="Google Shape;3134;p20">
                <a:extLst>
                  <a:ext uri="{FF2B5EF4-FFF2-40B4-BE49-F238E27FC236}">
                    <a16:creationId xmlns:a16="http://schemas.microsoft.com/office/drawing/2014/main" id="{9E7052E1-0F0A-45E4-AFF7-B62083C54220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32" name="Google Shape;3135;p20">
                <a:extLst>
                  <a:ext uri="{FF2B5EF4-FFF2-40B4-BE49-F238E27FC236}">
                    <a16:creationId xmlns:a16="http://schemas.microsoft.com/office/drawing/2014/main" id="{BE046F87-5651-479F-8F4A-78F1E0054706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36;p20">
                <a:extLst>
                  <a:ext uri="{FF2B5EF4-FFF2-40B4-BE49-F238E27FC236}">
                    <a16:creationId xmlns:a16="http://schemas.microsoft.com/office/drawing/2014/main" id="{7EC7929F-F410-4AF0-848F-EB9D6E6BF6D8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USTICA</a:t>
                </a:r>
                <a:endParaRPr sz="600" b="1" dirty="0"/>
              </a:p>
            </p:txBody>
          </p:sp>
        </p:grpSp>
        <p:grpSp>
          <p:nvGrpSpPr>
            <p:cNvPr id="19" name="Google Shape;3133;p20">
              <a:extLst>
                <a:ext uri="{FF2B5EF4-FFF2-40B4-BE49-F238E27FC236}">
                  <a16:creationId xmlns:a16="http://schemas.microsoft.com/office/drawing/2014/main" id="{C4621A48-E24A-4A19-992D-85ADFB829CBE}"/>
                </a:ext>
              </a:extLst>
            </p:cNvPr>
            <p:cNvGrpSpPr/>
            <p:nvPr/>
          </p:nvGrpSpPr>
          <p:grpSpPr>
            <a:xfrm>
              <a:off x="10156302" y="2717160"/>
              <a:ext cx="537298" cy="554862"/>
              <a:chOff x="5448922" y="2147349"/>
              <a:chExt cx="427710" cy="549713"/>
            </a:xfrm>
          </p:grpSpPr>
          <p:sp>
            <p:nvSpPr>
              <p:cNvPr id="28" name="Google Shape;3134;p20">
                <a:extLst>
                  <a:ext uri="{FF2B5EF4-FFF2-40B4-BE49-F238E27FC236}">
                    <a16:creationId xmlns:a16="http://schemas.microsoft.com/office/drawing/2014/main" id="{B7A7F1DA-3768-448F-B63B-6E82D6B48852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29" name="Google Shape;3135;p20">
                <a:extLst>
                  <a:ext uri="{FF2B5EF4-FFF2-40B4-BE49-F238E27FC236}">
                    <a16:creationId xmlns:a16="http://schemas.microsoft.com/office/drawing/2014/main" id="{87FF4A2B-0908-4B49-B9F9-F3362ED605CA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36;p20">
                <a:extLst>
                  <a:ext uri="{FF2B5EF4-FFF2-40B4-BE49-F238E27FC236}">
                    <a16:creationId xmlns:a16="http://schemas.microsoft.com/office/drawing/2014/main" id="{51E84C31-A16B-431C-AE03-0CB7ACBB3D56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600" b="1" dirty="0"/>
                  <a:t>TREMITI</a:t>
                </a:r>
                <a:endParaRPr sz="600" b="1" dirty="0"/>
              </a:p>
            </p:txBody>
          </p:sp>
        </p:grpSp>
        <p:grpSp>
          <p:nvGrpSpPr>
            <p:cNvPr id="20" name="Google Shape;3133;p20">
              <a:extLst>
                <a:ext uri="{FF2B5EF4-FFF2-40B4-BE49-F238E27FC236}">
                  <a16:creationId xmlns:a16="http://schemas.microsoft.com/office/drawing/2014/main" id="{631495F5-B3BB-419A-9B7D-98A85CB05E81}"/>
                </a:ext>
              </a:extLst>
            </p:cNvPr>
            <p:cNvGrpSpPr/>
            <p:nvPr/>
          </p:nvGrpSpPr>
          <p:grpSpPr>
            <a:xfrm>
              <a:off x="8338189" y="4986048"/>
              <a:ext cx="537298" cy="554862"/>
              <a:chOff x="5448922" y="2147349"/>
              <a:chExt cx="427710" cy="549713"/>
            </a:xfrm>
          </p:grpSpPr>
          <p:sp>
            <p:nvSpPr>
              <p:cNvPr id="25" name="Google Shape;3134;p20">
                <a:extLst>
                  <a:ext uri="{FF2B5EF4-FFF2-40B4-BE49-F238E27FC236}">
                    <a16:creationId xmlns:a16="http://schemas.microsoft.com/office/drawing/2014/main" id="{AB2B992F-0468-485F-B677-4D8439796785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26" name="Google Shape;3135;p20">
                <a:extLst>
                  <a:ext uri="{FF2B5EF4-FFF2-40B4-BE49-F238E27FC236}">
                    <a16:creationId xmlns:a16="http://schemas.microsoft.com/office/drawing/2014/main" id="{CA8155D8-88B2-4977-8987-945D5A268685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36;p20">
                <a:extLst>
                  <a:ext uri="{FF2B5EF4-FFF2-40B4-BE49-F238E27FC236}">
                    <a16:creationId xmlns:a16="http://schemas.microsoft.com/office/drawing/2014/main" id="{694F8E54-41B2-4BCE-B547-200F99DAEF9C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" b="1" dirty="0"/>
                  <a:t>PANTELLERIA</a:t>
                </a:r>
                <a:endParaRPr sz="400" b="1" dirty="0"/>
              </a:p>
            </p:txBody>
          </p:sp>
        </p:grpSp>
        <p:grpSp>
          <p:nvGrpSpPr>
            <p:cNvPr id="21" name="Google Shape;3133;p20">
              <a:extLst>
                <a:ext uri="{FF2B5EF4-FFF2-40B4-BE49-F238E27FC236}">
                  <a16:creationId xmlns:a16="http://schemas.microsoft.com/office/drawing/2014/main" id="{65A951C4-E742-4777-A7D8-EF6F29E2EBD5}"/>
                </a:ext>
              </a:extLst>
            </p:cNvPr>
            <p:cNvGrpSpPr/>
            <p:nvPr/>
          </p:nvGrpSpPr>
          <p:grpSpPr>
            <a:xfrm>
              <a:off x="9253627" y="5309335"/>
              <a:ext cx="537298" cy="554862"/>
              <a:chOff x="5448922" y="2147349"/>
              <a:chExt cx="427710" cy="549713"/>
            </a:xfrm>
          </p:grpSpPr>
          <p:sp>
            <p:nvSpPr>
              <p:cNvPr id="22" name="Google Shape;3134;p20">
                <a:extLst>
                  <a:ext uri="{FF2B5EF4-FFF2-40B4-BE49-F238E27FC236}">
                    <a16:creationId xmlns:a16="http://schemas.microsoft.com/office/drawing/2014/main" id="{6BFA2A86-58AC-4FF6-84ED-6231259D0D98}"/>
                  </a:ext>
                </a:extLst>
              </p:cNvPr>
              <p:cNvSpPr/>
              <p:nvPr/>
            </p:nvSpPr>
            <p:spPr>
              <a:xfrm>
                <a:off x="5448922" y="2147349"/>
                <a:ext cx="427710" cy="549713"/>
              </a:xfrm>
              <a:custGeom>
                <a:avLst/>
                <a:gdLst/>
                <a:ahLst/>
                <a:cxnLst/>
                <a:rect l="l" t="t" r="r" b="b"/>
                <a:pathLst>
                  <a:path w="19022" h="24448" extrusionOk="0">
                    <a:moveTo>
                      <a:pt x="9475" y="1218"/>
                    </a:moveTo>
                    <a:cubicBezTo>
                      <a:pt x="13046" y="1218"/>
                      <a:pt x="16107" y="3501"/>
                      <a:pt x="17248" y="6708"/>
                    </a:cubicBezTo>
                    <a:cubicBezTo>
                      <a:pt x="17346" y="6926"/>
                      <a:pt x="17418" y="7169"/>
                      <a:pt x="17467" y="7412"/>
                    </a:cubicBezTo>
                    <a:cubicBezTo>
                      <a:pt x="17661" y="8092"/>
                      <a:pt x="17758" y="8797"/>
                      <a:pt x="17758" y="9526"/>
                    </a:cubicBezTo>
                    <a:cubicBezTo>
                      <a:pt x="17758" y="9623"/>
                      <a:pt x="17758" y="9744"/>
                      <a:pt x="17734" y="9841"/>
                    </a:cubicBezTo>
                    <a:cubicBezTo>
                      <a:pt x="17758" y="9939"/>
                      <a:pt x="17758" y="10060"/>
                      <a:pt x="17758" y="10157"/>
                    </a:cubicBezTo>
                    <a:cubicBezTo>
                      <a:pt x="17758" y="10862"/>
                      <a:pt x="17661" y="11542"/>
                      <a:pt x="17491" y="12198"/>
                    </a:cubicBezTo>
                    <a:cubicBezTo>
                      <a:pt x="17273" y="13121"/>
                      <a:pt x="16884" y="13971"/>
                      <a:pt x="16374" y="14748"/>
                    </a:cubicBezTo>
                    <a:cubicBezTo>
                      <a:pt x="16277" y="14894"/>
                      <a:pt x="16179" y="15040"/>
                      <a:pt x="16058" y="15186"/>
                    </a:cubicBezTo>
                    <a:cubicBezTo>
                      <a:pt x="14552" y="17178"/>
                      <a:pt x="12147" y="18465"/>
                      <a:pt x="9475" y="18465"/>
                    </a:cubicBezTo>
                    <a:cubicBezTo>
                      <a:pt x="6778" y="18465"/>
                      <a:pt x="4373" y="17178"/>
                      <a:pt x="2867" y="15186"/>
                    </a:cubicBezTo>
                    <a:cubicBezTo>
                      <a:pt x="2552" y="14748"/>
                      <a:pt x="2260" y="14287"/>
                      <a:pt x="2017" y="13801"/>
                    </a:cubicBezTo>
                    <a:cubicBezTo>
                      <a:pt x="1483" y="12708"/>
                      <a:pt x="1167" y="11469"/>
                      <a:pt x="1167" y="10157"/>
                    </a:cubicBezTo>
                    <a:cubicBezTo>
                      <a:pt x="1167" y="10060"/>
                      <a:pt x="1167" y="9939"/>
                      <a:pt x="1191" y="9841"/>
                    </a:cubicBezTo>
                    <a:cubicBezTo>
                      <a:pt x="1167" y="9744"/>
                      <a:pt x="1167" y="9623"/>
                      <a:pt x="1167" y="9526"/>
                    </a:cubicBezTo>
                    <a:cubicBezTo>
                      <a:pt x="1167" y="8335"/>
                      <a:pt x="1410" y="7218"/>
                      <a:pt x="1871" y="6173"/>
                    </a:cubicBezTo>
                    <a:cubicBezTo>
                      <a:pt x="1896" y="6100"/>
                      <a:pt x="1944" y="6052"/>
                      <a:pt x="1969" y="5979"/>
                    </a:cubicBezTo>
                    <a:cubicBezTo>
                      <a:pt x="3305" y="3161"/>
                      <a:pt x="6147" y="1218"/>
                      <a:pt x="9475" y="1218"/>
                    </a:cubicBezTo>
                    <a:close/>
                    <a:moveTo>
                      <a:pt x="9409" y="0"/>
                    </a:moveTo>
                    <a:cubicBezTo>
                      <a:pt x="5537" y="0"/>
                      <a:pt x="2220" y="2371"/>
                      <a:pt x="778" y="5712"/>
                    </a:cubicBezTo>
                    <a:cubicBezTo>
                      <a:pt x="705" y="5906"/>
                      <a:pt x="632" y="6076"/>
                      <a:pt x="560" y="6271"/>
                    </a:cubicBezTo>
                    <a:lnTo>
                      <a:pt x="560" y="6295"/>
                    </a:lnTo>
                    <a:cubicBezTo>
                      <a:pt x="195" y="7267"/>
                      <a:pt x="1" y="8335"/>
                      <a:pt x="1" y="9453"/>
                    </a:cubicBezTo>
                    <a:cubicBezTo>
                      <a:pt x="1" y="11008"/>
                      <a:pt x="390" y="12489"/>
                      <a:pt x="1070" y="13777"/>
                    </a:cubicBezTo>
                    <a:cubicBezTo>
                      <a:pt x="1337" y="14263"/>
                      <a:pt x="1628" y="14748"/>
                      <a:pt x="1969" y="15186"/>
                    </a:cubicBezTo>
                    <a:cubicBezTo>
                      <a:pt x="2600" y="16036"/>
                      <a:pt x="3402" y="16765"/>
                      <a:pt x="4301" y="17348"/>
                    </a:cubicBezTo>
                    <a:cubicBezTo>
                      <a:pt x="5515" y="18149"/>
                      <a:pt x="6560" y="19218"/>
                      <a:pt x="7289" y="20481"/>
                    </a:cubicBezTo>
                    <a:cubicBezTo>
                      <a:pt x="7361" y="20603"/>
                      <a:pt x="7434" y="20724"/>
                      <a:pt x="7507" y="20846"/>
                    </a:cubicBezTo>
                    <a:lnTo>
                      <a:pt x="7750" y="21332"/>
                    </a:lnTo>
                    <a:lnTo>
                      <a:pt x="8090" y="21988"/>
                    </a:lnTo>
                    <a:lnTo>
                      <a:pt x="8479" y="22765"/>
                    </a:lnTo>
                    <a:lnTo>
                      <a:pt x="9280" y="24320"/>
                    </a:lnTo>
                    <a:cubicBezTo>
                      <a:pt x="9329" y="24405"/>
                      <a:pt x="9414" y="24447"/>
                      <a:pt x="9499" y="24447"/>
                    </a:cubicBezTo>
                    <a:cubicBezTo>
                      <a:pt x="9584" y="24447"/>
                      <a:pt x="9669" y="24405"/>
                      <a:pt x="9718" y="24320"/>
                    </a:cubicBezTo>
                    <a:lnTo>
                      <a:pt x="10495" y="22765"/>
                    </a:lnTo>
                    <a:lnTo>
                      <a:pt x="10884" y="21988"/>
                    </a:lnTo>
                    <a:lnTo>
                      <a:pt x="11200" y="21356"/>
                    </a:lnTo>
                    <a:lnTo>
                      <a:pt x="11443" y="20894"/>
                    </a:lnTo>
                    <a:cubicBezTo>
                      <a:pt x="11515" y="20749"/>
                      <a:pt x="11588" y="20627"/>
                      <a:pt x="11661" y="20481"/>
                    </a:cubicBezTo>
                    <a:cubicBezTo>
                      <a:pt x="12366" y="19218"/>
                      <a:pt x="13410" y="18149"/>
                      <a:pt x="14625" y="17348"/>
                    </a:cubicBezTo>
                    <a:cubicBezTo>
                      <a:pt x="15524" y="16765"/>
                      <a:pt x="16325" y="16036"/>
                      <a:pt x="16957" y="15186"/>
                    </a:cubicBezTo>
                    <a:lnTo>
                      <a:pt x="17030" y="15089"/>
                    </a:lnTo>
                    <a:cubicBezTo>
                      <a:pt x="17443" y="14554"/>
                      <a:pt x="17783" y="13971"/>
                      <a:pt x="18050" y="13364"/>
                    </a:cubicBezTo>
                    <a:cubicBezTo>
                      <a:pt x="18706" y="11955"/>
                      <a:pt x="19022" y="10376"/>
                      <a:pt x="18876" y="8700"/>
                    </a:cubicBezTo>
                    <a:cubicBezTo>
                      <a:pt x="18876" y="8481"/>
                      <a:pt x="18827" y="8262"/>
                      <a:pt x="18803" y="8044"/>
                    </a:cubicBezTo>
                    <a:cubicBezTo>
                      <a:pt x="18584" y="6611"/>
                      <a:pt x="18050" y="5275"/>
                      <a:pt x="17248" y="4109"/>
                    </a:cubicBezTo>
                    <a:cubicBezTo>
                      <a:pt x="15669" y="1801"/>
                      <a:pt x="13070" y="222"/>
                      <a:pt x="10131" y="27"/>
                    </a:cubicBezTo>
                    <a:cubicBezTo>
                      <a:pt x="9888" y="9"/>
                      <a:pt x="9648" y="0"/>
                      <a:pt x="940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213652"/>
                  </a:solidFill>
                </a:endParaRPr>
              </a:p>
            </p:txBody>
          </p:sp>
          <p:sp>
            <p:nvSpPr>
              <p:cNvPr id="23" name="Google Shape;3135;p20">
                <a:extLst>
                  <a:ext uri="{FF2B5EF4-FFF2-40B4-BE49-F238E27FC236}">
                    <a16:creationId xmlns:a16="http://schemas.microsoft.com/office/drawing/2014/main" id="{E9C83873-F875-4F24-AEF5-16786865290B}"/>
                  </a:ext>
                </a:extLst>
              </p:cNvPr>
              <p:cNvSpPr/>
              <p:nvPr/>
            </p:nvSpPr>
            <p:spPr>
              <a:xfrm>
                <a:off x="5475139" y="2368624"/>
                <a:ext cx="373094" cy="193933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8625" extrusionOk="0">
                    <a:moveTo>
                      <a:pt x="25" y="0"/>
                    </a:moveTo>
                    <a:cubicBezTo>
                      <a:pt x="1" y="98"/>
                      <a:pt x="1" y="219"/>
                      <a:pt x="1" y="316"/>
                    </a:cubicBezTo>
                    <a:cubicBezTo>
                      <a:pt x="1" y="1628"/>
                      <a:pt x="317" y="2867"/>
                      <a:pt x="851" y="3960"/>
                    </a:cubicBezTo>
                    <a:cubicBezTo>
                      <a:pt x="1094" y="4446"/>
                      <a:pt x="1386" y="4907"/>
                      <a:pt x="1701" y="5345"/>
                    </a:cubicBezTo>
                    <a:cubicBezTo>
                      <a:pt x="3207" y="7337"/>
                      <a:pt x="5612" y="8624"/>
                      <a:pt x="8309" y="8624"/>
                    </a:cubicBezTo>
                    <a:cubicBezTo>
                      <a:pt x="10981" y="8624"/>
                      <a:pt x="13386" y="7337"/>
                      <a:pt x="14892" y="5345"/>
                    </a:cubicBezTo>
                    <a:cubicBezTo>
                      <a:pt x="15013" y="5199"/>
                      <a:pt x="15111" y="5053"/>
                      <a:pt x="15208" y="4907"/>
                    </a:cubicBezTo>
                    <a:cubicBezTo>
                      <a:pt x="15718" y="4130"/>
                      <a:pt x="16107" y="3280"/>
                      <a:pt x="16325" y="2357"/>
                    </a:cubicBezTo>
                    <a:cubicBezTo>
                      <a:pt x="16495" y="1701"/>
                      <a:pt x="16592" y="1021"/>
                      <a:pt x="16592" y="316"/>
                    </a:cubicBezTo>
                    <a:cubicBezTo>
                      <a:pt x="16592" y="219"/>
                      <a:pt x="16592" y="98"/>
                      <a:pt x="16568" y="0"/>
                    </a:cubicBezTo>
                    <a:cubicBezTo>
                      <a:pt x="16544" y="778"/>
                      <a:pt x="16422" y="1531"/>
                      <a:pt x="16180" y="2235"/>
                    </a:cubicBezTo>
                    <a:cubicBezTo>
                      <a:pt x="15961" y="2964"/>
                      <a:pt x="15621" y="3644"/>
                      <a:pt x="15208" y="4252"/>
                    </a:cubicBezTo>
                    <a:cubicBezTo>
                      <a:pt x="14965" y="4640"/>
                      <a:pt x="14673" y="5005"/>
                      <a:pt x="14358" y="5345"/>
                    </a:cubicBezTo>
                    <a:cubicBezTo>
                      <a:pt x="12827" y="6972"/>
                      <a:pt x="10689" y="7968"/>
                      <a:pt x="8309" y="7968"/>
                    </a:cubicBezTo>
                    <a:cubicBezTo>
                      <a:pt x="5904" y="7968"/>
                      <a:pt x="3766" y="6972"/>
                      <a:pt x="2236" y="5345"/>
                    </a:cubicBezTo>
                    <a:cubicBezTo>
                      <a:pt x="1896" y="4980"/>
                      <a:pt x="1604" y="4592"/>
                      <a:pt x="1337" y="4179"/>
                    </a:cubicBezTo>
                    <a:cubicBezTo>
                      <a:pt x="560" y="2964"/>
                      <a:pt x="74" y="1531"/>
                      <a:pt x="2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36;p20">
                <a:extLst>
                  <a:ext uri="{FF2B5EF4-FFF2-40B4-BE49-F238E27FC236}">
                    <a16:creationId xmlns:a16="http://schemas.microsoft.com/office/drawing/2014/main" id="{94B1DE42-C1EF-4838-85D8-033A15F3F765}"/>
                  </a:ext>
                </a:extLst>
              </p:cNvPr>
              <p:cNvSpPr/>
              <p:nvPr/>
            </p:nvSpPr>
            <p:spPr>
              <a:xfrm>
                <a:off x="5475139" y="2174713"/>
                <a:ext cx="373094" cy="373094"/>
              </a:xfrm>
              <a:custGeom>
                <a:avLst/>
                <a:gdLst/>
                <a:ahLst/>
                <a:cxnLst/>
                <a:rect l="l" t="t" r="r" b="b"/>
                <a:pathLst>
                  <a:path w="16593" h="16593" extrusionOk="0">
                    <a:moveTo>
                      <a:pt x="8309" y="1"/>
                    </a:moveTo>
                    <a:cubicBezTo>
                      <a:pt x="4981" y="1"/>
                      <a:pt x="2139" y="1944"/>
                      <a:pt x="803" y="4762"/>
                    </a:cubicBezTo>
                    <a:cubicBezTo>
                      <a:pt x="778" y="4835"/>
                      <a:pt x="730" y="4883"/>
                      <a:pt x="705" y="4956"/>
                    </a:cubicBezTo>
                    <a:cubicBezTo>
                      <a:pt x="244" y="6001"/>
                      <a:pt x="1" y="7118"/>
                      <a:pt x="1" y="8309"/>
                    </a:cubicBezTo>
                    <a:cubicBezTo>
                      <a:pt x="1" y="8406"/>
                      <a:pt x="1" y="8527"/>
                      <a:pt x="25" y="8624"/>
                    </a:cubicBezTo>
                    <a:cubicBezTo>
                      <a:pt x="74" y="10155"/>
                      <a:pt x="560" y="11588"/>
                      <a:pt x="1337" y="12803"/>
                    </a:cubicBezTo>
                    <a:cubicBezTo>
                      <a:pt x="1604" y="13216"/>
                      <a:pt x="1896" y="13604"/>
                      <a:pt x="2236" y="13969"/>
                    </a:cubicBezTo>
                    <a:cubicBezTo>
                      <a:pt x="3766" y="15596"/>
                      <a:pt x="5904" y="16592"/>
                      <a:pt x="8309" y="16592"/>
                    </a:cubicBezTo>
                    <a:cubicBezTo>
                      <a:pt x="10689" y="16592"/>
                      <a:pt x="12827" y="15596"/>
                      <a:pt x="14358" y="13969"/>
                    </a:cubicBezTo>
                    <a:cubicBezTo>
                      <a:pt x="14673" y="13629"/>
                      <a:pt x="14965" y="13264"/>
                      <a:pt x="15208" y="12876"/>
                    </a:cubicBezTo>
                    <a:cubicBezTo>
                      <a:pt x="15621" y="12268"/>
                      <a:pt x="15961" y="11588"/>
                      <a:pt x="16180" y="10859"/>
                    </a:cubicBezTo>
                    <a:cubicBezTo>
                      <a:pt x="16422" y="10155"/>
                      <a:pt x="16544" y="9402"/>
                      <a:pt x="16568" y="8624"/>
                    </a:cubicBezTo>
                    <a:cubicBezTo>
                      <a:pt x="16592" y="8527"/>
                      <a:pt x="16592" y="8406"/>
                      <a:pt x="16592" y="8309"/>
                    </a:cubicBezTo>
                    <a:cubicBezTo>
                      <a:pt x="16592" y="7580"/>
                      <a:pt x="16495" y="6875"/>
                      <a:pt x="16301" y="6195"/>
                    </a:cubicBezTo>
                    <a:cubicBezTo>
                      <a:pt x="16252" y="5952"/>
                      <a:pt x="16180" y="5709"/>
                      <a:pt x="16082" y="5491"/>
                    </a:cubicBezTo>
                    <a:cubicBezTo>
                      <a:pt x="14941" y="2284"/>
                      <a:pt x="11880" y="1"/>
                      <a:pt x="8309" y="1"/>
                    </a:cubicBezTo>
                    <a:close/>
                  </a:path>
                </a:pathLst>
              </a:custGeom>
              <a:solidFill>
                <a:srgbClr val="F2C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-IT" sz="400" b="1" dirty="0"/>
                  <a:t>LAMPEDUSA</a:t>
                </a:r>
                <a:endParaRPr sz="400" b="1" dirty="0"/>
              </a:p>
            </p:txBody>
          </p:sp>
        </p:grpSp>
      </p:grpSp>
      <p:sp>
        <p:nvSpPr>
          <p:cNvPr id="145" name="CasellaDiTesto 144">
            <a:extLst>
              <a:ext uri="{FF2B5EF4-FFF2-40B4-BE49-F238E27FC236}">
                <a16:creationId xmlns:a16="http://schemas.microsoft.com/office/drawing/2014/main" id="{9E5EBCFB-A58D-49D8-AAA8-34590BDDE377}"/>
              </a:ext>
            </a:extLst>
          </p:cNvPr>
          <p:cNvSpPr txBox="1"/>
          <p:nvPr/>
        </p:nvSpPr>
        <p:spPr>
          <a:xfrm>
            <a:off x="233771" y="1579408"/>
            <a:ext cx="3992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Bef>
                <a:spcPts val="0"/>
              </a:spcBef>
            </a:pPr>
            <a:r>
              <a:rPr lang="it-IT" sz="1800" b="0" dirty="0">
                <a:latin typeface="+mj-lt"/>
              </a:rPr>
              <a:t>Studio POLIMI - DICCA</a:t>
            </a:r>
          </a:p>
          <a:p>
            <a:pPr algn="l" fontAlgn="base">
              <a:spcBef>
                <a:spcPts val="0"/>
              </a:spcBef>
            </a:pPr>
            <a:r>
              <a:rPr lang="it-IT" sz="1800" b="0" dirty="0">
                <a:latin typeface="+mj-lt"/>
              </a:rPr>
              <a:t>Tesi di Giovanni Bernardini (2022)</a:t>
            </a:r>
            <a:endParaRPr lang="en-US" sz="1800" dirty="0"/>
          </a:p>
        </p:txBody>
      </p:sp>
      <p:pic>
        <p:nvPicPr>
          <p:cNvPr id="147" name="Immagine 146">
            <a:extLst>
              <a:ext uri="{FF2B5EF4-FFF2-40B4-BE49-F238E27FC236}">
                <a16:creationId xmlns:a16="http://schemas.microsoft.com/office/drawing/2014/main" id="{A6409342-C7EF-4E79-A5C4-D9C289C08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83" y="5155401"/>
            <a:ext cx="5440583" cy="1564481"/>
          </a:xfrm>
          <a:prstGeom prst="rect">
            <a:avLst/>
          </a:prstGeom>
        </p:spPr>
      </p:pic>
      <p:sp>
        <p:nvSpPr>
          <p:cNvPr id="148" name="CasellaDiTesto 147">
            <a:extLst>
              <a:ext uri="{FF2B5EF4-FFF2-40B4-BE49-F238E27FC236}">
                <a16:creationId xmlns:a16="http://schemas.microsoft.com/office/drawing/2014/main" id="{5F53B825-86DE-4A89-B1C4-95401FF468E2}"/>
              </a:ext>
            </a:extLst>
          </p:cNvPr>
          <p:cNvSpPr txBox="1"/>
          <p:nvPr/>
        </p:nvSpPr>
        <p:spPr>
          <a:xfrm>
            <a:off x="228964" y="4303631"/>
            <a:ext cx="50886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it-IT" sz="1800" dirty="0" err="1">
                <a:latin typeface="+mj-lt"/>
              </a:rPr>
              <a:t>C</a:t>
            </a:r>
            <a:r>
              <a:rPr lang="it-IT" sz="1800" b="0" dirty="0" err="1">
                <a:latin typeface="+mj-lt"/>
              </a:rPr>
              <a:t>apacity</a:t>
            </a:r>
            <a:r>
              <a:rPr lang="it-IT" sz="1800" dirty="0">
                <a:latin typeface="+mj-lt"/>
              </a:rPr>
              <a:t> </a:t>
            </a:r>
            <a:r>
              <a:rPr lang="it-IT" sz="1800" dirty="0" err="1">
                <a:latin typeface="+mj-lt"/>
              </a:rPr>
              <a:t>F</a:t>
            </a:r>
            <a:r>
              <a:rPr lang="it-IT" sz="1800" b="0" dirty="0" err="1">
                <a:latin typeface="+mj-lt"/>
              </a:rPr>
              <a:t>actor</a:t>
            </a:r>
            <a:r>
              <a:rPr lang="it-IT" sz="1800" dirty="0">
                <a:latin typeface="+mj-lt"/>
              </a:rPr>
              <a:t> 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800" dirty="0" err="1">
                <a:latin typeface="+mj-lt"/>
              </a:rPr>
              <a:t>A</a:t>
            </a:r>
            <a:r>
              <a:rPr lang="it-IT" sz="1800" b="0" dirty="0" err="1">
                <a:latin typeface="+mj-lt"/>
              </a:rPr>
              <a:t>nnual</a:t>
            </a:r>
            <a:r>
              <a:rPr lang="it-IT" sz="1800" b="0" dirty="0">
                <a:latin typeface="+mj-lt"/>
              </a:rPr>
              <a:t> </a:t>
            </a:r>
            <a:r>
              <a:rPr lang="it-IT" sz="1800" dirty="0">
                <a:latin typeface="+mj-lt"/>
              </a:rPr>
              <a:t>E</a:t>
            </a:r>
            <a:r>
              <a:rPr lang="it-IT" sz="1800" b="0" dirty="0">
                <a:latin typeface="+mj-lt"/>
              </a:rPr>
              <a:t>nergy </a:t>
            </a:r>
            <a:r>
              <a:rPr lang="it-IT" sz="1800" dirty="0">
                <a:latin typeface="+mj-lt"/>
              </a:rPr>
              <a:t>O</a:t>
            </a:r>
            <a:r>
              <a:rPr lang="it-IT" sz="1800" b="0" dirty="0">
                <a:latin typeface="+mj-lt"/>
              </a:rPr>
              <a:t>utput (AEO):</a:t>
            </a:r>
          </a:p>
        </p:txBody>
      </p:sp>
    </p:spTree>
    <p:extLst>
      <p:ext uri="{BB962C8B-B14F-4D97-AF65-F5344CB8AC3E}">
        <p14:creationId xmlns:p14="http://schemas.microsoft.com/office/powerpoint/2010/main" val="272514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3">
            <a:extLst>
              <a:ext uri="{FF2B5EF4-FFF2-40B4-BE49-F238E27FC236}">
                <a16:creationId xmlns:a16="http://schemas.microsoft.com/office/drawing/2014/main" id="{44D6D6EC-1683-450A-88C5-42B6ABEDF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MOTO ONDOSO - UNA PREZIOSA RISORSA PER LE ISOLE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CD6BF90-0BA5-47A5-8FFE-BB12CB692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D2C9D4-7A27-4211-8A03-62B9BEAD5075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E5F5089-99D1-4FC4-92FE-07E4F52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816B993-80A7-48CB-A5A4-F6878FCE3F0C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21F1230-0302-45B1-BD0B-A9260484B3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34834"/>
            <a:ext cx="3916881" cy="2068936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8FA00831-4FF4-4759-98D4-B50540667990}"/>
              </a:ext>
            </a:extLst>
          </p:cNvPr>
          <p:cNvSpPr txBox="1"/>
          <p:nvPr/>
        </p:nvSpPr>
        <p:spPr>
          <a:xfrm>
            <a:off x="291341" y="1412776"/>
            <a:ext cx="399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000" dirty="0">
                <a:latin typeface="+mj-lt"/>
              </a:rPr>
              <a:t>LAMPEDUSA (</a:t>
            </a:r>
            <a:r>
              <a:rPr lang="en" sz="2000" dirty="0">
                <a:latin typeface="+mj-lt"/>
                <a:sym typeface="Oswald"/>
              </a:rPr>
              <a:t>37,660 MWh/y</a:t>
            </a:r>
            <a:r>
              <a:rPr lang="it-IT" sz="2000" dirty="0">
                <a:latin typeface="+mj-lt"/>
              </a:rPr>
              <a:t>)</a:t>
            </a:r>
            <a:endParaRPr lang="en-US" sz="2000" dirty="0">
              <a:latin typeface="+mj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E172571-6F66-4345-BE43-9AD30E2F1B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5" y="4532912"/>
            <a:ext cx="4168354" cy="2240395"/>
          </a:xfrm>
          <a:prstGeom prst="rect">
            <a:avLst/>
          </a:prstGeom>
        </p:spPr>
      </p:pic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70DC4BD3-1F4A-4EA4-91E0-0A7181C1500C}"/>
              </a:ext>
            </a:extLst>
          </p:cNvPr>
          <p:cNvSpPr txBox="1"/>
          <p:nvPr/>
        </p:nvSpPr>
        <p:spPr>
          <a:xfrm>
            <a:off x="333033" y="4102025"/>
            <a:ext cx="39926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it-IT" sz="2000" dirty="0">
                <a:latin typeface="+mj-lt"/>
              </a:rPr>
              <a:t>STROMBOLI (</a:t>
            </a:r>
            <a:r>
              <a:rPr lang="en" sz="2000" dirty="0">
                <a:latin typeface="+mj-lt"/>
                <a:sym typeface="Oswald"/>
              </a:rPr>
              <a:t>3,870 MWh/y)</a:t>
            </a:r>
          </a:p>
        </p:txBody>
      </p:sp>
      <p:grpSp>
        <p:nvGrpSpPr>
          <p:cNvPr id="151" name="Google Shape;476;p44">
            <a:extLst>
              <a:ext uri="{FF2B5EF4-FFF2-40B4-BE49-F238E27FC236}">
                <a16:creationId xmlns:a16="http://schemas.microsoft.com/office/drawing/2014/main" id="{01CC5132-DC02-4FA5-850A-49D23E0A6D33}"/>
              </a:ext>
            </a:extLst>
          </p:cNvPr>
          <p:cNvGrpSpPr/>
          <p:nvPr/>
        </p:nvGrpSpPr>
        <p:grpSpPr>
          <a:xfrm>
            <a:off x="5089952" y="5017347"/>
            <a:ext cx="981935" cy="981936"/>
            <a:chOff x="4049800" y="640399"/>
            <a:chExt cx="858900" cy="858901"/>
          </a:xfrm>
        </p:grpSpPr>
        <p:sp>
          <p:nvSpPr>
            <p:cNvPr id="152" name="Google Shape;477;p44">
              <a:extLst>
                <a:ext uri="{FF2B5EF4-FFF2-40B4-BE49-F238E27FC236}">
                  <a16:creationId xmlns:a16="http://schemas.microsoft.com/office/drawing/2014/main" id="{E87348A0-3B52-4B86-9FD5-BDC07E0AA113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solidFill>
              <a:srgbClr val="DE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78;p44">
              <a:extLst>
                <a:ext uri="{FF2B5EF4-FFF2-40B4-BE49-F238E27FC236}">
                  <a16:creationId xmlns:a16="http://schemas.microsoft.com/office/drawing/2014/main" id="{839AD8B8-B785-406E-88F8-60CB27747BD2}"/>
                </a:ext>
              </a:extLst>
            </p:cNvPr>
            <p:cNvSpPr/>
            <p:nvPr/>
          </p:nvSpPr>
          <p:spPr>
            <a:xfrm>
              <a:off x="4049800" y="640399"/>
              <a:ext cx="858900" cy="858900"/>
            </a:xfrm>
            <a:prstGeom prst="blockArc">
              <a:avLst>
                <a:gd name="adj1" fmla="val 6576834"/>
                <a:gd name="adj2" fmla="val 16151601"/>
                <a:gd name="adj3" fmla="val 10511"/>
              </a:avLst>
            </a:prstGeom>
            <a:solidFill>
              <a:srgbClr val="658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4" name="Google Shape;477;p44">
            <a:extLst>
              <a:ext uri="{FF2B5EF4-FFF2-40B4-BE49-F238E27FC236}">
                <a16:creationId xmlns:a16="http://schemas.microsoft.com/office/drawing/2014/main" id="{216E3E41-DB0C-4D45-9B6E-B9C1D8E78873}"/>
              </a:ext>
            </a:extLst>
          </p:cNvPr>
          <p:cNvSpPr/>
          <p:nvPr/>
        </p:nvSpPr>
        <p:spPr>
          <a:xfrm>
            <a:off x="6389326" y="5017348"/>
            <a:ext cx="981935" cy="981935"/>
          </a:xfrm>
          <a:prstGeom prst="donut">
            <a:avLst>
              <a:gd name="adj" fmla="val 9973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5" name="Google Shape;476;p44">
            <a:extLst>
              <a:ext uri="{FF2B5EF4-FFF2-40B4-BE49-F238E27FC236}">
                <a16:creationId xmlns:a16="http://schemas.microsoft.com/office/drawing/2014/main" id="{E9FF92A5-7854-4BBA-BE89-12CF0EB8C519}"/>
              </a:ext>
            </a:extLst>
          </p:cNvPr>
          <p:cNvGrpSpPr/>
          <p:nvPr/>
        </p:nvGrpSpPr>
        <p:grpSpPr>
          <a:xfrm>
            <a:off x="7650097" y="5017348"/>
            <a:ext cx="981935" cy="981935"/>
            <a:chOff x="4049800" y="640400"/>
            <a:chExt cx="858900" cy="858900"/>
          </a:xfrm>
        </p:grpSpPr>
        <p:sp>
          <p:nvSpPr>
            <p:cNvPr id="156" name="Google Shape;477;p44">
              <a:extLst>
                <a:ext uri="{FF2B5EF4-FFF2-40B4-BE49-F238E27FC236}">
                  <a16:creationId xmlns:a16="http://schemas.microsoft.com/office/drawing/2014/main" id="{BC9FB953-F08E-498B-A6D6-1D248D5A8763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9973"/>
              </a:avLst>
            </a:prstGeom>
            <a:solidFill>
              <a:srgbClr val="DEEB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78;p44">
              <a:extLst>
                <a:ext uri="{FF2B5EF4-FFF2-40B4-BE49-F238E27FC236}">
                  <a16:creationId xmlns:a16="http://schemas.microsoft.com/office/drawing/2014/main" id="{40E90F3B-D932-478A-92EE-2093C85FDC5E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15929537"/>
                <a:gd name="adj2" fmla="val 16151601"/>
                <a:gd name="adj3" fmla="val 10511"/>
              </a:avLst>
            </a:prstGeom>
            <a:solidFill>
              <a:srgbClr val="658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CasellaDiTesto 157">
            <a:extLst>
              <a:ext uri="{FF2B5EF4-FFF2-40B4-BE49-F238E27FC236}">
                <a16:creationId xmlns:a16="http://schemas.microsoft.com/office/drawing/2014/main" id="{54D8011D-4678-4DFD-B6E8-C4849EF9D237}"/>
              </a:ext>
            </a:extLst>
          </p:cNvPr>
          <p:cNvSpPr txBox="1"/>
          <p:nvPr/>
        </p:nvSpPr>
        <p:spPr>
          <a:xfrm>
            <a:off x="5169752" y="5360288"/>
            <a:ext cx="83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1,692.0</a:t>
            </a:r>
          </a:p>
        </p:txBody>
      </p:sp>
      <p:sp>
        <p:nvSpPr>
          <p:cNvPr id="159" name="CasellaDiTesto 158">
            <a:extLst>
              <a:ext uri="{FF2B5EF4-FFF2-40B4-BE49-F238E27FC236}">
                <a16:creationId xmlns:a16="http://schemas.microsoft.com/office/drawing/2014/main" id="{6C900507-B25B-4EA8-A4BC-44E11B3A5F8D}"/>
              </a:ext>
            </a:extLst>
          </p:cNvPr>
          <p:cNvSpPr txBox="1"/>
          <p:nvPr/>
        </p:nvSpPr>
        <p:spPr>
          <a:xfrm>
            <a:off x="6425213" y="5336734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1,034.0</a:t>
            </a:r>
          </a:p>
        </p:txBody>
      </p:sp>
      <p:sp>
        <p:nvSpPr>
          <p:cNvPr id="160" name="CasellaDiTesto 159">
            <a:extLst>
              <a:ext uri="{FF2B5EF4-FFF2-40B4-BE49-F238E27FC236}">
                <a16:creationId xmlns:a16="http://schemas.microsoft.com/office/drawing/2014/main" id="{2AC9A587-8192-4CC8-A2D7-A273EC96325D}"/>
              </a:ext>
            </a:extLst>
          </p:cNvPr>
          <p:cNvSpPr txBox="1"/>
          <p:nvPr/>
        </p:nvSpPr>
        <p:spPr>
          <a:xfrm>
            <a:off x="7847180" y="5336734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10.2</a:t>
            </a:r>
          </a:p>
        </p:txBody>
      </p:sp>
      <p:sp>
        <p:nvSpPr>
          <p:cNvPr id="161" name="CasellaDiTesto 160">
            <a:extLst>
              <a:ext uri="{FF2B5EF4-FFF2-40B4-BE49-F238E27FC236}">
                <a16:creationId xmlns:a16="http://schemas.microsoft.com/office/drawing/2014/main" id="{5AB66EA1-7D27-41FB-B36D-BC5757A79F42}"/>
              </a:ext>
            </a:extLst>
          </p:cNvPr>
          <p:cNvSpPr txBox="1"/>
          <p:nvPr/>
        </p:nvSpPr>
        <p:spPr>
          <a:xfrm>
            <a:off x="5223288" y="5557970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162" name="CasellaDiTesto 161">
            <a:extLst>
              <a:ext uri="{FF2B5EF4-FFF2-40B4-BE49-F238E27FC236}">
                <a16:creationId xmlns:a16="http://schemas.microsoft.com/office/drawing/2014/main" id="{E02DFD5F-76C2-431E-84A3-4CAD2D7125D9}"/>
              </a:ext>
            </a:extLst>
          </p:cNvPr>
          <p:cNvSpPr txBox="1"/>
          <p:nvPr/>
        </p:nvSpPr>
        <p:spPr>
          <a:xfrm>
            <a:off x="7783434" y="5574918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163" name="CasellaDiTesto 162">
            <a:extLst>
              <a:ext uri="{FF2B5EF4-FFF2-40B4-BE49-F238E27FC236}">
                <a16:creationId xmlns:a16="http://schemas.microsoft.com/office/drawing/2014/main" id="{FBBEC42F-9D0A-421E-8633-F64607815BF1}"/>
              </a:ext>
            </a:extLst>
          </p:cNvPr>
          <p:cNvSpPr txBox="1"/>
          <p:nvPr/>
        </p:nvSpPr>
        <p:spPr>
          <a:xfrm>
            <a:off x="6524675" y="5574918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178" name="Google Shape;478;p44">
            <a:extLst>
              <a:ext uri="{FF2B5EF4-FFF2-40B4-BE49-F238E27FC236}">
                <a16:creationId xmlns:a16="http://schemas.microsoft.com/office/drawing/2014/main" id="{3E98BE60-ABEB-43AD-9A95-9E2A306D4231}"/>
              </a:ext>
            </a:extLst>
          </p:cNvPr>
          <p:cNvSpPr/>
          <p:nvPr/>
        </p:nvSpPr>
        <p:spPr>
          <a:xfrm>
            <a:off x="6389326" y="5017348"/>
            <a:ext cx="981935" cy="981935"/>
          </a:xfrm>
          <a:prstGeom prst="blockArc">
            <a:avLst>
              <a:gd name="adj1" fmla="val 10415064"/>
              <a:gd name="adj2" fmla="val 16151601"/>
              <a:gd name="adj3" fmla="val 10511"/>
            </a:avLst>
          </a:prstGeom>
          <a:solidFill>
            <a:srgbClr val="658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473;p44">
            <a:extLst>
              <a:ext uri="{FF2B5EF4-FFF2-40B4-BE49-F238E27FC236}">
                <a16:creationId xmlns:a16="http://schemas.microsoft.com/office/drawing/2014/main" id="{0256356B-D888-48DC-A2B3-ABF07E3342DE}"/>
              </a:ext>
            </a:extLst>
          </p:cNvPr>
          <p:cNvSpPr txBox="1">
            <a:spLocks/>
          </p:cNvSpPr>
          <p:nvPr/>
        </p:nvSpPr>
        <p:spPr>
          <a:xfrm>
            <a:off x="5134504" y="6141056"/>
            <a:ext cx="981935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43.72%</a:t>
            </a:r>
          </a:p>
        </p:txBody>
      </p:sp>
      <p:sp>
        <p:nvSpPr>
          <p:cNvPr id="180" name="Google Shape;473;p44">
            <a:extLst>
              <a:ext uri="{FF2B5EF4-FFF2-40B4-BE49-F238E27FC236}">
                <a16:creationId xmlns:a16="http://schemas.microsoft.com/office/drawing/2014/main" id="{735BA025-B652-4B19-B1EE-B9931EB20367}"/>
              </a:ext>
            </a:extLst>
          </p:cNvPr>
          <p:cNvSpPr txBox="1">
            <a:spLocks/>
          </p:cNvSpPr>
          <p:nvPr/>
        </p:nvSpPr>
        <p:spPr>
          <a:xfrm>
            <a:off x="6485666" y="6141056"/>
            <a:ext cx="870833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26.72%</a:t>
            </a:r>
          </a:p>
        </p:txBody>
      </p:sp>
      <p:sp>
        <p:nvSpPr>
          <p:cNvPr id="181" name="Google Shape;473;p44">
            <a:extLst>
              <a:ext uri="{FF2B5EF4-FFF2-40B4-BE49-F238E27FC236}">
                <a16:creationId xmlns:a16="http://schemas.microsoft.com/office/drawing/2014/main" id="{F10AE8F9-5704-415E-ADB7-22AB96FF1EE2}"/>
              </a:ext>
            </a:extLst>
          </p:cNvPr>
          <p:cNvSpPr txBox="1">
            <a:spLocks/>
          </p:cNvSpPr>
          <p:nvPr/>
        </p:nvSpPr>
        <p:spPr>
          <a:xfrm>
            <a:off x="7783731" y="6141056"/>
            <a:ext cx="792220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0.27%</a:t>
            </a:r>
          </a:p>
        </p:txBody>
      </p:sp>
      <p:sp>
        <p:nvSpPr>
          <p:cNvPr id="182" name="Google Shape;482;p44">
            <a:extLst>
              <a:ext uri="{FF2B5EF4-FFF2-40B4-BE49-F238E27FC236}">
                <a16:creationId xmlns:a16="http://schemas.microsoft.com/office/drawing/2014/main" id="{93611167-50E9-4F96-9FF0-DEBD21FA5466}"/>
              </a:ext>
            </a:extLst>
          </p:cNvPr>
          <p:cNvSpPr txBox="1"/>
          <p:nvPr/>
        </p:nvSpPr>
        <p:spPr>
          <a:xfrm>
            <a:off x="5120436" y="4460513"/>
            <a:ext cx="981934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Wavedragon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3" name="Google Shape;482;p44">
            <a:extLst>
              <a:ext uri="{FF2B5EF4-FFF2-40B4-BE49-F238E27FC236}">
                <a16:creationId xmlns:a16="http://schemas.microsoft.com/office/drawing/2014/main" id="{1742D4F9-6A94-419B-8925-5CDAB24F5530}"/>
              </a:ext>
            </a:extLst>
          </p:cNvPr>
          <p:cNvSpPr txBox="1"/>
          <p:nvPr/>
        </p:nvSpPr>
        <p:spPr>
          <a:xfrm>
            <a:off x="6469752" y="4465921"/>
            <a:ext cx="844091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CycWEC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4" name="Google Shape;482;p44">
            <a:extLst>
              <a:ext uri="{FF2B5EF4-FFF2-40B4-BE49-F238E27FC236}">
                <a16:creationId xmlns:a16="http://schemas.microsoft.com/office/drawing/2014/main" id="{B4E648F2-1F51-4F8F-8A11-6108135EA5FE}"/>
              </a:ext>
            </a:extLst>
          </p:cNvPr>
          <p:cNvSpPr txBox="1"/>
          <p:nvPr/>
        </p:nvSpPr>
        <p:spPr>
          <a:xfrm>
            <a:off x="7739013" y="4460512"/>
            <a:ext cx="844091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Ugen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5" name="Google Shape;477;p44">
            <a:extLst>
              <a:ext uri="{FF2B5EF4-FFF2-40B4-BE49-F238E27FC236}">
                <a16:creationId xmlns:a16="http://schemas.microsoft.com/office/drawing/2014/main" id="{496E0812-4E55-4584-8328-D7F8469242E9}"/>
              </a:ext>
            </a:extLst>
          </p:cNvPr>
          <p:cNvSpPr/>
          <p:nvPr/>
        </p:nvSpPr>
        <p:spPr>
          <a:xfrm>
            <a:off x="5122953" y="2534222"/>
            <a:ext cx="981935" cy="981935"/>
          </a:xfrm>
          <a:prstGeom prst="donut">
            <a:avLst>
              <a:gd name="adj" fmla="val 9973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482;p44">
            <a:extLst>
              <a:ext uri="{FF2B5EF4-FFF2-40B4-BE49-F238E27FC236}">
                <a16:creationId xmlns:a16="http://schemas.microsoft.com/office/drawing/2014/main" id="{33E42D99-9319-4E28-8516-DA6FFA6A6A0C}"/>
              </a:ext>
            </a:extLst>
          </p:cNvPr>
          <p:cNvSpPr txBox="1"/>
          <p:nvPr/>
        </p:nvSpPr>
        <p:spPr>
          <a:xfrm>
            <a:off x="5134505" y="2096261"/>
            <a:ext cx="981934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Wavedragon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7" name="Google Shape;473;p44">
            <a:extLst>
              <a:ext uri="{FF2B5EF4-FFF2-40B4-BE49-F238E27FC236}">
                <a16:creationId xmlns:a16="http://schemas.microsoft.com/office/drawing/2014/main" id="{3BA492AB-1DBA-4F6C-B036-03E8CD4C0E55}"/>
              </a:ext>
            </a:extLst>
          </p:cNvPr>
          <p:cNvSpPr txBox="1">
            <a:spLocks/>
          </p:cNvSpPr>
          <p:nvPr/>
        </p:nvSpPr>
        <p:spPr>
          <a:xfrm>
            <a:off x="5122953" y="3516157"/>
            <a:ext cx="981935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5.48%</a:t>
            </a:r>
          </a:p>
        </p:txBody>
      </p:sp>
      <p:sp>
        <p:nvSpPr>
          <p:cNvPr id="188" name="Google Shape;477;p44">
            <a:extLst>
              <a:ext uri="{FF2B5EF4-FFF2-40B4-BE49-F238E27FC236}">
                <a16:creationId xmlns:a16="http://schemas.microsoft.com/office/drawing/2014/main" id="{0ADEE055-551F-402A-BC00-9C3D143F9E0A}"/>
              </a:ext>
            </a:extLst>
          </p:cNvPr>
          <p:cNvSpPr/>
          <p:nvPr/>
        </p:nvSpPr>
        <p:spPr>
          <a:xfrm>
            <a:off x="6424340" y="2534222"/>
            <a:ext cx="981935" cy="981935"/>
          </a:xfrm>
          <a:prstGeom prst="donut">
            <a:avLst>
              <a:gd name="adj" fmla="val 9973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482;p44">
            <a:extLst>
              <a:ext uri="{FF2B5EF4-FFF2-40B4-BE49-F238E27FC236}">
                <a16:creationId xmlns:a16="http://schemas.microsoft.com/office/drawing/2014/main" id="{15559FC1-307B-4420-A479-C1515A11672C}"/>
              </a:ext>
            </a:extLst>
          </p:cNvPr>
          <p:cNvSpPr txBox="1"/>
          <p:nvPr/>
        </p:nvSpPr>
        <p:spPr>
          <a:xfrm>
            <a:off x="6478045" y="2101669"/>
            <a:ext cx="844091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CycWEC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0" name="Google Shape;473;p44">
            <a:extLst>
              <a:ext uri="{FF2B5EF4-FFF2-40B4-BE49-F238E27FC236}">
                <a16:creationId xmlns:a16="http://schemas.microsoft.com/office/drawing/2014/main" id="{611F160C-2FD2-4B70-A297-2456023D3296}"/>
              </a:ext>
            </a:extLst>
          </p:cNvPr>
          <p:cNvSpPr txBox="1">
            <a:spLocks/>
          </p:cNvSpPr>
          <p:nvPr/>
        </p:nvSpPr>
        <p:spPr>
          <a:xfrm>
            <a:off x="6479891" y="3516157"/>
            <a:ext cx="870833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5.89%</a:t>
            </a:r>
          </a:p>
        </p:txBody>
      </p:sp>
      <p:sp>
        <p:nvSpPr>
          <p:cNvPr id="192" name="Google Shape;477;p44">
            <a:extLst>
              <a:ext uri="{FF2B5EF4-FFF2-40B4-BE49-F238E27FC236}">
                <a16:creationId xmlns:a16="http://schemas.microsoft.com/office/drawing/2014/main" id="{FE081A3D-A397-4395-8462-7AF0125F2C48}"/>
              </a:ext>
            </a:extLst>
          </p:cNvPr>
          <p:cNvSpPr/>
          <p:nvPr/>
        </p:nvSpPr>
        <p:spPr>
          <a:xfrm>
            <a:off x="7683099" y="2534222"/>
            <a:ext cx="981935" cy="981935"/>
          </a:xfrm>
          <a:prstGeom prst="donut">
            <a:avLst>
              <a:gd name="adj" fmla="val 9973"/>
            </a:avLst>
          </a:prstGeom>
          <a:solidFill>
            <a:srgbClr val="DEEBF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482;p44">
            <a:extLst>
              <a:ext uri="{FF2B5EF4-FFF2-40B4-BE49-F238E27FC236}">
                <a16:creationId xmlns:a16="http://schemas.microsoft.com/office/drawing/2014/main" id="{6AE6C69A-8A88-4B1D-A10D-1CFEADCA42F0}"/>
              </a:ext>
            </a:extLst>
          </p:cNvPr>
          <p:cNvSpPr txBox="1"/>
          <p:nvPr/>
        </p:nvSpPr>
        <p:spPr>
          <a:xfrm>
            <a:off x="7747306" y="2096260"/>
            <a:ext cx="844091" cy="490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dirty="0" err="1">
                <a:solidFill>
                  <a:srgbClr val="1F1C51"/>
                </a:solidFill>
                <a:latin typeface="Oswald"/>
                <a:ea typeface="Oswald"/>
                <a:cs typeface="Oswald"/>
                <a:sym typeface="Oswald"/>
              </a:rPr>
              <a:t>Ugen</a:t>
            </a:r>
            <a:endParaRPr sz="1200" b="1" dirty="0">
              <a:solidFill>
                <a:srgbClr val="1F1C5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5" name="Google Shape;473;p44">
            <a:extLst>
              <a:ext uri="{FF2B5EF4-FFF2-40B4-BE49-F238E27FC236}">
                <a16:creationId xmlns:a16="http://schemas.microsoft.com/office/drawing/2014/main" id="{02ADB53E-6B5F-4AFB-85E0-13718345DE3F}"/>
              </a:ext>
            </a:extLst>
          </p:cNvPr>
          <p:cNvSpPr txBox="1">
            <a:spLocks/>
          </p:cNvSpPr>
          <p:nvPr/>
        </p:nvSpPr>
        <p:spPr>
          <a:xfrm>
            <a:off x="7777956" y="3516157"/>
            <a:ext cx="792220" cy="40233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0.07%</a:t>
            </a:r>
          </a:p>
        </p:txBody>
      </p: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FB37FE9A-52E3-4546-B9B6-80C8E58525AE}"/>
              </a:ext>
            </a:extLst>
          </p:cNvPr>
          <p:cNvSpPr txBox="1"/>
          <p:nvPr/>
        </p:nvSpPr>
        <p:spPr>
          <a:xfrm>
            <a:off x="5171793" y="2877162"/>
            <a:ext cx="833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2,062.0</a:t>
            </a:r>
          </a:p>
        </p:txBody>
      </p:sp>
      <p:sp>
        <p:nvSpPr>
          <p:cNvPr id="197" name="CasellaDiTesto 196">
            <a:extLst>
              <a:ext uri="{FF2B5EF4-FFF2-40B4-BE49-F238E27FC236}">
                <a16:creationId xmlns:a16="http://schemas.microsoft.com/office/drawing/2014/main" id="{69C6E36B-3120-44A9-940C-E2D78E057912}"/>
              </a:ext>
            </a:extLst>
          </p:cNvPr>
          <p:cNvSpPr txBox="1"/>
          <p:nvPr/>
        </p:nvSpPr>
        <p:spPr>
          <a:xfrm>
            <a:off x="6458214" y="2853608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2,220.0</a:t>
            </a:r>
          </a:p>
        </p:txBody>
      </p:sp>
      <p:sp>
        <p:nvSpPr>
          <p:cNvPr id="198" name="CasellaDiTesto 197">
            <a:extLst>
              <a:ext uri="{FF2B5EF4-FFF2-40B4-BE49-F238E27FC236}">
                <a16:creationId xmlns:a16="http://schemas.microsoft.com/office/drawing/2014/main" id="{C3CDFD43-9760-412B-818B-4E75CF679495}"/>
              </a:ext>
            </a:extLst>
          </p:cNvPr>
          <p:cNvSpPr txBox="1"/>
          <p:nvPr/>
        </p:nvSpPr>
        <p:spPr>
          <a:xfrm>
            <a:off x="7880182" y="2853608"/>
            <a:ext cx="564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>
                <a:solidFill>
                  <a:srgbClr val="213652"/>
                </a:solidFill>
                <a:latin typeface="Britannic Bold" panose="020B0903060703020204" pitchFamily="34" charset="0"/>
              </a:rPr>
              <a:t>27.3</a:t>
            </a:r>
          </a:p>
        </p:txBody>
      </p:sp>
      <p:sp>
        <p:nvSpPr>
          <p:cNvPr id="199" name="CasellaDiTesto 198">
            <a:extLst>
              <a:ext uri="{FF2B5EF4-FFF2-40B4-BE49-F238E27FC236}">
                <a16:creationId xmlns:a16="http://schemas.microsoft.com/office/drawing/2014/main" id="{870E8DD2-0FA0-4449-B642-64E29DDA61AE}"/>
              </a:ext>
            </a:extLst>
          </p:cNvPr>
          <p:cNvSpPr txBox="1"/>
          <p:nvPr/>
        </p:nvSpPr>
        <p:spPr>
          <a:xfrm>
            <a:off x="5256290" y="3074844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200" name="CasellaDiTesto 199">
            <a:extLst>
              <a:ext uri="{FF2B5EF4-FFF2-40B4-BE49-F238E27FC236}">
                <a16:creationId xmlns:a16="http://schemas.microsoft.com/office/drawing/2014/main" id="{BCF13C2B-0BA9-427D-8068-A905BA3205A4}"/>
              </a:ext>
            </a:extLst>
          </p:cNvPr>
          <p:cNvSpPr txBox="1"/>
          <p:nvPr/>
        </p:nvSpPr>
        <p:spPr>
          <a:xfrm>
            <a:off x="7816436" y="3091792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201" name="CasellaDiTesto 200">
            <a:extLst>
              <a:ext uri="{FF2B5EF4-FFF2-40B4-BE49-F238E27FC236}">
                <a16:creationId xmlns:a16="http://schemas.microsoft.com/office/drawing/2014/main" id="{0D86C2B3-8F51-4E4D-A101-68BB40E9EC72}"/>
              </a:ext>
            </a:extLst>
          </p:cNvPr>
          <p:cNvSpPr txBox="1"/>
          <p:nvPr/>
        </p:nvSpPr>
        <p:spPr>
          <a:xfrm>
            <a:off x="6557677" y="3091792"/>
            <a:ext cx="715260" cy="28623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ts val="0"/>
              </a:spcBef>
              <a:buNone/>
              <a:defRPr sz="1400">
                <a:solidFill>
                  <a:srgbClr val="213652"/>
                </a:solidFill>
                <a:latin typeface="Britannic Bold" panose="020B09030607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it-IT" sz="1100" dirty="0"/>
              <a:t>MWh/y</a:t>
            </a:r>
          </a:p>
        </p:txBody>
      </p:sp>
      <p:sp>
        <p:nvSpPr>
          <p:cNvPr id="219" name="Google Shape;478;p44">
            <a:extLst>
              <a:ext uri="{FF2B5EF4-FFF2-40B4-BE49-F238E27FC236}">
                <a16:creationId xmlns:a16="http://schemas.microsoft.com/office/drawing/2014/main" id="{9CEA23FD-92D5-42A9-9450-80EB0D81535C}"/>
              </a:ext>
            </a:extLst>
          </p:cNvPr>
          <p:cNvSpPr/>
          <p:nvPr/>
        </p:nvSpPr>
        <p:spPr>
          <a:xfrm>
            <a:off x="5122956" y="2529795"/>
            <a:ext cx="981935" cy="981935"/>
          </a:xfrm>
          <a:prstGeom prst="blockArc">
            <a:avLst>
              <a:gd name="adj1" fmla="val 14743302"/>
              <a:gd name="adj2" fmla="val 16151601"/>
              <a:gd name="adj3" fmla="val 10511"/>
            </a:avLst>
          </a:prstGeom>
          <a:solidFill>
            <a:srgbClr val="658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478;p44">
            <a:extLst>
              <a:ext uri="{FF2B5EF4-FFF2-40B4-BE49-F238E27FC236}">
                <a16:creationId xmlns:a16="http://schemas.microsoft.com/office/drawing/2014/main" id="{17901C1A-B0B2-4AFB-BC8A-D48199E41FA7}"/>
              </a:ext>
            </a:extLst>
          </p:cNvPr>
          <p:cNvSpPr/>
          <p:nvPr/>
        </p:nvSpPr>
        <p:spPr>
          <a:xfrm>
            <a:off x="6418336" y="2530468"/>
            <a:ext cx="981935" cy="981935"/>
          </a:xfrm>
          <a:prstGeom prst="blockArc">
            <a:avLst>
              <a:gd name="adj1" fmla="val 14766872"/>
              <a:gd name="adj2" fmla="val 16151601"/>
              <a:gd name="adj3" fmla="val 10511"/>
            </a:avLst>
          </a:prstGeom>
          <a:solidFill>
            <a:srgbClr val="658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478;p44">
            <a:extLst>
              <a:ext uri="{FF2B5EF4-FFF2-40B4-BE49-F238E27FC236}">
                <a16:creationId xmlns:a16="http://schemas.microsoft.com/office/drawing/2014/main" id="{4A1E90DF-23BB-401D-A710-4BE2CC124367}"/>
              </a:ext>
            </a:extLst>
          </p:cNvPr>
          <p:cNvSpPr/>
          <p:nvPr/>
        </p:nvSpPr>
        <p:spPr>
          <a:xfrm>
            <a:off x="7677095" y="2529795"/>
            <a:ext cx="981935" cy="981935"/>
          </a:xfrm>
          <a:prstGeom prst="blockArc">
            <a:avLst>
              <a:gd name="adj1" fmla="val 16007361"/>
              <a:gd name="adj2" fmla="val 16151601"/>
              <a:gd name="adj3" fmla="val 10511"/>
            </a:avLst>
          </a:prstGeom>
          <a:solidFill>
            <a:srgbClr val="6582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5483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3">
            <a:extLst>
              <a:ext uri="{FF2B5EF4-FFF2-40B4-BE49-F238E27FC236}">
                <a16:creationId xmlns:a16="http://schemas.microsoft.com/office/drawing/2014/main" id="{CF75D531-8612-4ABE-9C69-099642290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SCENARI E SVILUPPI FUTURI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CD6BF90-0BA5-47A5-8FFE-BB12CB692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D2C9D4-7A27-4211-8A03-62B9BEAD5075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E5F5089-99D1-4FC4-92FE-07E4F52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816B993-80A7-48CB-A5A4-F6878FCE3F0C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4783A41-0210-4F13-BD1E-719ED20E3C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41" y="1719971"/>
            <a:ext cx="8141822" cy="42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20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>
            <a:extLst>
              <a:ext uri="{FF2B5EF4-FFF2-40B4-BE49-F238E27FC236}">
                <a16:creationId xmlns:a16="http://schemas.microsoft.com/office/drawing/2014/main" id="{A52F13D1-7122-494C-9377-F63D89DFA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078BD1D-9666-4A55-BA2E-BB7D424323C9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66B46EAF-4017-4E55-9AD9-9E6249B2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5D7603A8-F194-4C87-8C96-86AE722E0FEF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5FD7F6-D655-4699-B51A-661D0A04BA69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SCENARI E SVILUPPI FUTURI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E9C055-4A4F-45EC-803B-0270ED95E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" y="1375099"/>
            <a:ext cx="7292340" cy="3268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5E0BE3D-80D0-432A-9183-4BE1EA66C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958" y="3212976"/>
            <a:ext cx="4698538" cy="352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970C094-1D08-4E37-BE75-84CA548FB399}"/>
              </a:ext>
            </a:extLst>
          </p:cNvPr>
          <p:cNvSpPr txBox="1"/>
          <p:nvPr/>
        </p:nvSpPr>
        <p:spPr>
          <a:xfrm>
            <a:off x="323528" y="4790261"/>
            <a:ext cx="3096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800" b="0" dirty="0">
                <a:latin typeface="+mj-lt"/>
              </a:rPr>
              <a:t>Magagna &amp; </a:t>
            </a:r>
            <a:r>
              <a:rPr lang="it-IT" sz="1800" b="0" dirty="0" err="1">
                <a:latin typeface="+mj-lt"/>
              </a:rPr>
              <a:t>Uihlein</a:t>
            </a:r>
            <a:r>
              <a:rPr lang="it-IT" sz="1800" b="0" dirty="0">
                <a:latin typeface="+mj-lt"/>
              </a:rPr>
              <a:t>(2015)</a:t>
            </a:r>
            <a:endParaRPr lang="en-US" sz="1800" b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6121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SCENARI E SVILUPPI FUTURI</a:t>
            </a:r>
          </a:p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La lezione del vento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CD6BF90-0BA5-47A5-8FFE-BB12CB692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D2C9D4-7A27-4211-8A03-62B9BEAD5075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E5F5089-99D1-4FC4-92FE-07E4F52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816B993-80A7-48CB-A5A4-F6878FCE3F0C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2F40A9AD-A53A-44CA-9FE3-D54872A8B239}"/>
              </a:ext>
            </a:extLst>
          </p:cNvPr>
          <p:cNvGrpSpPr/>
          <p:nvPr/>
        </p:nvGrpSpPr>
        <p:grpSpPr>
          <a:xfrm>
            <a:off x="162273" y="2420888"/>
            <a:ext cx="8874223" cy="1584176"/>
            <a:chOff x="134889" y="2636912"/>
            <a:chExt cx="8874223" cy="1584176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0241AA7-C87B-4750-8EB2-3386C09C99F2}"/>
                </a:ext>
              </a:extLst>
            </p:cNvPr>
            <p:cNvGrpSpPr/>
            <p:nvPr/>
          </p:nvGrpSpPr>
          <p:grpSpPr>
            <a:xfrm>
              <a:off x="134889" y="2642136"/>
              <a:ext cx="1152127" cy="1578952"/>
              <a:chOff x="251521" y="3938280"/>
              <a:chExt cx="1152127" cy="1578952"/>
            </a:xfrm>
          </p:grpSpPr>
          <p:sp>
            <p:nvSpPr>
              <p:cNvPr id="43" name="Rettangolo 42">
                <a:extLst>
                  <a:ext uri="{FF2B5EF4-FFF2-40B4-BE49-F238E27FC236}">
                    <a16:creationId xmlns:a16="http://schemas.microsoft.com/office/drawing/2014/main" id="{48DB1AD4-E1A7-434C-B880-CFD9511DCD28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12kW turbines (Scotland &amp; Ohio)</a:t>
                </a:r>
              </a:p>
            </p:txBody>
          </p:sp>
          <p:grpSp>
            <p:nvGrpSpPr>
              <p:cNvPr id="44" name="Gruppo 43">
                <a:extLst>
                  <a:ext uri="{FF2B5EF4-FFF2-40B4-BE49-F238E27FC236}">
                    <a16:creationId xmlns:a16="http://schemas.microsoft.com/office/drawing/2014/main" id="{43BA1276-5283-4640-A529-0AFD14B29D2D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45" name="Freccia a destra 44">
                  <a:extLst>
                    <a:ext uri="{FF2B5EF4-FFF2-40B4-BE49-F238E27FC236}">
                      <a16:creationId xmlns:a16="http://schemas.microsoft.com/office/drawing/2014/main" id="{03D8CAEA-B0B3-431F-B061-CF5C2076A131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46" name="Rettangolo 45">
                  <a:extLst>
                    <a:ext uri="{FF2B5EF4-FFF2-40B4-BE49-F238E27FC236}">
                      <a16:creationId xmlns:a16="http://schemas.microsoft.com/office/drawing/2014/main" id="{EC035040-63C2-49EC-8802-93CF17D9AB45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1887</a:t>
                  </a:r>
                </a:p>
              </p:txBody>
            </p:sp>
          </p:grp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id="{2AF74FE4-347F-43EB-AA37-CAD9760B6762}"/>
                </a:ext>
              </a:extLst>
            </p:cNvPr>
            <p:cNvGrpSpPr/>
            <p:nvPr/>
          </p:nvGrpSpPr>
          <p:grpSpPr>
            <a:xfrm>
              <a:off x="1421905" y="2642136"/>
              <a:ext cx="1152127" cy="1578952"/>
              <a:chOff x="251521" y="3938280"/>
              <a:chExt cx="1152127" cy="1578952"/>
            </a:xfrm>
          </p:grpSpPr>
          <p:sp>
            <p:nvSpPr>
              <p:cNvPr id="39" name="Rettangolo 38">
                <a:extLst>
                  <a:ext uri="{FF2B5EF4-FFF2-40B4-BE49-F238E27FC236}">
                    <a16:creationId xmlns:a16="http://schemas.microsoft.com/office/drawing/2014/main" id="{287B2602-4FED-4AE7-96B3-385CEFFC50AB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3-Bladed 200kW turbine (Denmark)</a:t>
                </a:r>
              </a:p>
            </p:txBody>
          </p:sp>
          <p:grpSp>
            <p:nvGrpSpPr>
              <p:cNvPr id="40" name="Gruppo 39">
                <a:extLst>
                  <a:ext uri="{FF2B5EF4-FFF2-40B4-BE49-F238E27FC236}">
                    <a16:creationId xmlns:a16="http://schemas.microsoft.com/office/drawing/2014/main" id="{7B74680D-D8BE-4D11-867E-6CE73A67F0D9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41" name="Freccia a destra 40">
                  <a:extLst>
                    <a:ext uri="{FF2B5EF4-FFF2-40B4-BE49-F238E27FC236}">
                      <a16:creationId xmlns:a16="http://schemas.microsoft.com/office/drawing/2014/main" id="{F3160813-18EF-461B-B5F2-7631C1790A66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42" name="Rettangolo 41">
                  <a:extLst>
                    <a:ext uri="{FF2B5EF4-FFF2-40B4-BE49-F238E27FC236}">
                      <a16:creationId xmlns:a16="http://schemas.microsoft.com/office/drawing/2014/main" id="{98545BC2-D785-458E-A2A5-8E1E92F76DEC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1956</a:t>
                  </a:r>
                </a:p>
              </p:txBody>
            </p:sp>
          </p:grp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247B356-249F-4E6A-B72C-64962B132EDC}"/>
                </a:ext>
              </a:extLst>
            </p:cNvPr>
            <p:cNvGrpSpPr/>
            <p:nvPr/>
          </p:nvGrpSpPr>
          <p:grpSpPr>
            <a:xfrm>
              <a:off x="2708921" y="2642136"/>
              <a:ext cx="1152127" cy="1578952"/>
              <a:chOff x="251521" y="3938280"/>
              <a:chExt cx="1152127" cy="1578952"/>
            </a:xfrm>
          </p:grpSpPr>
          <p:sp>
            <p:nvSpPr>
              <p:cNvPr id="35" name="Rettangolo 34">
                <a:extLst>
                  <a:ext uri="{FF2B5EF4-FFF2-40B4-BE49-F238E27FC236}">
                    <a16:creationId xmlns:a16="http://schemas.microsoft.com/office/drawing/2014/main" id="{9D8EF666-5B77-48AF-944C-42FB299FEB01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Renewable obligation in United States</a:t>
                </a:r>
              </a:p>
            </p:txBody>
          </p: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162E7C6C-0430-46E4-8017-FD646D0C0472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37" name="Freccia a destra 36">
                  <a:extLst>
                    <a:ext uri="{FF2B5EF4-FFF2-40B4-BE49-F238E27FC236}">
                      <a16:creationId xmlns:a16="http://schemas.microsoft.com/office/drawing/2014/main" id="{98E35CA6-6284-4CDE-B6F0-9BDDB425F907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F3F82A7D-C832-4D2A-8383-E5C369DB8209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1978</a:t>
                  </a:r>
                </a:p>
              </p:txBody>
            </p:sp>
          </p:grp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4BF96397-C1AA-40CC-993C-F25A042735FA}"/>
                </a:ext>
              </a:extLst>
            </p:cNvPr>
            <p:cNvGrpSpPr/>
            <p:nvPr/>
          </p:nvGrpSpPr>
          <p:grpSpPr>
            <a:xfrm>
              <a:off x="3995937" y="2636912"/>
              <a:ext cx="1152127" cy="1578952"/>
              <a:chOff x="251521" y="3938280"/>
              <a:chExt cx="1152127" cy="1578952"/>
            </a:xfrm>
          </p:grpSpPr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0EC1E99F-29CE-4ADF-8080-0F9A0EEAA7A9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Offshore farm 450kW </a:t>
                </a:r>
                <a:r>
                  <a:rPr lang="en-US" sz="1600" b="0" dirty="0" err="1">
                    <a:latin typeface="+mj-lt"/>
                  </a:rPr>
                  <a:t>trb</a:t>
                </a:r>
                <a:r>
                  <a:rPr lang="en-US" sz="1600" b="0" dirty="0">
                    <a:latin typeface="+mj-lt"/>
                  </a:rPr>
                  <a:t> (Denmark)</a:t>
                </a:r>
              </a:p>
            </p:txBody>
          </p:sp>
          <p:grpSp>
            <p:nvGrpSpPr>
              <p:cNvPr id="32" name="Gruppo 31">
                <a:extLst>
                  <a:ext uri="{FF2B5EF4-FFF2-40B4-BE49-F238E27FC236}">
                    <a16:creationId xmlns:a16="http://schemas.microsoft.com/office/drawing/2014/main" id="{168DF939-62EB-461F-B1D0-D2B0DDE2AF5B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33" name="Freccia a destra 32">
                  <a:extLst>
                    <a:ext uri="{FF2B5EF4-FFF2-40B4-BE49-F238E27FC236}">
                      <a16:creationId xmlns:a16="http://schemas.microsoft.com/office/drawing/2014/main" id="{E19D1906-3250-4506-9EA6-1D09FBBBB08B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34" name="Rettangolo 33">
                  <a:extLst>
                    <a:ext uri="{FF2B5EF4-FFF2-40B4-BE49-F238E27FC236}">
                      <a16:creationId xmlns:a16="http://schemas.microsoft.com/office/drawing/2014/main" id="{3CD7AC90-BD7F-4FDE-94E7-941B2106AC86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1991</a:t>
                  </a:r>
                </a:p>
              </p:txBody>
            </p:sp>
          </p:grpSp>
        </p:grpSp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DD4DE51D-80F3-4659-B10A-26C02295E5E4}"/>
                </a:ext>
              </a:extLst>
            </p:cNvPr>
            <p:cNvGrpSpPr/>
            <p:nvPr/>
          </p:nvGrpSpPr>
          <p:grpSpPr>
            <a:xfrm>
              <a:off x="5282953" y="2636912"/>
              <a:ext cx="1152127" cy="1578952"/>
              <a:chOff x="251521" y="3938280"/>
              <a:chExt cx="1152127" cy="1578952"/>
            </a:xfrm>
          </p:grpSpPr>
          <p:sp>
            <p:nvSpPr>
              <p:cNvPr id="27" name="Rettangolo 26">
                <a:extLst>
                  <a:ext uri="{FF2B5EF4-FFF2-40B4-BE49-F238E27FC236}">
                    <a16:creationId xmlns:a16="http://schemas.microsoft.com/office/drawing/2014/main" id="{AE221751-079A-4DBA-985E-187D65DC2F88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Average Onshore turbine size 1MW</a:t>
                </a:r>
              </a:p>
            </p:txBody>
          </p:sp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id="{EEFE98B3-C965-460B-9CF7-C5727E98E645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29" name="Freccia a destra 28">
                  <a:extLst>
                    <a:ext uri="{FF2B5EF4-FFF2-40B4-BE49-F238E27FC236}">
                      <a16:creationId xmlns:a16="http://schemas.microsoft.com/office/drawing/2014/main" id="{436F13D1-7449-4C0D-96B7-328D0B185AFA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30" name="Rettangolo 29">
                  <a:extLst>
                    <a:ext uri="{FF2B5EF4-FFF2-40B4-BE49-F238E27FC236}">
                      <a16:creationId xmlns:a16="http://schemas.microsoft.com/office/drawing/2014/main" id="{8A20B6E0-34E0-48B5-AD12-CC6BA8C3B242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2001</a:t>
                  </a:r>
                </a:p>
              </p:txBody>
            </p:sp>
          </p:grp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2EB79EC1-15DB-4CBF-8CF4-E15C5719EE70}"/>
                </a:ext>
              </a:extLst>
            </p:cNvPr>
            <p:cNvGrpSpPr/>
            <p:nvPr/>
          </p:nvGrpSpPr>
          <p:grpSpPr>
            <a:xfrm>
              <a:off x="6569969" y="2642136"/>
              <a:ext cx="1152127" cy="1578952"/>
              <a:chOff x="251521" y="3938280"/>
              <a:chExt cx="1152127" cy="1578952"/>
            </a:xfrm>
          </p:grpSpPr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917E8E08-E47B-4B08-8F85-F69C85FA9245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Average offshore turbine size 1MW</a:t>
                </a:r>
              </a:p>
            </p:txBody>
          </p: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5BCFD774-BAE7-4190-B431-20810F4C3C05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25" name="Freccia a destra 24">
                  <a:extLst>
                    <a:ext uri="{FF2B5EF4-FFF2-40B4-BE49-F238E27FC236}">
                      <a16:creationId xmlns:a16="http://schemas.microsoft.com/office/drawing/2014/main" id="{BA850A62-6952-452A-8080-C01AF6909157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90297DDD-8DD6-4A31-8282-9B3FD164E302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2002</a:t>
                  </a:r>
                </a:p>
              </p:txBody>
            </p:sp>
          </p:grp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308B0E4-AB77-4EE9-A4F9-D70E12886E9D}"/>
                </a:ext>
              </a:extLst>
            </p:cNvPr>
            <p:cNvGrpSpPr/>
            <p:nvPr/>
          </p:nvGrpSpPr>
          <p:grpSpPr>
            <a:xfrm>
              <a:off x="7856985" y="2636912"/>
              <a:ext cx="1152127" cy="1578952"/>
              <a:chOff x="251521" y="3938280"/>
              <a:chExt cx="1152127" cy="1578952"/>
            </a:xfrm>
          </p:grpSpPr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E14E5A57-0A8E-47FC-A377-943A4CF32E08}"/>
                  </a:ext>
                </a:extLst>
              </p:cNvPr>
              <p:cNvSpPr/>
              <p:nvPr/>
            </p:nvSpPr>
            <p:spPr>
              <a:xfrm>
                <a:off x="251521" y="3938280"/>
                <a:ext cx="1152127" cy="107721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12700"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ctr" rtl="0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800" b="1"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r>
                  <a:rPr lang="en-US" sz="1600" b="0" dirty="0">
                    <a:latin typeface="+mj-lt"/>
                  </a:rPr>
                  <a:t>10% EU power demand</a:t>
                </a:r>
                <a:br>
                  <a:rPr lang="en-US" sz="1600" b="0" dirty="0">
                    <a:latin typeface="+mj-lt"/>
                  </a:rPr>
                </a:br>
                <a:endParaRPr lang="en-US" sz="1600" b="0" dirty="0">
                  <a:latin typeface="+mj-lt"/>
                </a:endParaRPr>
              </a:p>
            </p:txBody>
          </p:sp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9CD62ECB-6E09-4C4B-9395-9ECF5E1DC0ED}"/>
                  </a:ext>
                </a:extLst>
              </p:cNvPr>
              <p:cNvGrpSpPr/>
              <p:nvPr/>
            </p:nvGrpSpPr>
            <p:grpSpPr>
              <a:xfrm>
                <a:off x="323528" y="5087506"/>
                <a:ext cx="1080120" cy="429726"/>
                <a:chOff x="323528" y="5087506"/>
                <a:chExt cx="1080120" cy="429726"/>
              </a:xfrm>
            </p:grpSpPr>
            <p:sp>
              <p:nvSpPr>
                <p:cNvPr id="21" name="Freccia a destra 20">
                  <a:extLst>
                    <a:ext uri="{FF2B5EF4-FFF2-40B4-BE49-F238E27FC236}">
                      <a16:creationId xmlns:a16="http://schemas.microsoft.com/office/drawing/2014/main" id="{D06B9A0E-36B5-4A64-8D80-C0C58CE65C31}"/>
                    </a:ext>
                  </a:extLst>
                </p:cNvPr>
                <p:cNvSpPr/>
                <p:nvPr/>
              </p:nvSpPr>
              <p:spPr>
                <a:xfrm>
                  <a:off x="323528" y="5087506"/>
                  <a:ext cx="1080120" cy="429726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it-IT"/>
                </a:p>
              </p:txBody>
            </p:sp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CE5520ED-CFCF-457E-AECD-E833DE84599E}"/>
                    </a:ext>
                  </a:extLst>
                </p:cNvPr>
                <p:cNvSpPr/>
                <p:nvPr/>
              </p:nvSpPr>
              <p:spPr>
                <a:xfrm>
                  <a:off x="392075" y="5140578"/>
                  <a:ext cx="846349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>
                  <a:defPPr>
                    <a:defRPr lang="it-IT"/>
                  </a:defPPr>
                  <a:lvl1pPr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ctr" rtl="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2800" b="1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600" b="0" dirty="0">
                      <a:latin typeface="+mj-lt"/>
                    </a:rPr>
                    <a:t>2014</a:t>
                  </a:r>
                </a:p>
              </p:txBody>
            </p:sp>
          </p:grpSp>
        </p:grpSp>
      </p:grpSp>
      <p:grpSp>
        <p:nvGrpSpPr>
          <p:cNvPr id="47" name="Gruppo 46">
            <a:extLst>
              <a:ext uri="{FF2B5EF4-FFF2-40B4-BE49-F238E27FC236}">
                <a16:creationId xmlns:a16="http://schemas.microsoft.com/office/drawing/2014/main" id="{38622061-E068-44A5-A4F7-2E8AE84ED4CC}"/>
              </a:ext>
            </a:extLst>
          </p:cNvPr>
          <p:cNvGrpSpPr/>
          <p:nvPr/>
        </p:nvGrpSpPr>
        <p:grpSpPr>
          <a:xfrm>
            <a:off x="1505240" y="4293096"/>
            <a:ext cx="5613407" cy="720080"/>
            <a:chOff x="3230481" y="5877272"/>
            <a:chExt cx="5613407" cy="720080"/>
          </a:xfrm>
        </p:grpSpPr>
        <p:sp>
          <p:nvSpPr>
            <p:cNvPr id="48" name="Freccia a destra 47">
              <a:extLst>
                <a:ext uri="{FF2B5EF4-FFF2-40B4-BE49-F238E27FC236}">
                  <a16:creationId xmlns:a16="http://schemas.microsoft.com/office/drawing/2014/main" id="{D8090102-CE56-4778-8FC8-C754710C5CFB}"/>
                </a:ext>
              </a:extLst>
            </p:cNvPr>
            <p:cNvSpPr/>
            <p:nvPr/>
          </p:nvSpPr>
          <p:spPr>
            <a:xfrm>
              <a:off x="3272649" y="5877272"/>
              <a:ext cx="5571239" cy="72008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b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39029657-397D-478F-B755-C92E36A8AF90}"/>
                </a:ext>
              </a:extLst>
            </p:cNvPr>
            <p:cNvSpPr/>
            <p:nvPr/>
          </p:nvSpPr>
          <p:spPr>
            <a:xfrm>
              <a:off x="3230481" y="6019759"/>
              <a:ext cx="545509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eaLnBrk="0" fontAlgn="base" hangingPunct="0">
                <a:spcBef>
                  <a:spcPct val="50000"/>
                </a:spcBef>
                <a:spcAft>
                  <a:spcPct val="0"/>
                </a:spcAft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800"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000" b="0" dirty="0">
                  <a:latin typeface="+mj-lt"/>
                </a:rPr>
                <a:t>Prototype to industrial roll-out: 40+ years</a:t>
              </a:r>
            </a:p>
          </p:txBody>
        </p:sp>
      </p:grpSp>
      <p:pic>
        <p:nvPicPr>
          <p:cNvPr id="50" name="Picture 33">
            <a:extLst>
              <a:ext uri="{FF2B5EF4-FFF2-40B4-BE49-F238E27FC236}">
                <a16:creationId xmlns:a16="http://schemas.microsoft.com/office/drawing/2014/main" id="{F1AC0D87-17A7-4654-940E-68C304EB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16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E66ECB1B-0B54-4B53-8CA1-828B39EEF82F}"/>
              </a:ext>
            </a:extLst>
          </p:cNvPr>
          <p:cNvSpPr txBox="1"/>
          <p:nvPr/>
        </p:nvSpPr>
        <p:spPr>
          <a:xfrm>
            <a:off x="183040" y="908720"/>
            <a:ext cx="8565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IN CONCLUSIONE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1CD6BF90-0BA5-47A5-8FFE-BB12CB6926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D2C9D4-7A27-4211-8A03-62B9BEAD5075}"/>
              </a:ext>
            </a:extLst>
          </p:cNvPr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13" name="Picture 7" descr="D:\Users\Giospud\Dropbox_Win\Dropbox\Varie\Universita\stemma.gif">
            <a:extLst>
              <a:ext uri="{FF2B5EF4-FFF2-40B4-BE49-F238E27FC236}">
                <a16:creationId xmlns:a16="http://schemas.microsoft.com/office/drawing/2014/main" id="{0E5F5089-99D1-4FC4-92FE-07E4F52A6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8816B993-80A7-48CB-A5A4-F6878FCE3F0C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50" name="Picture 33">
            <a:extLst>
              <a:ext uri="{FF2B5EF4-FFF2-40B4-BE49-F238E27FC236}">
                <a16:creationId xmlns:a16="http://schemas.microsoft.com/office/drawing/2014/main" id="{F1AC0D87-17A7-4654-940E-68C304EBF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BED6EC2E-CAE7-4D03-9F47-B86CA0FF496E}"/>
              </a:ext>
            </a:extLst>
          </p:cNvPr>
          <p:cNvSpPr txBox="1"/>
          <p:nvPr/>
        </p:nvSpPr>
        <p:spPr>
          <a:xfrm>
            <a:off x="233771" y="1725783"/>
            <a:ext cx="85291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b="0" dirty="0">
                <a:latin typeface="+mj-lt"/>
              </a:rPr>
              <a:t>Il mercato delle energie rinnovabili è in rapida e continua espansione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b="0" dirty="0">
                <a:latin typeface="+mj-lt"/>
              </a:rPr>
              <a:t>L'energia del mare occupa ancora un comparto ridotto, tuttavia si associa a potenziali elevati e rappresenta una soluzione ottimale in specifici contesti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it-IT" sz="2400" b="0" dirty="0">
                <a:latin typeface="+mj-lt"/>
              </a:rPr>
              <a:t>Futuri investimenti dovranno interessare ottimizzazione e commercializzazione dei dispositivi </a:t>
            </a:r>
            <a:r>
              <a:rPr lang="it-IT" sz="2400" b="0" i="1" dirty="0" err="1">
                <a:latin typeface="+mj-lt"/>
              </a:rPr>
              <a:t>Wave</a:t>
            </a:r>
            <a:r>
              <a:rPr lang="it-IT" sz="2400" b="0" i="1" dirty="0">
                <a:latin typeface="+mj-lt"/>
              </a:rPr>
              <a:t> Energy Converter </a:t>
            </a:r>
            <a:r>
              <a:rPr lang="it-IT" sz="2400" b="0" dirty="0">
                <a:latin typeface="+mj-lt"/>
              </a:rPr>
              <a:t>(WEC)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267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D6E6D90-324F-4BB9-BC49-34663A601382}"/>
              </a:ext>
            </a:extLst>
          </p:cNvPr>
          <p:cNvSpPr txBox="1"/>
          <p:nvPr/>
        </p:nvSpPr>
        <p:spPr>
          <a:xfrm>
            <a:off x="4854352" y="6413266"/>
            <a:ext cx="4320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0" baseline="30000" dirty="0">
                <a:latin typeface="+mj-lt"/>
              </a:rPr>
              <a:t>2</a:t>
            </a:r>
            <a:r>
              <a:rPr lang="en-US" sz="2000" b="0" dirty="0">
                <a:latin typeface="+mj-lt"/>
              </a:rPr>
              <a:t> https://www.worldbank.org/en/home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0F3DA417-C007-47BE-8F06-EBE99801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3" y="1575763"/>
            <a:ext cx="9015275" cy="473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59844C-230B-42EA-96EC-64BD03A538F2}"/>
              </a:ext>
            </a:extLst>
          </p:cNvPr>
          <p:cNvSpPr txBox="1"/>
          <p:nvPr/>
        </p:nvSpPr>
        <p:spPr>
          <a:xfrm>
            <a:off x="5634373" y="1938318"/>
            <a:ext cx="449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/>
              <a:t>2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0550FF4-DDD0-4571-904E-C30940ED4066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L'ENERGIA: IL MOTORE DELLO SVILUPPO</a:t>
            </a:r>
          </a:p>
        </p:txBody>
      </p:sp>
    </p:spTree>
    <p:extLst>
      <p:ext uri="{BB962C8B-B14F-4D97-AF65-F5344CB8AC3E}">
        <p14:creationId xmlns:p14="http://schemas.microsoft.com/office/powerpoint/2010/main" val="178530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11D0136-84C4-4D30-9BA4-4E276A7D3749}"/>
              </a:ext>
            </a:extLst>
          </p:cNvPr>
          <p:cNvSpPr txBox="1"/>
          <p:nvPr/>
        </p:nvSpPr>
        <p:spPr>
          <a:xfrm>
            <a:off x="230816" y="1491938"/>
            <a:ext cx="5043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>
                <a:latin typeface="+mn-lt"/>
              </a:rPr>
              <a:t>FONTI </a:t>
            </a:r>
            <a:r>
              <a:rPr lang="it-IT" sz="2400" i="1" dirty="0">
                <a:latin typeface="+mn-lt"/>
              </a:rPr>
              <a:t>NON</a:t>
            </a:r>
            <a:r>
              <a:rPr lang="it-IT" sz="2400" dirty="0">
                <a:latin typeface="+mn-lt"/>
              </a:rPr>
              <a:t> RINNOVABILI</a:t>
            </a:r>
          </a:p>
        </p:txBody>
      </p:sp>
      <p:pic>
        <p:nvPicPr>
          <p:cNvPr id="17" name="Immagine 16" descr="Immagine che contiene acqua, barca, cielo, esterni&#10;&#10;Descrizione generata automaticamente">
            <a:extLst>
              <a:ext uri="{FF2B5EF4-FFF2-40B4-BE49-F238E27FC236}">
                <a16:creationId xmlns:a16="http://schemas.microsoft.com/office/drawing/2014/main" id="{7702018D-8B01-4970-A3D2-43ED6CBCA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020" y="1627637"/>
            <a:ext cx="3816424" cy="2825385"/>
          </a:xfrm>
          <a:prstGeom prst="rect">
            <a:avLst/>
          </a:prstGeom>
        </p:spPr>
      </p:pic>
      <p:pic>
        <p:nvPicPr>
          <p:cNvPr id="20" name="Immagine 19" descr="Immagine che contiene esterni, roccia, cielo, roccioso&#10;&#10;Descrizione generata automaticamente">
            <a:extLst>
              <a:ext uri="{FF2B5EF4-FFF2-40B4-BE49-F238E27FC236}">
                <a16:creationId xmlns:a16="http://schemas.microsoft.com/office/drawing/2014/main" id="{520A13BB-4044-45BB-BA71-CAA0315354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49" y="4275779"/>
            <a:ext cx="3718809" cy="2477073"/>
          </a:xfrm>
          <a:prstGeom prst="rect">
            <a:avLst/>
          </a:prstGeom>
        </p:spPr>
      </p:pic>
      <p:pic>
        <p:nvPicPr>
          <p:cNvPr id="13" name="Immagine 12" descr="Immagine che contiene testo, cielo, esterni, erba&#10;&#10;Descrizione generata automaticamente">
            <a:extLst>
              <a:ext uri="{FF2B5EF4-FFF2-40B4-BE49-F238E27FC236}">
                <a16:creationId xmlns:a16="http://schemas.microsoft.com/office/drawing/2014/main" id="{8CF93890-FA0F-4BB8-9E79-A31E814971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1" y="1974565"/>
            <a:ext cx="3390980" cy="247707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59E0354-9A07-4B5C-BEFE-82CCE72A988F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TRASFORMARE L'ENERGIA</a:t>
            </a:r>
          </a:p>
        </p:txBody>
      </p:sp>
      <p:pic>
        <p:nvPicPr>
          <p:cNvPr id="4" name="Immagine 3" descr="Immagine che contiene barca, esterni, tramonto, sole&#10;&#10;Descrizione generata automaticamente">
            <a:extLst>
              <a:ext uri="{FF2B5EF4-FFF2-40B4-BE49-F238E27FC236}">
                <a16:creationId xmlns:a16="http://schemas.microsoft.com/office/drawing/2014/main" id="{0A5A1036-A1EF-4BA1-9756-FF206D34A1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75"/>
          <a:stretch/>
        </p:blipFill>
        <p:spPr>
          <a:xfrm>
            <a:off x="4825565" y="4056266"/>
            <a:ext cx="4104456" cy="261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60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pic>
        <p:nvPicPr>
          <p:cNvPr id="4" name="Immagine 3" descr="Immagine che contiene erba, cella fotovoltaica, natura&#10;&#10;Descrizione generata automaticamente">
            <a:extLst>
              <a:ext uri="{FF2B5EF4-FFF2-40B4-BE49-F238E27FC236}">
                <a16:creationId xmlns:a16="http://schemas.microsoft.com/office/drawing/2014/main" id="{FAD66782-675D-4255-A8F4-FD07CD3833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" y="1988840"/>
            <a:ext cx="4532976" cy="2266488"/>
          </a:xfrm>
          <a:prstGeom prst="rect">
            <a:avLst/>
          </a:prstGeom>
        </p:spPr>
      </p:pic>
      <p:pic>
        <p:nvPicPr>
          <p:cNvPr id="14" name="Immagine 13" descr="Immagine che contiene cielo, esterni, acqua, spiaggia&#10;&#10;Descrizione generata automaticamente">
            <a:extLst>
              <a:ext uri="{FF2B5EF4-FFF2-40B4-BE49-F238E27FC236}">
                <a16:creationId xmlns:a16="http://schemas.microsoft.com/office/drawing/2014/main" id="{023F67CA-DC06-4431-98C5-72F21FAE89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251" y="1622898"/>
            <a:ext cx="3923928" cy="2615952"/>
          </a:xfrm>
          <a:prstGeom prst="rect">
            <a:avLst/>
          </a:prstGeom>
        </p:spPr>
      </p:pic>
      <p:pic>
        <p:nvPicPr>
          <p:cNvPr id="9" name="Immagine 8" descr="Immagine che contiene cielo, natura, esterni, sorgente&#10;&#10;Descrizione generata automaticamente">
            <a:extLst>
              <a:ext uri="{FF2B5EF4-FFF2-40B4-BE49-F238E27FC236}">
                <a16:creationId xmlns:a16="http://schemas.microsoft.com/office/drawing/2014/main" id="{1F81BF0A-CD21-4594-BCB4-AF72278FAA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230441"/>
            <a:ext cx="5074418" cy="2461846"/>
          </a:xfrm>
          <a:prstGeom prst="rect">
            <a:avLst/>
          </a:prstGeom>
        </p:spPr>
      </p:pic>
      <p:pic>
        <p:nvPicPr>
          <p:cNvPr id="18" name="Immagine 17" descr="Immagine che contiene oggetto da esterni, mulino a vento, cielo, esterni&#10;&#10;Descrizione generata automaticamente">
            <a:extLst>
              <a:ext uri="{FF2B5EF4-FFF2-40B4-BE49-F238E27FC236}">
                <a16:creationId xmlns:a16="http://schemas.microsoft.com/office/drawing/2014/main" id="{D520DE8A-D1B7-47C0-A00D-A43A732AEF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8" y="4178992"/>
            <a:ext cx="4059057" cy="228321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8C5446-481E-4A84-B2EA-353D0B623BCE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TRASFORMARE L'ENERGIA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168768-6FAE-48BF-B5F3-C27E6A5EB8CE}"/>
              </a:ext>
            </a:extLst>
          </p:cNvPr>
          <p:cNvSpPr txBox="1"/>
          <p:nvPr/>
        </p:nvSpPr>
        <p:spPr>
          <a:xfrm>
            <a:off x="230816" y="1491938"/>
            <a:ext cx="5043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>
                <a:latin typeface="+mn-lt"/>
              </a:rPr>
              <a:t>FONTI RINNOVABILI</a:t>
            </a:r>
          </a:p>
        </p:txBody>
      </p:sp>
    </p:spTree>
    <p:extLst>
      <p:ext uri="{BB962C8B-B14F-4D97-AF65-F5344CB8AC3E}">
        <p14:creationId xmlns:p14="http://schemas.microsoft.com/office/powerpoint/2010/main" val="4149785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C285B47-C2E5-41D8-8E98-D763F55E4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44" y="2158865"/>
            <a:ext cx="7380312" cy="42667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0238A72-65D2-4D73-BD2C-2346817B5AD5}"/>
              </a:ext>
            </a:extLst>
          </p:cNvPr>
          <p:cNvSpPr txBox="1"/>
          <p:nvPr/>
        </p:nvSpPr>
        <p:spPr>
          <a:xfrm>
            <a:off x="1259632" y="4814029"/>
            <a:ext cx="30405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Disponibilità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Produzione</a:t>
            </a:r>
            <a:r>
              <a:rPr lang="en-US" sz="1800" b="0" dirty="0">
                <a:latin typeface="+mj-lt"/>
              </a:rPr>
              <a:t> di </a:t>
            </a:r>
            <a:r>
              <a:rPr lang="en-US" sz="1800" b="0" dirty="0" err="1">
                <a:latin typeface="+mj-lt"/>
              </a:rPr>
              <a:t>scarti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Densità</a:t>
            </a:r>
            <a:r>
              <a:rPr lang="en-US" sz="1800" b="0" dirty="0">
                <a:latin typeface="+mj-lt"/>
              </a:rPr>
              <a:t> di </a:t>
            </a:r>
            <a:r>
              <a:rPr lang="en-US" sz="1800" b="0" dirty="0" err="1">
                <a:latin typeface="+mj-lt"/>
              </a:rPr>
              <a:t>energia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Predicibilità</a:t>
            </a:r>
            <a:endParaRPr lang="en-US" sz="1800" b="0" dirty="0">
              <a:latin typeface="+mj-lt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6E88F42-5932-4131-AE13-B4F2A0037AB5}"/>
              </a:ext>
            </a:extLst>
          </p:cNvPr>
          <p:cNvSpPr txBox="1"/>
          <p:nvPr/>
        </p:nvSpPr>
        <p:spPr>
          <a:xfrm>
            <a:off x="5148064" y="4809926"/>
            <a:ext cx="30405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Disponibilità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Produzione</a:t>
            </a:r>
            <a:r>
              <a:rPr lang="en-US" sz="1800" b="0" dirty="0">
                <a:latin typeface="+mj-lt"/>
              </a:rPr>
              <a:t> di </a:t>
            </a:r>
            <a:r>
              <a:rPr lang="en-US" sz="1800" b="0" dirty="0" err="1">
                <a:latin typeface="+mj-lt"/>
              </a:rPr>
              <a:t>scarti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Densità</a:t>
            </a:r>
            <a:r>
              <a:rPr lang="en-US" sz="1800" b="0" dirty="0">
                <a:latin typeface="+mj-lt"/>
              </a:rPr>
              <a:t> di </a:t>
            </a:r>
            <a:r>
              <a:rPr lang="en-US" sz="1800" b="0" dirty="0" err="1">
                <a:latin typeface="+mj-lt"/>
              </a:rPr>
              <a:t>energia</a:t>
            </a:r>
            <a:endParaRPr lang="en-US" sz="1800" b="0" dirty="0">
              <a:latin typeface="+mj-lt"/>
            </a:endParaRP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0" dirty="0" err="1">
                <a:latin typeface="+mj-lt"/>
              </a:rPr>
              <a:t>Predicibilità</a:t>
            </a:r>
            <a:endParaRPr lang="en-US" sz="1800" b="0" dirty="0">
              <a:latin typeface="+mj-lt"/>
            </a:endParaRPr>
          </a:p>
          <a:p>
            <a:pPr algn="l">
              <a:spcBef>
                <a:spcPts val="0"/>
              </a:spcBef>
            </a:pPr>
            <a:endParaRPr lang="en-US" sz="1800" b="0" dirty="0">
              <a:latin typeface="+mj-lt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B2259E-4098-46ED-B371-6761B86675DB}"/>
              </a:ext>
            </a:extLst>
          </p:cNvPr>
          <p:cNvSpPr txBox="1"/>
          <p:nvPr/>
        </p:nvSpPr>
        <p:spPr>
          <a:xfrm>
            <a:off x="1185763" y="1678289"/>
            <a:ext cx="28260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>
                <a:latin typeface="+mn-lt"/>
              </a:rPr>
              <a:t>FONTI RINNOVABILI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9F2F9E6-A351-4162-8598-23C3B733FEE0}"/>
              </a:ext>
            </a:extLst>
          </p:cNvPr>
          <p:cNvSpPr txBox="1"/>
          <p:nvPr/>
        </p:nvSpPr>
        <p:spPr>
          <a:xfrm>
            <a:off x="4806515" y="1666875"/>
            <a:ext cx="3527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400" dirty="0">
                <a:latin typeface="+mn-lt"/>
              </a:rPr>
              <a:t>FONTI NON RINNOVABILI</a:t>
            </a:r>
          </a:p>
        </p:txBody>
      </p:sp>
      <p:sp>
        <p:nvSpPr>
          <p:cNvPr id="18" name="Segno di moltiplicazione 17">
            <a:extLst>
              <a:ext uri="{FF2B5EF4-FFF2-40B4-BE49-F238E27FC236}">
                <a16:creationId xmlns:a16="http://schemas.microsoft.com/office/drawing/2014/main" id="{C904016C-DADA-4CEE-B37A-F8CA0F854808}"/>
              </a:ext>
            </a:extLst>
          </p:cNvPr>
          <p:cNvSpPr/>
          <p:nvPr/>
        </p:nvSpPr>
        <p:spPr>
          <a:xfrm>
            <a:off x="3461597" y="5392897"/>
            <a:ext cx="216024" cy="311046"/>
          </a:xfrm>
          <a:prstGeom prst="mathMultiply">
            <a:avLst>
              <a:gd name="adj1" fmla="val 131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48F7D556-628E-4471-B402-8712C4908CC7}"/>
              </a:ext>
            </a:extLst>
          </p:cNvPr>
          <p:cNvSpPr/>
          <p:nvPr/>
        </p:nvSpPr>
        <p:spPr>
          <a:xfrm>
            <a:off x="2808872" y="4615560"/>
            <a:ext cx="5040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20208C1-333D-49C7-B06E-D0C430527C27}"/>
              </a:ext>
            </a:extLst>
          </p:cNvPr>
          <p:cNvSpPr/>
          <p:nvPr/>
        </p:nvSpPr>
        <p:spPr>
          <a:xfrm>
            <a:off x="2914014" y="5512097"/>
            <a:ext cx="2937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000" b="0" cap="none" spc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0D2AC1F-33C1-4586-A513-0367194D3020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TRASFORMARE L'ENERGIA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635EA4D4-C0EF-4A31-BF44-A960F65DEFE8}"/>
              </a:ext>
            </a:extLst>
          </p:cNvPr>
          <p:cNvSpPr/>
          <p:nvPr/>
        </p:nvSpPr>
        <p:spPr>
          <a:xfrm>
            <a:off x="3484843" y="4907948"/>
            <a:ext cx="5040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26" name="Segno di moltiplicazione 25">
            <a:extLst>
              <a:ext uri="{FF2B5EF4-FFF2-40B4-BE49-F238E27FC236}">
                <a16:creationId xmlns:a16="http://schemas.microsoft.com/office/drawing/2014/main" id="{C208B760-F9B6-4EF2-8AA2-A1A075B4E6F2}"/>
              </a:ext>
            </a:extLst>
          </p:cNvPr>
          <p:cNvSpPr/>
          <p:nvPr/>
        </p:nvSpPr>
        <p:spPr>
          <a:xfrm>
            <a:off x="6820871" y="4847572"/>
            <a:ext cx="216024" cy="311046"/>
          </a:xfrm>
          <a:prstGeom prst="mathMultiply">
            <a:avLst>
              <a:gd name="adj1" fmla="val 131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egno di moltiplicazione 26">
            <a:extLst>
              <a:ext uri="{FF2B5EF4-FFF2-40B4-BE49-F238E27FC236}">
                <a16:creationId xmlns:a16="http://schemas.microsoft.com/office/drawing/2014/main" id="{AC7CE1AC-FC68-4E9D-925E-A5E712042FCD}"/>
              </a:ext>
            </a:extLst>
          </p:cNvPr>
          <p:cNvSpPr/>
          <p:nvPr/>
        </p:nvSpPr>
        <p:spPr>
          <a:xfrm>
            <a:off x="7504740" y="5104651"/>
            <a:ext cx="216024" cy="311046"/>
          </a:xfrm>
          <a:prstGeom prst="mathMultiply">
            <a:avLst>
              <a:gd name="adj1" fmla="val 1314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C54F82BB-28CA-4C74-AB46-33DD1489363A}"/>
              </a:ext>
            </a:extLst>
          </p:cNvPr>
          <p:cNvSpPr/>
          <p:nvPr/>
        </p:nvSpPr>
        <p:spPr>
          <a:xfrm>
            <a:off x="7179166" y="5240521"/>
            <a:ext cx="5040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0084E703-7E52-4A84-AD8F-99AE91B188FA}"/>
              </a:ext>
            </a:extLst>
          </p:cNvPr>
          <p:cNvSpPr/>
          <p:nvPr/>
        </p:nvSpPr>
        <p:spPr>
          <a:xfrm>
            <a:off x="6608172" y="5500844"/>
            <a:ext cx="50405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99109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65FDE83-AF6A-4E2B-A2D8-118668437A62}"/>
              </a:ext>
            </a:extLst>
          </p:cNvPr>
          <p:cNvSpPr txBox="1"/>
          <p:nvPr/>
        </p:nvSpPr>
        <p:spPr>
          <a:xfrm>
            <a:off x="183040" y="1578262"/>
            <a:ext cx="85261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it-IT" sz="2000" b="0" dirty="0">
                <a:latin typeface="+mj-lt"/>
              </a:rPr>
              <a:t>La produzione da fonti convenzionali è una produzione "a termine"</a:t>
            </a:r>
            <a:endParaRPr lang="en-US" sz="1800" b="0" baseline="30000" dirty="0">
              <a:latin typeface="+mj-lt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9F6F262-F50D-4C08-AB29-535724812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24695"/>
            <a:ext cx="7274703" cy="459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195DA27-BE0C-400F-A5FF-E984310C9E8C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rgbClr val="0070C0"/>
                </a:solidFill>
                <a:latin typeface="+mn-lt"/>
              </a:rPr>
              <a:t>PERCH</a:t>
            </a:r>
            <a:r>
              <a:rPr lang="it-IT" cap="all" dirty="0" err="1">
                <a:solidFill>
                  <a:srgbClr val="0070C0"/>
                </a:solidFill>
                <a:latin typeface="+mn-lt"/>
              </a:rPr>
              <a:t>è</a:t>
            </a:r>
            <a:r>
              <a:rPr lang="it-IT" dirty="0">
                <a:solidFill>
                  <a:srgbClr val="0070C0"/>
                </a:solidFill>
                <a:latin typeface="+mn-lt"/>
              </a:rPr>
              <a:t> L'ENERGIA RINNOVABILE?</a:t>
            </a:r>
          </a:p>
        </p:txBody>
      </p:sp>
    </p:spTree>
    <p:extLst>
      <p:ext uri="{BB962C8B-B14F-4D97-AF65-F5344CB8AC3E}">
        <p14:creationId xmlns:p14="http://schemas.microsoft.com/office/powerpoint/2010/main" val="201577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53237BB6-6D13-419D-BC93-CC9802178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4257" y="6023149"/>
            <a:ext cx="6545382" cy="74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-38088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0" dirty="0">
                <a:solidFill>
                  <a:srgbClr val="333333"/>
                </a:solidFill>
                <a:latin typeface="Lato" panose="020F0502020204030203" pitchFamily="34" charset="0"/>
              </a:rPr>
              <a:t>Hannah Ritchie, Max Roser and Pablo Rosado (2020)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0" dirty="0">
                <a:solidFill>
                  <a:srgbClr val="333333"/>
                </a:solidFill>
                <a:latin typeface="Lato" panose="020F0502020204030203" pitchFamily="34" charset="0"/>
              </a:rPr>
              <a:t>"Energy". </a:t>
            </a:r>
            <a:r>
              <a:rPr lang="it-IT" altLang="it-IT" sz="1600" b="0" dirty="0" err="1">
                <a:solidFill>
                  <a:srgbClr val="333333"/>
                </a:solidFill>
                <a:latin typeface="Lato" panose="020F0502020204030203" pitchFamily="34" charset="0"/>
              </a:rPr>
              <a:t>Published</a:t>
            </a:r>
            <a:r>
              <a:rPr lang="it-IT" altLang="it-IT" sz="1600" b="0" dirty="0">
                <a:solidFill>
                  <a:srgbClr val="333333"/>
                </a:solidFill>
                <a:latin typeface="Lato" panose="020F0502020204030203" pitchFamily="34" charset="0"/>
              </a:rPr>
              <a:t> online </a:t>
            </a:r>
            <a:r>
              <a:rPr lang="it-IT" altLang="it-IT" sz="1600" b="0" dirty="0" err="1">
                <a:solidFill>
                  <a:srgbClr val="333333"/>
                </a:solidFill>
                <a:latin typeface="Lato" panose="020F0502020204030203" pitchFamily="34" charset="0"/>
              </a:rPr>
              <a:t>at</a:t>
            </a:r>
            <a:r>
              <a:rPr lang="it-IT" altLang="it-IT" sz="1600" b="0" dirty="0">
                <a:solidFill>
                  <a:srgbClr val="333333"/>
                </a:solidFill>
                <a:latin typeface="Lato" panose="020F0502020204030203" pitchFamily="34" charset="0"/>
              </a:rPr>
              <a:t> OurWorldInData.org.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sz="1600" b="0" dirty="0" err="1">
                <a:solidFill>
                  <a:srgbClr val="333333"/>
                </a:solidFill>
                <a:latin typeface="Lato" panose="020F0502020204030203" pitchFamily="34" charset="0"/>
              </a:rPr>
              <a:t>Retrieved</a:t>
            </a:r>
            <a:r>
              <a:rPr lang="it-IT" altLang="it-IT" sz="1600" b="0" dirty="0">
                <a:solidFill>
                  <a:srgbClr val="333333"/>
                </a:solidFill>
                <a:latin typeface="Lato" panose="020F0502020204030203" pitchFamily="34" charset="0"/>
              </a:rPr>
              <a:t> from: 'https://ourworldindata.org/energy' [Online Resource]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5F59A18-3051-4186-BB45-484D47782C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6" b="8722"/>
          <a:stretch/>
        </p:blipFill>
        <p:spPr>
          <a:xfrm>
            <a:off x="593810" y="1711866"/>
            <a:ext cx="7885829" cy="422280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468CEA1-29B0-4D97-BE73-0ED4143B7900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IL CONSUMO DI ENERGIA OGGI</a:t>
            </a:r>
          </a:p>
        </p:txBody>
      </p:sp>
    </p:spTree>
    <p:extLst>
      <p:ext uri="{BB962C8B-B14F-4D97-AF65-F5344CB8AC3E}">
        <p14:creationId xmlns:p14="http://schemas.microsoft.com/office/powerpoint/2010/main" val="2126074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3" name="Connettore 1 10"/>
          <p:cNvCxnSpPr>
            <a:cxnSpLocks noChangeShapeType="1"/>
          </p:cNvCxnSpPr>
          <p:nvPr/>
        </p:nvCxnSpPr>
        <p:spPr bwMode="auto">
          <a:xfrm>
            <a:off x="0" y="620688"/>
            <a:ext cx="9144000" cy="0"/>
          </a:xfrm>
          <a:prstGeom prst="line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ttangolo 1"/>
          <p:cNvSpPr/>
          <p:nvPr/>
        </p:nvSpPr>
        <p:spPr>
          <a:xfrm>
            <a:off x="4932040" y="1381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600" dirty="0">
                <a:latin typeface="+mj-lt"/>
              </a:rPr>
              <a:t>Ocean Renewables: uno </a:t>
            </a:r>
            <a:r>
              <a:rPr lang="en-GB" sz="1600" dirty="0" err="1">
                <a:latin typeface="+mj-lt"/>
              </a:rPr>
              <a:t>sguardo</a:t>
            </a:r>
            <a:r>
              <a:rPr lang="en-GB" sz="1600" dirty="0">
                <a:latin typeface="+mj-lt"/>
              </a:rPr>
              <a:t> verso il </a:t>
            </a:r>
            <a:r>
              <a:rPr lang="en-GB" sz="1600" dirty="0" err="1">
                <a:latin typeface="+mj-lt"/>
              </a:rPr>
              <a:t>futuro</a:t>
            </a:r>
            <a:endParaRPr lang="it-IT" sz="1600" dirty="0">
              <a:latin typeface="+mj-lt"/>
            </a:endParaRPr>
          </a:p>
        </p:txBody>
      </p:sp>
      <p:pic>
        <p:nvPicPr>
          <p:cNvPr id="6" name="Picture 7" descr="D:\Users\Giospud\Dropbox_Win\Dropbox\Varie\Universita\stemm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7543" cy="602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A2FBF505-8B69-4B83-88F8-E9C11D827077}"/>
              </a:ext>
            </a:extLst>
          </p:cNvPr>
          <p:cNvSpPr/>
          <p:nvPr/>
        </p:nvSpPr>
        <p:spPr>
          <a:xfrm>
            <a:off x="593811" y="132018"/>
            <a:ext cx="42119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1600" dirty="0" err="1">
                <a:latin typeface="+mj-lt"/>
              </a:rPr>
              <a:t>Università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degli</a:t>
            </a:r>
            <a:r>
              <a:rPr lang="en-GB" sz="1600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Studi</a:t>
            </a:r>
            <a:r>
              <a:rPr lang="en-GB" sz="1600" dirty="0">
                <a:latin typeface="+mj-lt"/>
              </a:rPr>
              <a:t> di Genova - DICCA</a:t>
            </a:r>
            <a:endParaRPr lang="it-IT" sz="1600" dirty="0">
              <a:latin typeface="+mj-lt"/>
            </a:endParaRPr>
          </a:p>
        </p:txBody>
      </p:sp>
      <p:pic>
        <p:nvPicPr>
          <p:cNvPr id="7" name="Picture 33">
            <a:extLst>
              <a:ext uri="{FF2B5EF4-FFF2-40B4-BE49-F238E27FC236}">
                <a16:creationId xmlns:a16="http://schemas.microsoft.com/office/drawing/2014/main" id="{E65758CB-429C-4087-A55E-45393CE147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669"/>
            <a:ext cx="1374959" cy="92333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FF6AED0-DBCA-4B36-93EC-0CE4933E0AA4}"/>
              </a:ext>
            </a:extLst>
          </p:cNvPr>
          <p:cNvSpPr txBox="1"/>
          <p:nvPr/>
        </p:nvSpPr>
        <p:spPr>
          <a:xfrm>
            <a:off x="183040" y="908720"/>
            <a:ext cx="877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0070C0"/>
                </a:solidFill>
                <a:latin typeface="+mn-lt"/>
              </a:rPr>
              <a:t>IL MARE: UN'AMBIENTE DALLE MOLTEPLICI RISORSE</a:t>
            </a:r>
          </a:p>
        </p:txBody>
      </p:sp>
      <p:pic>
        <p:nvPicPr>
          <p:cNvPr id="11" name="Contenidor de contingut 3">
            <a:extLst>
              <a:ext uri="{FF2B5EF4-FFF2-40B4-BE49-F238E27FC236}">
                <a16:creationId xmlns:a16="http://schemas.microsoft.com/office/drawing/2014/main" id="{95152DED-BA05-4833-8125-408B142773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 b="7463"/>
          <a:stretch/>
        </p:blipFill>
        <p:spPr>
          <a:xfrm>
            <a:off x="66670" y="1556792"/>
            <a:ext cx="9010660" cy="367104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4FAF0F-146D-47DE-8E6C-3D9E59BF510A}"/>
              </a:ext>
            </a:extLst>
          </p:cNvPr>
          <p:cNvSpPr txBox="1"/>
          <p:nvPr/>
        </p:nvSpPr>
        <p:spPr>
          <a:xfrm>
            <a:off x="2742197" y="5589240"/>
            <a:ext cx="28980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latin typeface="+mj-lt"/>
              </a:rPr>
              <a:t>Onde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latin typeface="+mj-lt"/>
              </a:rPr>
              <a:t>Maree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000" b="0" dirty="0">
                <a:latin typeface="+mj-lt"/>
              </a:rPr>
              <a:t>Gradienti di salinità</a:t>
            </a:r>
            <a:endParaRPr lang="en-US" sz="1800" b="0" baseline="30000" dirty="0">
              <a:latin typeface="+mj-lt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2478E594-FEB2-4BD8-985D-55349C6167E4}"/>
              </a:ext>
            </a:extLst>
          </p:cNvPr>
          <p:cNvGrpSpPr/>
          <p:nvPr/>
        </p:nvGrpSpPr>
        <p:grpSpPr>
          <a:xfrm>
            <a:off x="6012160" y="1880384"/>
            <a:ext cx="2838792" cy="4356931"/>
            <a:chOff x="6012160" y="1880384"/>
            <a:chExt cx="2838792" cy="4356931"/>
          </a:xfrm>
        </p:grpSpPr>
        <p:sp>
          <p:nvSpPr>
            <p:cNvPr id="3" name="Rettangolo con angoli arrotondati 2">
              <a:extLst>
                <a:ext uri="{FF2B5EF4-FFF2-40B4-BE49-F238E27FC236}">
                  <a16:creationId xmlns:a16="http://schemas.microsoft.com/office/drawing/2014/main" id="{0AC4364E-32CC-4FF1-B325-CA1AD821CE4B}"/>
                </a:ext>
              </a:extLst>
            </p:cNvPr>
            <p:cNvSpPr/>
            <p:nvPr/>
          </p:nvSpPr>
          <p:spPr>
            <a:xfrm>
              <a:off x="7410792" y="1880384"/>
              <a:ext cx="1440160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Connettore a gomito 13">
              <a:extLst>
                <a:ext uri="{FF2B5EF4-FFF2-40B4-BE49-F238E27FC236}">
                  <a16:creationId xmlns:a16="http://schemas.microsoft.com/office/drawing/2014/main" id="{C6B918BF-ABC0-4C66-953C-404834B5871F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61567" y="3212024"/>
              <a:ext cx="4075884" cy="1974697"/>
            </a:xfrm>
            <a:prstGeom prst="bentConnector3">
              <a:avLst>
                <a:gd name="adj1" fmla="val 99906"/>
              </a:avLst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323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11836</TotalTime>
  <Words>1075</Words>
  <Application>Microsoft Office PowerPoint</Application>
  <PresentationFormat>Presentazione su schermo (4:3)</PresentationFormat>
  <Paragraphs>215</Paragraphs>
  <Slides>26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Britannic Bold</vt:lpstr>
      <vt:lpstr>Calibri</vt:lpstr>
      <vt:lpstr>Lato</vt:lpstr>
      <vt:lpstr>Oswald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Enel Spa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Ppedra</dc:creator>
  <cp:lastModifiedBy>Fabio Tenore</cp:lastModifiedBy>
  <cp:revision>989</cp:revision>
  <cp:lastPrinted>2007-06-22T16:26:33Z</cp:lastPrinted>
  <dcterms:created xsi:type="dcterms:W3CDTF">2006-02-16T11:29:20Z</dcterms:created>
  <dcterms:modified xsi:type="dcterms:W3CDTF">2022-05-11T13:01:43Z</dcterms:modified>
</cp:coreProperties>
</file>